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34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5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37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504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00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6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7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60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798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83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64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A191-6B33-463A-BC49-C8E62AF62468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85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0760" y="752490"/>
            <a:ext cx="1076770" cy="105967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5657317" y="1105744"/>
            <a:ext cx="96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Main</a:t>
            </a:r>
            <a:endParaRPr lang="fr-CH" dirty="0"/>
          </a:p>
        </p:txBody>
      </p:sp>
      <p:sp>
        <p:nvSpPr>
          <p:cNvPr id="6" name="Oval 5"/>
          <p:cNvSpPr/>
          <p:nvPr/>
        </p:nvSpPr>
        <p:spPr>
          <a:xfrm>
            <a:off x="5110383" y="2462114"/>
            <a:ext cx="1777525" cy="828943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5225753" y="2657739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Eventmanager</a:t>
            </a:r>
            <a:endParaRPr lang="fr-CH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16252" y="4837692"/>
            <a:ext cx="1002966" cy="881136"/>
            <a:chOff x="3191731" y="3791537"/>
            <a:chExt cx="1002966" cy="881136"/>
          </a:xfrm>
        </p:grpSpPr>
        <p:sp>
          <p:nvSpPr>
            <p:cNvPr id="11" name="Oval 10"/>
            <p:cNvSpPr/>
            <p:nvPr/>
          </p:nvSpPr>
          <p:spPr>
            <a:xfrm>
              <a:off x="3191731" y="3791537"/>
              <a:ext cx="931491" cy="881136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480" y="4068334"/>
              <a:ext cx="88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Clock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22992" y="4886240"/>
            <a:ext cx="1573851" cy="812772"/>
            <a:chOff x="5719271" y="3833326"/>
            <a:chExt cx="1573851" cy="812772"/>
          </a:xfrm>
        </p:grpSpPr>
        <p:sp>
          <p:nvSpPr>
            <p:cNvPr id="12" name="Oval 11"/>
            <p:cNvSpPr/>
            <p:nvPr/>
          </p:nvSpPr>
          <p:spPr>
            <a:xfrm>
              <a:off x="5719271" y="3833326"/>
              <a:ext cx="1427145" cy="812772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8913" y="4068333"/>
              <a:ext cx="1454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StopWatch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96843" y="3488821"/>
            <a:ext cx="1965532" cy="839347"/>
            <a:chOff x="8765846" y="3833326"/>
            <a:chExt cx="1965532" cy="839347"/>
          </a:xfrm>
        </p:grpSpPr>
        <p:sp>
          <p:nvSpPr>
            <p:cNvPr id="13" name="Oval 12"/>
            <p:cNvSpPr/>
            <p:nvPr/>
          </p:nvSpPr>
          <p:spPr>
            <a:xfrm>
              <a:off x="8765846" y="3833326"/>
              <a:ext cx="1965532" cy="839347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43968" y="4055046"/>
              <a:ext cx="1726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DisplayManager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20548" y="5938140"/>
            <a:ext cx="985149" cy="714506"/>
            <a:chOff x="4557048" y="5715710"/>
            <a:chExt cx="985149" cy="714506"/>
          </a:xfrm>
        </p:grpSpPr>
        <p:sp>
          <p:nvSpPr>
            <p:cNvPr id="14" name="Oval 13"/>
            <p:cNvSpPr/>
            <p:nvPr/>
          </p:nvSpPr>
          <p:spPr>
            <a:xfrm>
              <a:off x="4557048" y="5715710"/>
              <a:ext cx="804729" cy="714506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1980" y="5871965"/>
              <a:ext cx="88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Tools</a:t>
              </a:r>
            </a:p>
          </p:txBody>
        </p:sp>
      </p:grpSp>
      <p:cxnSp>
        <p:nvCxnSpPr>
          <p:cNvPr id="21" name="Straight Arrow Connector 20"/>
          <p:cNvCxnSpPr>
            <a:stCxn id="4" idx="4"/>
            <a:endCxn id="6" idx="0"/>
          </p:cNvCxnSpPr>
          <p:nvPr/>
        </p:nvCxnSpPr>
        <p:spPr>
          <a:xfrm>
            <a:off x="5999145" y="1812169"/>
            <a:ext cx="1" cy="649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6"/>
            <a:endCxn id="13" idx="2"/>
          </p:cNvCxnSpPr>
          <p:nvPr/>
        </p:nvCxnSpPr>
        <p:spPr>
          <a:xfrm>
            <a:off x="6887908" y="2876586"/>
            <a:ext cx="1308935" cy="10319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" idx="2"/>
          </p:cNvCxnSpPr>
          <p:nvPr/>
        </p:nvCxnSpPr>
        <p:spPr>
          <a:xfrm rot="10800000" flipV="1">
            <a:off x="3546989" y="2876586"/>
            <a:ext cx="1563395" cy="196110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2" idx="2"/>
            <a:endCxn id="14" idx="7"/>
          </p:cNvCxnSpPr>
          <p:nvPr/>
        </p:nvCxnSpPr>
        <p:spPr>
          <a:xfrm rot="10800000" flipV="1">
            <a:off x="5207428" y="5292625"/>
            <a:ext cx="1415565" cy="7501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4"/>
            <a:endCxn id="14" idx="2"/>
          </p:cNvCxnSpPr>
          <p:nvPr/>
        </p:nvCxnSpPr>
        <p:spPr>
          <a:xfrm rot="16200000" flipH="1">
            <a:off x="3712991" y="5487835"/>
            <a:ext cx="576565" cy="10385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972073" y="4865345"/>
            <a:ext cx="931491" cy="881136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LCD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66026" y="4857063"/>
            <a:ext cx="931491" cy="881136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USB</a:t>
            </a:r>
            <a:endParaRPr lang="fr-CH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stCxn id="6" idx="2"/>
            <a:endCxn id="23" idx="7"/>
          </p:cNvCxnSpPr>
          <p:nvPr/>
        </p:nvCxnSpPr>
        <p:spPr>
          <a:xfrm rot="10800000" flipV="1">
            <a:off x="1861103" y="2876586"/>
            <a:ext cx="3249280" cy="21095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3" idx="5"/>
            <a:endCxn id="22" idx="0"/>
          </p:cNvCxnSpPr>
          <p:nvPr/>
        </p:nvCxnSpPr>
        <p:spPr>
          <a:xfrm rot="16200000" flipH="1">
            <a:off x="9826126" y="4253651"/>
            <a:ext cx="660097" cy="5632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6" idx="3"/>
            <a:endCxn id="12" idx="1"/>
          </p:cNvCxnSpPr>
          <p:nvPr/>
        </p:nvCxnSpPr>
        <p:spPr>
          <a:xfrm rot="16200000" flipH="1">
            <a:off x="5183541" y="3356815"/>
            <a:ext cx="1835607" cy="146129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3" idx="3"/>
            <a:endCxn id="11" idx="7"/>
          </p:cNvCxnSpPr>
          <p:nvPr/>
        </p:nvCxnSpPr>
        <p:spPr>
          <a:xfrm rot="5400000">
            <a:off x="5767268" y="2249310"/>
            <a:ext cx="761483" cy="46733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3" idx="4"/>
            <a:endCxn id="12" idx="7"/>
          </p:cNvCxnSpPr>
          <p:nvPr/>
        </p:nvCxnSpPr>
        <p:spPr>
          <a:xfrm rot="5400000">
            <a:off x="8171823" y="3997482"/>
            <a:ext cx="677100" cy="13384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Peter Lichard</cp:lastModifiedBy>
  <cp:revision>7</cp:revision>
  <dcterms:created xsi:type="dcterms:W3CDTF">2013-06-20T17:44:53Z</dcterms:created>
  <dcterms:modified xsi:type="dcterms:W3CDTF">2013-06-21T11:59:35Z</dcterms:modified>
</cp:coreProperties>
</file>