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4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5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37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504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00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9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7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6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798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83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64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A191-6B33-463A-BC49-C8E62AF62468}" type="datetimeFigureOut">
              <a:rPr lang="fr-CH" smtClean="0"/>
              <a:t>20.06.2013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1026-3A24-47A3-9AF6-68A9F95F5B4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85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8161234" y="3905423"/>
            <a:ext cx="1965532" cy="839347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>
            <a:off x="5285572" y="3913974"/>
            <a:ext cx="1427145" cy="812772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>
            <a:off x="2521010" y="3879792"/>
            <a:ext cx="931491" cy="881136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Oval 3"/>
          <p:cNvSpPr/>
          <p:nvPr/>
        </p:nvSpPr>
        <p:spPr>
          <a:xfrm>
            <a:off x="5460760" y="752490"/>
            <a:ext cx="1076770" cy="105967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5657317" y="1105744"/>
            <a:ext cx="96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Main</a:t>
            </a:r>
            <a:endParaRPr lang="fr-CH" dirty="0"/>
          </a:p>
        </p:txBody>
      </p:sp>
      <p:sp>
        <p:nvSpPr>
          <p:cNvPr id="6" name="Oval 5"/>
          <p:cNvSpPr/>
          <p:nvPr/>
        </p:nvSpPr>
        <p:spPr>
          <a:xfrm>
            <a:off x="5110383" y="2462114"/>
            <a:ext cx="1777525" cy="828943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5225753" y="2657739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Eventmanager</a:t>
            </a:r>
            <a:endParaRPr lang="fr-CH" dirty="0"/>
          </a:p>
        </p:txBody>
      </p:sp>
      <p:sp>
        <p:nvSpPr>
          <p:cNvPr id="8" name="TextBox 7"/>
          <p:cNvSpPr txBox="1"/>
          <p:nvPr/>
        </p:nvSpPr>
        <p:spPr>
          <a:xfrm>
            <a:off x="2657741" y="4110521"/>
            <a:ext cx="88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5153" y="4110521"/>
            <a:ext cx="145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StopWatch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0874" y="4141368"/>
            <a:ext cx="17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DisplayManager</a:t>
            </a:r>
          </a:p>
        </p:txBody>
      </p:sp>
      <p:sp>
        <p:nvSpPr>
          <p:cNvPr id="14" name="Oval 13"/>
          <p:cNvSpPr/>
          <p:nvPr/>
        </p:nvSpPr>
        <p:spPr>
          <a:xfrm>
            <a:off x="4006554" y="5377219"/>
            <a:ext cx="804729" cy="714506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/>
          <p:cNvSpPr txBox="1"/>
          <p:nvPr/>
        </p:nvSpPr>
        <p:spPr>
          <a:xfrm>
            <a:off x="4073491" y="5531044"/>
            <a:ext cx="88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Tools</a:t>
            </a:r>
          </a:p>
        </p:txBody>
      </p:sp>
      <p:cxnSp>
        <p:nvCxnSpPr>
          <p:cNvPr id="21" name="Straight Arrow Connector 20"/>
          <p:cNvCxnSpPr>
            <a:stCxn id="4" idx="4"/>
            <a:endCxn id="6" idx="0"/>
          </p:cNvCxnSpPr>
          <p:nvPr/>
        </p:nvCxnSpPr>
        <p:spPr>
          <a:xfrm>
            <a:off x="5999145" y="1812169"/>
            <a:ext cx="1" cy="649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0"/>
          </p:cNvCxnSpPr>
          <p:nvPr/>
        </p:nvCxnSpPr>
        <p:spPr>
          <a:xfrm>
            <a:off x="5999145" y="3291057"/>
            <a:ext cx="0" cy="62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13" idx="2"/>
          </p:cNvCxnSpPr>
          <p:nvPr/>
        </p:nvCxnSpPr>
        <p:spPr>
          <a:xfrm>
            <a:off x="6710585" y="3051315"/>
            <a:ext cx="1450649" cy="127378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3452504" y="3037537"/>
            <a:ext cx="1781795" cy="128756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2" idx="4"/>
          </p:cNvCxnSpPr>
          <p:nvPr/>
        </p:nvCxnSpPr>
        <p:spPr>
          <a:xfrm rot="5400000">
            <a:off x="4925686" y="4612343"/>
            <a:ext cx="959056" cy="11878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4"/>
          </p:cNvCxnSpPr>
          <p:nvPr/>
        </p:nvCxnSpPr>
        <p:spPr>
          <a:xfrm rot="16200000" flipH="1">
            <a:off x="3034218" y="4713466"/>
            <a:ext cx="924874" cy="10197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12" idx="2"/>
          </p:cNvCxnSpPr>
          <p:nvPr/>
        </p:nvCxnSpPr>
        <p:spPr>
          <a:xfrm rot="5400000" flipH="1" flipV="1">
            <a:off x="4370635" y="4507483"/>
            <a:ext cx="1102060" cy="7278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11" idx="5"/>
          </p:cNvCxnSpPr>
          <p:nvPr/>
        </p:nvCxnSpPr>
        <p:spPr>
          <a:xfrm rot="16200000" flipV="1">
            <a:off x="3265902" y="4682074"/>
            <a:ext cx="899154" cy="7987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2013-06-20T17:44:53Z</dcterms:created>
  <dcterms:modified xsi:type="dcterms:W3CDTF">2013-06-20T18:00:10Z</dcterms:modified>
</cp:coreProperties>
</file>