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303" r:id="rId3"/>
    <p:sldId id="304" r:id="rId4"/>
    <p:sldId id="305" r:id="rId5"/>
    <p:sldId id="306" r:id="rId6"/>
    <p:sldId id="307" r:id="rId7"/>
    <p:sldId id="266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263" r:id="rId23"/>
    <p:sldId id="281" r:id="rId24"/>
  </p:sldIdLst>
  <p:sldSz cx="9144000" cy="5143500" type="screen16x9"/>
  <p:notesSz cx="6858000" cy="9144000"/>
  <p:embeddedFontLst>
    <p:embeddedFont>
      <p:font typeface="Lilita One" charset="0"/>
      <p:regular r:id="rId26"/>
    </p:embeddedFont>
    <p:embeddedFont>
      <p:font typeface="Josefin Sans" charset="0"/>
      <p:regular r:id="rId27"/>
      <p:bold r:id="rId28"/>
      <p:italic r:id="rId29"/>
      <p:boldItalic r:id="rId30"/>
    </p:embeddedFont>
    <p:embeddedFont>
      <p:font typeface="Sriracha" charset="0"/>
      <p:regular r:id="rId31"/>
    </p:embeddedFont>
    <p:embeddedFont>
      <p:font typeface="Quicksand Light" charset="0"/>
      <p:regular r:id="rId32"/>
      <p:bold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D50208-40B4-4F84-A21F-789735A431B3}">
  <a:tblStyle styleId="{3BD50208-40B4-4F84-A21F-789735A43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9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36899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16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4927c2b8_0_26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44927c2b8_0_26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237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501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646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99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;p2"/>
          <p:cNvSpPr txBox="1">
            <a:spLocks/>
          </p:cNvSpPr>
          <p:nvPr userDrawn="1"/>
        </p:nvSpPr>
        <p:spPr>
          <a:xfrm>
            <a:off x="348547" y="650857"/>
            <a:ext cx="4087906" cy="56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3000" b="0" i="0" u="none" strike="noStrike" cap="none" baseline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Lilita One"/>
              <a:buNone/>
              <a:defRPr sz="52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pPr algn="ctr"/>
            <a:endParaRPr lang="en-US" sz="320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83279" y="1282312"/>
            <a:ext cx="4087906" cy="919422"/>
            <a:chOff x="348547" y="1052443"/>
            <a:chExt cx="4087906" cy="919422"/>
          </a:xfrm>
        </p:grpSpPr>
        <p:sp>
          <p:nvSpPr>
            <p:cNvPr id="4" name="Rectangle 3"/>
            <p:cNvSpPr/>
            <p:nvPr userDrawn="1"/>
          </p:nvSpPr>
          <p:spPr>
            <a:xfrm>
              <a:off x="348547" y="1052443"/>
              <a:ext cx="4087906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3200" dirty="0" smtClean="0">
                  <a:latin typeface="Lilita One" panose="020B0604020202020204" charset="0"/>
                </a:rPr>
                <a:t>MATLAB</a:t>
              </a:r>
              <a:r>
                <a:rPr lang="en-US" sz="3200" baseline="0" dirty="0" smtClean="0">
                  <a:latin typeface="Lilita One" panose="020B0604020202020204" charset="0"/>
                </a:rPr>
                <a:t> SIMULINK</a:t>
              </a:r>
              <a:endParaRPr lang="en-US" sz="3200" dirty="0">
                <a:latin typeface="Lilita One" panose="020B0604020202020204" charset="0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48547" y="1514665"/>
              <a:ext cx="4087906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800" dirty="0" smtClean="0">
                  <a:latin typeface="+mj-lt"/>
                </a:rPr>
                <a:t>30 Days Master</a:t>
              </a:r>
              <a:r>
                <a:rPr lang="en-US" sz="2800" baseline="0" dirty="0" smtClean="0">
                  <a:latin typeface="+mj-lt"/>
                </a:rPr>
                <a:t> Class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grpSp>
          <p:nvGrpSpPr>
            <p:cNvPr id="15" name="Google Shape;863;p34"/>
            <p:cNvGrpSpPr/>
            <p:nvPr userDrawn="1"/>
          </p:nvGrpSpPr>
          <p:grpSpPr>
            <a:xfrm>
              <a:off x="3551078" y="894499"/>
              <a:ext cx="5591283" cy="3790746"/>
              <a:chOff x="3551078" y="894499"/>
              <a:chExt cx="5591283" cy="3790746"/>
            </a:xfrm>
          </p:grpSpPr>
          <p:sp>
            <p:nvSpPr>
              <p:cNvPr id="16" name="Google Shape;864;p34"/>
              <p:cNvSpPr/>
              <p:nvPr/>
            </p:nvSpPr>
            <p:spPr>
              <a:xfrm>
                <a:off x="7439416" y="1150995"/>
                <a:ext cx="1702945" cy="1120308"/>
              </a:xfrm>
              <a:custGeom>
                <a:avLst/>
                <a:gdLst/>
                <a:ahLst/>
                <a:cxnLst/>
                <a:rect l="l" t="t" r="r" b="b"/>
                <a:pathLst>
                  <a:path w="53134" h="34955" extrusionOk="0">
                    <a:moveTo>
                      <a:pt x="3626" y="1"/>
                    </a:moveTo>
                    <a:lnTo>
                      <a:pt x="0" y="34955"/>
                    </a:lnTo>
                    <a:lnTo>
                      <a:pt x="49074" y="34955"/>
                    </a:lnTo>
                    <a:lnTo>
                      <a:pt x="5313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65;p34"/>
              <p:cNvSpPr/>
              <p:nvPr/>
            </p:nvSpPr>
            <p:spPr>
              <a:xfrm>
                <a:off x="7610788" y="1330924"/>
                <a:ext cx="80349" cy="75243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3477" extrusionOk="0">
                    <a:moveTo>
                      <a:pt x="2473" y="1"/>
                    </a:moveTo>
                    <a:lnTo>
                      <a:pt x="2473" y="1"/>
                    </a:lnTo>
                    <a:cubicBezTo>
                      <a:pt x="2423" y="1"/>
                      <a:pt x="1855" y="5247"/>
                      <a:pt x="1187" y="11730"/>
                    </a:cubicBezTo>
                    <a:cubicBezTo>
                      <a:pt x="518" y="18213"/>
                      <a:pt x="0" y="23476"/>
                      <a:pt x="50" y="23476"/>
                    </a:cubicBezTo>
                    <a:cubicBezTo>
                      <a:pt x="84" y="23476"/>
                      <a:pt x="669" y="18230"/>
                      <a:pt x="1337" y="11747"/>
                    </a:cubicBezTo>
                    <a:cubicBezTo>
                      <a:pt x="2005" y="5264"/>
                      <a:pt x="2507" y="17"/>
                      <a:pt x="2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66;p34"/>
              <p:cNvSpPr/>
              <p:nvPr/>
            </p:nvSpPr>
            <p:spPr>
              <a:xfrm>
                <a:off x="7740911" y="1366275"/>
                <a:ext cx="15800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51" extrusionOk="0">
                    <a:moveTo>
                      <a:pt x="2457" y="0"/>
                    </a:moveTo>
                    <a:cubicBezTo>
                      <a:pt x="1103" y="0"/>
                      <a:pt x="0" y="34"/>
                      <a:pt x="0" y="67"/>
                    </a:cubicBezTo>
                    <a:cubicBezTo>
                      <a:pt x="0" y="117"/>
                      <a:pt x="1103" y="151"/>
                      <a:pt x="2457" y="151"/>
                    </a:cubicBezTo>
                    <a:cubicBezTo>
                      <a:pt x="3827" y="151"/>
                      <a:pt x="4929" y="117"/>
                      <a:pt x="4929" y="67"/>
                    </a:cubicBezTo>
                    <a:cubicBezTo>
                      <a:pt x="4929" y="34"/>
                      <a:pt x="3827" y="0"/>
                      <a:pt x="2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67;p34"/>
              <p:cNvSpPr/>
              <p:nvPr/>
            </p:nvSpPr>
            <p:spPr>
              <a:xfrm>
                <a:off x="7941736" y="1366275"/>
                <a:ext cx="628693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9616" h="151" extrusionOk="0">
                    <a:moveTo>
                      <a:pt x="9808" y="0"/>
                    </a:moveTo>
                    <a:cubicBezTo>
                      <a:pt x="4394" y="0"/>
                      <a:pt x="0" y="34"/>
                      <a:pt x="0" y="67"/>
                    </a:cubicBezTo>
                    <a:cubicBezTo>
                      <a:pt x="0" y="117"/>
                      <a:pt x="4394" y="151"/>
                      <a:pt x="9808" y="151"/>
                    </a:cubicBezTo>
                    <a:cubicBezTo>
                      <a:pt x="15222" y="151"/>
                      <a:pt x="19616" y="117"/>
                      <a:pt x="19616" y="67"/>
                    </a:cubicBezTo>
                    <a:cubicBezTo>
                      <a:pt x="19616" y="34"/>
                      <a:pt x="15238" y="0"/>
                      <a:pt x="9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68;p34"/>
              <p:cNvSpPr/>
              <p:nvPr/>
            </p:nvSpPr>
            <p:spPr>
              <a:xfrm>
                <a:off x="7722161" y="1764144"/>
                <a:ext cx="15800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68" extrusionOk="0">
                    <a:moveTo>
                      <a:pt x="2473" y="1"/>
                    </a:moveTo>
                    <a:cubicBezTo>
                      <a:pt x="1103" y="1"/>
                      <a:pt x="1" y="34"/>
                      <a:pt x="1" y="84"/>
                    </a:cubicBezTo>
                    <a:cubicBezTo>
                      <a:pt x="1" y="118"/>
                      <a:pt x="1103" y="168"/>
                      <a:pt x="2473" y="168"/>
                    </a:cubicBezTo>
                    <a:cubicBezTo>
                      <a:pt x="3827" y="168"/>
                      <a:pt x="4930" y="118"/>
                      <a:pt x="4930" y="84"/>
                    </a:cubicBezTo>
                    <a:cubicBezTo>
                      <a:pt x="4930" y="34"/>
                      <a:pt x="3827" y="1"/>
                      <a:pt x="2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69;p34"/>
              <p:cNvSpPr/>
              <p:nvPr/>
            </p:nvSpPr>
            <p:spPr>
              <a:xfrm>
                <a:off x="7922987" y="1764144"/>
                <a:ext cx="62923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9633" h="168" extrusionOk="0">
                    <a:moveTo>
                      <a:pt x="9808" y="1"/>
                    </a:moveTo>
                    <a:cubicBezTo>
                      <a:pt x="4395" y="1"/>
                      <a:pt x="0" y="34"/>
                      <a:pt x="0" y="84"/>
                    </a:cubicBezTo>
                    <a:cubicBezTo>
                      <a:pt x="0" y="118"/>
                      <a:pt x="4395" y="168"/>
                      <a:pt x="9808" y="168"/>
                    </a:cubicBezTo>
                    <a:cubicBezTo>
                      <a:pt x="15239" y="168"/>
                      <a:pt x="19633" y="118"/>
                      <a:pt x="19633" y="84"/>
                    </a:cubicBezTo>
                    <a:cubicBezTo>
                      <a:pt x="19633" y="34"/>
                      <a:pt x="15239" y="1"/>
                      <a:pt x="9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0;p34"/>
              <p:cNvSpPr/>
              <p:nvPr/>
            </p:nvSpPr>
            <p:spPr>
              <a:xfrm>
                <a:off x="7708764" y="1947822"/>
                <a:ext cx="62927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9634" h="152" extrusionOk="0">
                    <a:moveTo>
                      <a:pt x="9809" y="1"/>
                    </a:moveTo>
                    <a:cubicBezTo>
                      <a:pt x="4395" y="1"/>
                      <a:pt x="1" y="34"/>
                      <a:pt x="1" y="84"/>
                    </a:cubicBezTo>
                    <a:cubicBezTo>
                      <a:pt x="1" y="118"/>
                      <a:pt x="4395" y="151"/>
                      <a:pt x="9809" y="151"/>
                    </a:cubicBezTo>
                    <a:cubicBezTo>
                      <a:pt x="15239" y="151"/>
                      <a:pt x="19633" y="118"/>
                      <a:pt x="19633" y="84"/>
                    </a:cubicBezTo>
                    <a:cubicBezTo>
                      <a:pt x="19633" y="34"/>
                      <a:pt x="15239" y="1"/>
                      <a:pt x="98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71;p34"/>
              <p:cNvSpPr/>
              <p:nvPr/>
            </p:nvSpPr>
            <p:spPr>
              <a:xfrm>
                <a:off x="7746263" y="1478194"/>
                <a:ext cx="22226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68" extrusionOk="0">
                    <a:moveTo>
                      <a:pt x="3459" y="0"/>
                    </a:moveTo>
                    <a:cubicBezTo>
                      <a:pt x="1554" y="0"/>
                      <a:pt x="1" y="51"/>
                      <a:pt x="1" y="84"/>
                    </a:cubicBezTo>
                    <a:cubicBezTo>
                      <a:pt x="1" y="134"/>
                      <a:pt x="1554" y="168"/>
                      <a:pt x="3459" y="168"/>
                    </a:cubicBezTo>
                    <a:cubicBezTo>
                      <a:pt x="5381" y="168"/>
                      <a:pt x="6935" y="134"/>
                      <a:pt x="6935" y="84"/>
                    </a:cubicBezTo>
                    <a:cubicBezTo>
                      <a:pt x="6935" y="51"/>
                      <a:pt x="5381" y="0"/>
                      <a:pt x="34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72;p34"/>
              <p:cNvSpPr/>
              <p:nvPr/>
            </p:nvSpPr>
            <p:spPr>
              <a:xfrm>
                <a:off x="7740366" y="1643123"/>
                <a:ext cx="22226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68" extrusionOk="0">
                    <a:moveTo>
                      <a:pt x="3476" y="1"/>
                    </a:moveTo>
                    <a:cubicBezTo>
                      <a:pt x="1555" y="1"/>
                      <a:pt x="1" y="34"/>
                      <a:pt x="1" y="84"/>
                    </a:cubicBezTo>
                    <a:cubicBezTo>
                      <a:pt x="1" y="134"/>
                      <a:pt x="1555" y="168"/>
                      <a:pt x="3476" y="168"/>
                    </a:cubicBezTo>
                    <a:cubicBezTo>
                      <a:pt x="5381" y="168"/>
                      <a:pt x="6935" y="134"/>
                      <a:pt x="6935" y="84"/>
                    </a:cubicBezTo>
                    <a:cubicBezTo>
                      <a:pt x="6935" y="34"/>
                      <a:pt x="5381" y="1"/>
                      <a:pt x="34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73;p34"/>
              <p:cNvSpPr/>
              <p:nvPr/>
            </p:nvSpPr>
            <p:spPr>
              <a:xfrm>
                <a:off x="7928339" y="1878755"/>
                <a:ext cx="22226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68" extrusionOk="0">
                    <a:moveTo>
                      <a:pt x="3459" y="0"/>
                    </a:moveTo>
                    <a:cubicBezTo>
                      <a:pt x="1554" y="0"/>
                      <a:pt x="0" y="34"/>
                      <a:pt x="0" y="84"/>
                    </a:cubicBezTo>
                    <a:cubicBezTo>
                      <a:pt x="0" y="117"/>
                      <a:pt x="1554" y="167"/>
                      <a:pt x="3459" y="167"/>
                    </a:cubicBezTo>
                    <a:cubicBezTo>
                      <a:pt x="5381" y="167"/>
                      <a:pt x="6934" y="117"/>
                      <a:pt x="6934" y="84"/>
                    </a:cubicBezTo>
                    <a:cubicBezTo>
                      <a:pt x="6934" y="34"/>
                      <a:pt x="5381" y="0"/>
                      <a:pt x="34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74;p34"/>
              <p:cNvSpPr/>
              <p:nvPr/>
            </p:nvSpPr>
            <p:spPr>
              <a:xfrm>
                <a:off x="8208937" y="1478194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0"/>
                    </a:moveTo>
                    <a:cubicBezTo>
                      <a:pt x="3961" y="0"/>
                      <a:pt x="1" y="51"/>
                      <a:pt x="1" y="84"/>
                    </a:cubicBezTo>
                    <a:cubicBezTo>
                      <a:pt x="1" y="134"/>
                      <a:pt x="3961" y="168"/>
                      <a:pt x="8856" y="168"/>
                    </a:cubicBezTo>
                    <a:cubicBezTo>
                      <a:pt x="13752" y="168"/>
                      <a:pt x="17712" y="134"/>
                      <a:pt x="17712" y="84"/>
                    </a:cubicBezTo>
                    <a:cubicBezTo>
                      <a:pt x="17712" y="51"/>
                      <a:pt x="13752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75;p34"/>
              <p:cNvSpPr/>
              <p:nvPr/>
            </p:nvSpPr>
            <p:spPr>
              <a:xfrm>
                <a:off x="8033848" y="1652770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0"/>
                    </a:moveTo>
                    <a:cubicBezTo>
                      <a:pt x="3960" y="0"/>
                      <a:pt x="0" y="34"/>
                      <a:pt x="0" y="84"/>
                    </a:cubicBezTo>
                    <a:cubicBezTo>
                      <a:pt x="0" y="117"/>
                      <a:pt x="3960" y="167"/>
                      <a:pt x="8856" y="167"/>
                    </a:cubicBezTo>
                    <a:cubicBezTo>
                      <a:pt x="13751" y="167"/>
                      <a:pt x="17711" y="117"/>
                      <a:pt x="17711" y="84"/>
                    </a:cubicBezTo>
                    <a:cubicBezTo>
                      <a:pt x="17711" y="34"/>
                      <a:pt x="13751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76;p34"/>
              <p:cNvSpPr/>
              <p:nvPr/>
            </p:nvSpPr>
            <p:spPr>
              <a:xfrm>
                <a:off x="8229288" y="1878755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0"/>
                    </a:moveTo>
                    <a:cubicBezTo>
                      <a:pt x="3961" y="0"/>
                      <a:pt x="1" y="34"/>
                      <a:pt x="1" y="84"/>
                    </a:cubicBezTo>
                    <a:cubicBezTo>
                      <a:pt x="1" y="117"/>
                      <a:pt x="3961" y="167"/>
                      <a:pt x="8856" y="167"/>
                    </a:cubicBezTo>
                    <a:cubicBezTo>
                      <a:pt x="13735" y="167"/>
                      <a:pt x="17712" y="117"/>
                      <a:pt x="17712" y="84"/>
                    </a:cubicBezTo>
                    <a:cubicBezTo>
                      <a:pt x="17712" y="34"/>
                      <a:pt x="13735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77;p34"/>
              <p:cNvSpPr/>
              <p:nvPr/>
            </p:nvSpPr>
            <p:spPr>
              <a:xfrm>
                <a:off x="7710912" y="2080637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1"/>
                    </a:moveTo>
                    <a:cubicBezTo>
                      <a:pt x="3961" y="1"/>
                      <a:pt x="1" y="34"/>
                      <a:pt x="1" y="84"/>
                    </a:cubicBezTo>
                    <a:cubicBezTo>
                      <a:pt x="1" y="117"/>
                      <a:pt x="3961" y="168"/>
                      <a:pt x="8856" y="168"/>
                    </a:cubicBezTo>
                    <a:cubicBezTo>
                      <a:pt x="13752" y="168"/>
                      <a:pt x="17712" y="117"/>
                      <a:pt x="17712" y="84"/>
                    </a:cubicBezTo>
                    <a:cubicBezTo>
                      <a:pt x="17712" y="34"/>
                      <a:pt x="13752" y="1"/>
                      <a:pt x="88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78;p34"/>
              <p:cNvSpPr/>
              <p:nvPr/>
            </p:nvSpPr>
            <p:spPr>
              <a:xfrm>
                <a:off x="8338547" y="2080637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1"/>
                    </a:moveTo>
                    <a:cubicBezTo>
                      <a:pt x="3960" y="1"/>
                      <a:pt x="0" y="34"/>
                      <a:pt x="0" y="84"/>
                    </a:cubicBezTo>
                    <a:cubicBezTo>
                      <a:pt x="0" y="117"/>
                      <a:pt x="3960" y="168"/>
                      <a:pt x="8856" y="168"/>
                    </a:cubicBezTo>
                    <a:cubicBezTo>
                      <a:pt x="13751" y="168"/>
                      <a:pt x="17711" y="117"/>
                      <a:pt x="17711" y="84"/>
                    </a:cubicBezTo>
                    <a:cubicBezTo>
                      <a:pt x="17711" y="34"/>
                      <a:pt x="13751" y="1"/>
                      <a:pt x="88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79;p34"/>
              <p:cNvSpPr/>
              <p:nvPr/>
            </p:nvSpPr>
            <p:spPr>
              <a:xfrm>
                <a:off x="7710912" y="2146500"/>
                <a:ext cx="56767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52" extrusionOk="0">
                    <a:moveTo>
                      <a:pt x="8856" y="1"/>
                    </a:moveTo>
                    <a:cubicBezTo>
                      <a:pt x="3961" y="1"/>
                      <a:pt x="1" y="34"/>
                      <a:pt x="1" y="84"/>
                    </a:cubicBezTo>
                    <a:cubicBezTo>
                      <a:pt x="1" y="118"/>
                      <a:pt x="3961" y="151"/>
                      <a:pt x="8856" y="151"/>
                    </a:cubicBezTo>
                    <a:cubicBezTo>
                      <a:pt x="13735" y="151"/>
                      <a:pt x="17712" y="118"/>
                      <a:pt x="17712" y="84"/>
                    </a:cubicBezTo>
                    <a:cubicBezTo>
                      <a:pt x="17712" y="34"/>
                      <a:pt x="13752" y="1"/>
                      <a:pt x="88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0;p34"/>
              <p:cNvSpPr/>
              <p:nvPr/>
            </p:nvSpPr>
            <p:spPr>
              <a:xfrm>
                <a:off x="7738218" y="1525852"/>
                <a:ext cx="56767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51" extrusionOk="0">
                    <a:moveTo>
                      <a:pt x="8856" y="0"/>
                    </a:moveTo>
                    <a:cubicBezTo>
                      <a:pt x="3978" y="0"/>
                      <a:pt x="1" y="34"/>
                      <a:pt x="1" y="84"/>
                    </a:cubicBezTo>
                    <a:cubicBezTo>
                      <a:pt x="1" y="117"/>
                      <a:pt x="3978" y="151"/>
                      <a:pt x="8856" y="151"/>
                    </a:cubicBezTo>
                    <a:cubicBezTo>
                      <a:pt x="13752" y="151"/>
                      <a:pt x="17712" y="117"/>
                      <a:pt x="17712" y="84"/>
                    </a:cubicBezTo>
                    <a:cubicBezTo>
                      <a:pt x="17712" y="34"/>
                      <a:pt x="13752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1;p34"/>
              <p:cNvSpPr/>
              <p:nvPr/>
            </p:nvSpPr>
            <p:spPr>
              <a:xfrm>
                <a:off x="8008656" y="1479251"/>
                <a:ext cx="14624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152" extrusionOk="0">
                    <a:moveTo>
                      <a:pt x="2273" y="1"/>
                    </a:moveTo>
                    <a:cubicBezTo>
                      <a:pt x="1020" y="1"/>
                      <a:pt x="1" y="34"/>
                      <a:pt x="1" y="68"/>
                    </a:cubicBezTo>
                    <a:cubicBezTo>
                      <a:pt x="1" y="118"/>
                      <a:pt x="1020" y="151"/>
                      <a:pt x="2273" y="151"/>
                    </a:cubicBezTo>
                    <a:cubicBezTo>
                      <a:pt x="3543" y="151"/>
                      <a:pt x="4562" y="118"/>
                      <a:pt x="4562" y="68"/>
                    </a:cubicBezTo>
                    <a:cubicBezTo>
                      <a:pt x="4562" y="34"/>
                      <a:pt x="3543" y="1"/>
                      <a:pt x="2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82;p34"/>
              <p:cNvSpPr/>
              <p:nvPr/>
            </p:nvSpPr>
            <p:spPr>
              <a:xfrm>
                <a:off x="7715206" y="1818244"/>
                <a:ext cx="14621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68" extrusionOk="0">
                    <a:moveTo>
                      <a:pt x="2289" y="0"/>
                    </a:moveTo>
                    <a:cubicBezTo>
                      <a:pt x="1020" y="0"/>
                      <a:pt x="0" y="34"/>
                      <a:pt x="0" y="84"/>
                    </a:cubicBezTo>
                    <a:cubicBezTo>
                      <a:pt x="0" y="134"/>
                      <a:pt x="1020" y="167"/>
                      <a:pt x="2289" y="167"/>
                    </a:cubicBezTo>
                    <a:cubicBezTo>
                      <a:pt x="3543" y="167"/>
                      <a:pt x="4562" y="134"/>
                      <a:pt x="4562" y="84"/>
                    </a:cubicBezTo>
                    <a:cubicBezTo>
                      <a:pt x="4562" y="34"/>
                      <a:pt x="3543" y="0"/>
                      <a:pt x="2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83;p34"/>
              <p:cNvSpPr/>
              <p:nvPr/>
            </p:nvSpPr>
            <p:spPr>
              <a:xfrm>
                <a:off x="7712001" y="1878755"/>
                <a:ext cx="14621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68" extrusionOk="0">
                    <a:moveTo>
                      <a:pt x="2273" y="0"/>
                    </a:moveTo>
                    <a:cubicBezTo>
                      <a:pt x="1019" y="0"/>
                      <a:pt x="0" y="34"/>
                      <a:pt x="0" y="84"/>
                    </a:cubicBezTo>
                    <a:cubicBezTo>
                      <a:pt x="0" y="117"/>
                      <a:pt x="1019" y="167"/>
                      <a:pt x="2273" y="167"/>
                    </a:cubicBezTo>
                    <a:cubicBezTo>
                      <a:pt x="3542" y="167"/>
                      <a:pt x="4562" y="117"/>
                      <a:pt x="4562" y="84"/>
                    </a:cubicBezTo>
                    <a:cubicBezTo>
                      <a:pt x="4562" y="34"/>
                      <a:pt x="3542" y="0"/>
                      <a:pt x="22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84;p34"/>
              <p:cNvSpPr/>
              <p:nvPr/>
            </p:nvSpPr>
            <p:spPr>
              <a:xfrm>
                <a:off x="7544380" y="1266664"/>
                <a:ext cx="158032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9308" h="168" extrusionOk="0">
                    <a:moveTo>
                      <a:pt x="24662" y="1"/>
                    </a:moveTo>
                    <a:cubicBezTo>
                      <a:pt x="11045" y="1"/>
                      <a:pt x="0" y="34"/>
                      <a:pt x="0" y="84"/>
                    </a:cubicBezTo>
                    <a:cubicBezTo>
                      <a:pt x="0" y="118"/>
                      <a:pt x="11045" y="168"/>
                      <a:pt x="24662" y="168"/>
                    </a:cubicBezTo>
                    <a:cubicBezTo>
                      <a:pt x="38280" y="168"/>
                      <a:pt x="49307" y="118"/>
                      <a:pt x="49307" y="84"/>
                    </a:cubicBezTo>
                    <a:cubicBezTo>
                      <a:pt x="49307" y="34"/>
                      <a:pt x="38280" y="1"/>
                      <a:pt x="24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85;p34"/>
              <p:cNvSpPr/>
              <p:nvPr/>
            </p:nvSpPr>
            <p:spPr>
              <a:xfrm>
                <a:off x="7625787" y="1197051"/>
                <a:ext cx="43941" cy="3762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74" extrusionOk="0">
                    <a:moveTo>
                      <a:pt x="785" y="0"/>
                    </a:moveTo>
                    <a:cubicBezTo>
                      <a:pt x="267" y="0"/>
                      <a:pt x="0" y="635"/>
                      <a:pt x="384" y="1003"/>
                    </a:cubicBezTo>
                    <a:cubicBezTo>
                      <a:pt x="502" y="1121"/>
                      <a:pt x="646" y="1173"/>
                      <a:pt x="787" y="1173"/>
                    </a:cubicBezTo>
                    <a:cubicBezTo>
                      <a:pt x="1085" y="1173"/>
                      <a:pt x="1370" y="937"/>
                      <a:pt x="1370" y="585"/>
                    </a:cubicBezTo>
                    <a:cubicBezTo>
                      <a:pt x="1370" y="268"/>
                      <a:pt x="1120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6;p34"/>
              <p:cNvSpPr/>
              <p:nvPr/>
            </p:nvSpPr>
            <p:spPr>
              <a:xfrm>
                <a:off x="7706649" y="1197051"/>
                <a:ext cx="43941" cy="3762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74" extrusionOk="0">
                    <a:moveTo>
                      <a:pt x="785" y="0"/>
                    </a:moveTo>
                    <a:cubicBezTo>
                      <a:pt x="251" y="0"/>
                      <a:pt x="0" y="635"/>
                      <a:pt x="368" y="1003"/>
                    </a:cubicBezTo>
                    <a:cubicBezTo>
                      <a:pt x="485" y="1121"/>
                      <a:pt x="631" y="1173"/>
                      <a:pt x="774" y="1173"/>
                    </a:cubicBezTo>
                    <a:cubicBezTo>
                      <a:pt x="1077" y="1173"/>
                      <a:pt x="1370" y="937"/>
                      <a:pt x="1370" y="585"/>
                    </a:cubicBezTo>
                    <a:cubicBezTo>
                      <a:pt x="1370" y="268"/>
                      <a:pt x="1103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7;p34"/>
              <p:cNvSpPr/>
              <p:nvPr/>
            </p:nvSpPr>
            <p:spPr>
              <a:xfrm>
                <a:off x="7786966" y="1197051"/>
                <a:ext cx="43941" cy="3762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74" extrusionOk="0">
                    <a:moveTo>
                      <a:pt x="786" y="0"/>
                    </a:moveTo>
                    <a:cubicBezTo>
                      <a:pt x="251" y="0"/>
                      <a:pt x="0" y="635"/>
                      <a:pt x="368" y="1003"/>
                    </a:cubicBezTo>
                    <a:cubicBezTo>
                      <a:pt x="486" y="1121"/>
                      <a:pt x="631" y="1173"/>
                      <a:pt x="774" y="1173"/>
                    </a:cubicBezTo>
                    <a:cubicBezTo>
                      <a:pt x="1077" y="1173"/>
                      <a:pt x="1370" y="937"/>
                      <a:pt x="1370" y="585"/>
                    </a:cubicBezTo>
                    <a:cubicBezTo>
                      <a:pt x="1370" y="268"/>
                      <a:pt x="1103" y="0"/>
                      <a:pt x="7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88;p34"/>
              <p:cNvSpPr/>
              <p:nvPr/>
            </p:nvSpPr>
            <p:spPr>
              <a:xfrm>
                <a:off x="4706705" y="1223300"/>
                <a:ext cx="1060342" cy="697793"/>
              </a:xfrm>
              <a:custGeom>
                <a:avLst/>
                <a:gdLst/>
                <a:ahLst/>
                <a:cxnLst/>
                <a:rect l="l" t="t" r="r" b="b"/>
                <a:pathLst>
                  <a:path w="33084" h="21772" extrusionOk="0">
                    <a:moveTo>
                      <a:pt x="2256" y="0"/>
                    </a:moveTo>
                    <a:lnTo>
                      <a:pt x="1" y="21771"/>
                    </a:lnTo>
                    <a:lnTo>
                      <a:pt x="30561" y="21771"/>
                    </a:lnTo>
                    <a:lnTo>
                      <a:pt x="3308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89;p34"/>
              <p:cNvSpPr/>
              <p:nvPr/>
            </p:nvSpPr>
            <p:spPr>
              <a:xfrm>
                <a:off x="4812726" y="1335731"/>
                <a:ext cx="51440" cy="46860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4621" extrusionOk="0">
                    <a:moveTo>
                      <a:pt x="1554" y="1"/>
                    </a:moveTo>
                    <a:cubicBezTo>
                      <a:pt x="1503" y="1"/>
                      <a:pt x="1136" y="3269"/>
                      <a:pt x="719" y="7303"/>
                    </a:cubicBezTo>
                    <a:cubicBezTo>
                      <a:pt x="302" y="11329"/>
                      <a:pt x="1" y="14604"/>
                      <a:pt x="51" y="14621"/>
                    </a:cubicBezTo>
                    <a:cubicBezTo>
                      <a:pt x="84" y="14621"/>
                      <a:pt x="469" y="11346"/>
                      <a:pt x="886" y="7319"/>
                    </a:cubicBezTo>
                    <a:cubicBezTo>
                      <a:pt x="1304" y="3276"/>
                      <a:pt x="1605" y="1"/>
                      <a:pt x="1555" y="1"/>
                    </a:cubicBezTo>
                    <a:cubicBezTo>
                      <a:pt x="1555" y="1"/>
                      <a:pt x="1555" y="1"/>
                      <a:pt x="1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90;p34"/>
              <p:cNvSpPr/>
              <p:nvPr/>
            </p:nvSpPr>
            <p:spPr>
              <a:xfrm>
                <a:off x="4894133" y="1356628"/>
                <a:ext cx="98586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151" extrusionOk="0">
                    <a:moveTo>
                      <a:pt x="1538" y="1"/>
                    </a:moveTo>
                    <a:cubicBezTo>
                      <a:pt x="686" y="1"/>
                      <a:pt x="1" y="34"/>
                      <a:pt x="1" y="67"/>
                    </a:cubicBezTo>
                    <a:cubicBezTo>
                      <a:pt x="1" y="118"/>
                      <a:pt x="686" y="151"/>
                      <a:pt x="1538" y="151"/>
                    </a:cubicBezTo>
                    <a:cubicBezTo>
                      <a:pt x="2390" y="151"/>
                      <a:pt x="3075" y="118"/>
                      <a:pt x="3075" y="67"/>
                    </a:cubicBezTo>
                    <a:cubicBezTo>
                      <a:pt x="3075" y="34"/>
                      <a:pt x="2390" y="1"/>
                      <a:pt x="1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91;p34"/>
              <p:cNvSpPr/>
              <p:nvPr/>
            </p:nvSpPr>
            <p:spPr>
              <a:xfrm>
                <a:off x="5019449" y="1356628"/>
                <a:ext cx="39149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51" extrusionOk="0">
                    <a:moveTo>
                      <a:pt x="6116" y="1"/>
                    </a:moveTo>
                    <a:cubicBezTo>
                      <a:pt x="2724" y="1"/>
                      <a:pt x="0" y="34"/>
                      <a:pt x="0" y="67"/>
                    </a:cubicBezTo>
                    <a:cubicBezTo>
                      <a:pt x="0" y="118"/>
                      <a:pt x="2741" y="151"/>
                      <a:pt x="6116" y="151"/>
                    </a:cubicBezTo>
                    <a:cubicBezTo>
                      <a:pt x="9491" y="151"/>
                      <a:pt x="12214" y="118"/>
                      <a:pt x="12214" y="67"/>
                    </a:cubicBezTo>
                    <a:cubicBezTo>
                      <a:pt x="12214" y="34"/>
                      <a:pt x="9491" y="1"/>
                      <a:pt x="6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92;p34"/>
              <p:cNvSpPr/>
              <p:nvPr/>
            </p:nvSpPr>
            <p:spPr>
              <a:xfrm>
                <a:off x="4882884" y="1604567"/>
                <a:ext cx="98041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52" extrusionOk="0">
                    <a:moveTo>
                      <a:pt x="1521" y="1"/>
                    </a:moveTo>
                    <a:cubicBezTo>
                      <a:pt x="686" y="1"/>
                      <a:pt x="1" y="34"/>
                      <a:pt x="1" y="67"/>
                    </a:cubicBezTo>
                    <a:cubicBezTo>
                      <a:pt x="1" y="118"/>
                      <a:pt x="686" y="151"/>
                      <a:pt x="1521" y="151"/>
                    </a:cubicBezTo>
                    <a:cubicBezTo>
                      <a:pt x="2373" y="151"/>
                      <a:pt x="3058" y="118"/>
                      <a:pt x="3058" y="67"/>
                    </a:cubicBezTo>
                    <a:cubicBezTo>
                      <a:pt x="3058" y="34"/>
                      <a:pt x="2373" y="1"/>
                      <a:pt x="1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93;p34"/>
              <p:cNvSpPr/>
              <p:nvPr/>
            </p:nvSpPr>
            <p:spPr>
              <a:xfrm>
                <a:off x="5007655" y="1604567"/>
                <a:ext cx="392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52" extrusionOk="0">
                    <a:moveTo>
                      <a:pt x="6116" y="1"/>
                    </a:moveTo>
                    <a:cubicBezTo>
                      <a:pt x="2741" y="1"/>
                      <a:pt x="1" y="34"/>
                      <a:pt x="1" y="67"/>
                    </a:cubicBezTo>
                    <a:cubicBezTo>
                      <a:pt x="1" y="118"/>
                      <a:pt x="2741" y="151"/>
                      <a:pt x="6116" y="151"/>
                    </a:cubicBezTo>
                    <a:cubicBezTo>
                      <a:pt x="9491" y="151"/>
                      <a:pt x="12232" y="118"/>
                      <a:pt x="12232" y="67"/>
                    </a:cubicBezTo>
                    <a:cubicBezTo>
                      <a:pt x="12232" y="34"/>
                      <a:pt x="9491" y="1"/>
                      <a:pt x="6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94;p34"/>
              <p:cNvSpPr/>
              <p:nvPr/>
            </p:nvSpPr>
            <p:spPr>
              <a:xfrm>
                <a:off x="4874327" y="1718633"/>
                <a:ext cx="39149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68" extrusionOk="0">
                    <a:moveTo>
                      <a:pt x="6116" y="1"/>
                    </a:moveTo>
                    <a:cubicBezTo>
                      <a:pt x="2741" y="1"/>
                      <a:pt x="0" y="34"/>
                      <a:pt x="0" y="84"/>
                    </a:cubicBezTo>
                    <a:cubicBezTo>
                      <a:pt x="0" y="134"/>
                      <a:pt x="2741" y="168"/>
                      <a:pt x="6116" y="168"/>
                    </a:cubicBezTo>
                    <a:cubicBezTo>
                      <a:pt x="9491" y="168"/>
                      <a:pt x="12214" y="134"/>
                      <a:pt x="12214" y="84"/>
                    </a:cubicBezTo>
                    <a:cubicBezTo>
                      <a:pt x="12214" y="34"/>
                      <a:pt x="9491" y="1"/>
                      <a:pt x="6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95;p34"/>
              <p:cNvSpPr/>
              <p:nvPr/>
            </p:nvSpPr>
            <p:spPr>
              <a:xfrm>
                <a:off x="4897338" y="1426241"/>
                <a:ext cx="13874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168" extrusionOk="0">
                    <a:moveTo>
                      <a:pt x="2173" y="1"/>
                    </a:moveTo>
                    <a:cubicBezTo>
                      <a:pt x="970" y="1"/>
                      <a:pt x="1" y="34"/>
                      <a:pt x="1" y="84"/>
                    </a:cubicBezTo>
                    <a:cubicBezTo>
                      <a:pt x="1" y="134"/>
                      <a:pt x="970" y="168"/>
                      <a:pt x="2173" y="168"/>
                    </a:cubicBezTo>
                    <a:cubicBezTo>
                      <a:pt x="3359" y="168"/>
                      <a:pt x="4328" y="134"/>
                      <a:pt x="4328" y="84"/>
                    </a:cubicBezTo>
                    <a:cubicBezTo>
                      <a:pt x="4328" y="34"/>
                      <a:pt x="3359" y="1"/>
                      <a:pt x="2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96;p34"/>
              <p:cNvSpPr/>
              <p:nvPr/>
            </p:nvSpPr>
            <p:spPr>
              <a:xfrm>
                <a:off x="4894133" y="1529057"/>
                <a:ext cx="13820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152" extrusionOk="0">
                    <a:moveTo>
                      <a:pt x="2156" y="1"/>
                    </a:moveTo>
                    <a:cubicBezTo>
                      <a:pt x="970" y="1"/>
                      <a:pt x="1" y="34"/>
                      <a:pt x="1" y="84"/>
                    </a:cubicBezTo>
                    <a:cubicBezTo>
                      <a:pt x="1" y="118"/>
                      <a:pt x="970" y="151"/>
                      <a:pt x="2156" y="151"/>
                    </a:cubicBezTo>
                    <a:cubicBezTo>
                      <a:pt x="3342" y="151"/>
                      <a:pt x="4311" y="118"/>
                      <a:pt x="4311" y="84"/>
                    </a:cubicBezTo>
                    <a:cubicBezTo>
                      <a:pt x="4311" y="34"/>
                      <a:pt x="3342" y="1"/>
                      <a:pt x="21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97;p34"/>
              <p:cNvSpPr/>
              <p:nvPr/>
            </p:nvSpPr>
            <p:spPr>
              <a:xfrm>
                <a:off x="5010892" y="1675782"/>
                <a:ext cx="13871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52" extrusionOk="0">
                    <a:moveTo>
                      <a:pt x="2172" y="1"/>
                    </a:moveTo>
                    <a:cubicBezTo>
                      <a:pt x="969" y="1"/>
                      <a:pt x="0" y="34"/>
                      <a:pt x="0" y="84"/>
                    </a:cubicBezTo>
                    <a:cubicBezTo>
                      <a:pt x="0" y="118"/>
                      <a:pt x="969" y="151"/>
                      <a:pt x="2172" y="151"/>
                    </a:cubicBezTo>
                    <a:cubicBezTo>
                      <a:pt x="3359" y="151"/>
                      <a:pt x="4328" y="118"/>
                      <a:pt x="4328" y="84"/>
                    </a:cubicBezTo>
                    <a:cubicBezTo>
                      <a:pt x="4328" y="34"/>
                      <a:pt x="3359" y="1"/>
                      <a:pt x="21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98;p34"/>
              <p:cNvSpPr/>
              <p:nvPr/>
            </p:nvSpPr>
            <p:spPr>
              <a:xfrm>
                <a:off x="5185981" y="1426241"/>
                <a:ext cx="35347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168" extrusionOk="0">
                    <a:moveTo>
                      <a:pt x="5515" y="1"/>
                    </a:moveTo>
                    <a:cubicBezTo>
                      <a:pt x="2474" y="1"/>
                      <a:pt x="1" y="34"/>
                      <a:pt x="1" y="84"/>
                    </a:cubicBezTo>
                    <a:cubicBezTo>
                      <a:pt x="1" y="134"/>
                      <a:pt x="2474" y="168"/>
                      <a:pt x="5515" y="168"/>
                    </a:cubicBezTo>
                    <a:cubicBezTo>
                      <a:pt x="8556" y="168"/>
                      <a:pt x="11028" y="134"/>
                      <a:pt x="11028" y="84"/>
                    </a:cubicBezTo>
                    <a:cubicBezTo>
                      <a:pt x="11028" y="34"/>
                      <a:pt x="8556" y="1"/>
                      <a:pt x="5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99;p34"/>
              <p:cNvSpPr/>
              <p:nvPr/>
            </p:nvSpPr>
            <p:spPr>
              <a:xfrm>
                <a:off x="5076754" y="1534954"/>
                <a:ext cx="35344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68" extrusionOk="0">
                    <a:moveTo>
                      <a:pt x="5514" y="1"/>
                    </a:moveTo>
                    <a:cubicBezTo>
                      <a:pt x="2473" y="1"/>
                      <a:pt x="0" y="34"/>
                      <a:pt x="0" y="84"/>
                    </a:cubicBezTo>
                    <a:cubicBezTo>
                      <a:pt x="0" y="117"/>
                      <a:pt x="2473" y="168"/>
                      <a:pt x="5514" y="168"/>
                    </a:cubicBezTo>
                    <a:cubicBezTo>
                      <a:pt x="8555" y="168"/>
                      <a:pt x="11028" y="117"/>
                      <a:pt x="11028" y="84"/>
                    </a:cubicBezTo>
                    <a:cubicBezTo>
                      <a:pt x="11028" y="34"/>
                      <a:pt x="8572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00;p34"/>
              <p:cNvSpPr/>
              <p:nvPr/>
            </p:nvSpPr>
            <p:spPr>
              <a:xfrm>
                <a:off x="5198320" y="1675782"/>
                <a:ext cx="353447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52" extrusionOk="0">
                    <a:moveTo>
                      <a:pt x="5514" y="1"/>
                    </a:moveTo>
                    <a:cubicBezTo>
                      <a:pt x="2473" y="1"/>
                      <a:pt x="0" y="34"/>
                      <a:pt x="0" y="84"/>
                    </a:cubicBezTo>
                    <a:cubicBezTo>
                      <a:pt x="0" y="118"/>
                      <a:pt x="2473" y="151"/>
                      <a:pt x="5514" y="151"/>
                    </a:cubicBezTo>
                    <a:cubicBezTo>
                      <a:pt x="8572" y="151"/>
                      <a:pt x="11028" y="118"/>
                      <a:pt x="11028" y="84"/>
                    </a:cubicBezTo>
                    <a:cubicBezTo>
                      <a:pt x="11028" y="34"/>
                      <a:pt x="8572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1;p34"/>
              <p:cNvSpPr/>
              <p:nvPr/>
            </p:nvSpPr>
            <p:spPr>
              <a:xfrm>
                <a:off x="4875384" y="1801642"/>
                <a:ext cx="35402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151" extrusionOk="0">
                    <a:moveTo>
                      <a:pt x="5531" y="0"/>
                    </a:moveTo>
                    <a:cubicBezTo>
                      <a:pt x="2474" y="0"/>
                      <a:pt x="1" y="34"/>
                      <a:pt x="1" y="84"/>
                    </a:cubicBezTo>
                    <a:cubicBezTo>
                      <a:pt x="1" y="117"/>
                      <a:pt x="2474" y="151"/>
                      <a:pt x="5531" y="151"/>
                    </a:cubicBezTo>
                    <a:cubicBezTo>
                      <a:pt x="8572" y="151"/>
                      <a:pt x="11045" y="117"/>
                      <a:pt x="11045" y="84"/>
                    </a:cubicBezTo>
                    <a:cubicBezTo>
                      <a:pt x="11045" y="34"/>
                      <a:pt x="8572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02;p34"/>
              <p:cNvSpPr/>
              <p:nvPr/>
            </p:nvSpPr>
            <p:spPr>
              <a:xfrm>
                <a:off x="5266843" y="1801642"/>
                <a:ext cx="353479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151" extrusionOk="0">
                    <a:moveTo>
                      <a:pt x="5515" y="0"/>
                    </a:moveTo>
                    <a:cubicBezTo>
                      <a:pt x="2457" y="0"/>
                      <a:pt x="1" y="34"/>
                      <a:pt x="1" y="84"/>
                    </a:cubicBezTo>
                    <a:cubicBezTo>
                      <a:pt x="1" y="117"/>
                      <a:pt x="2457" y="151"/>
                      <a:pt x="5515" y="151"/>
                    </a:cubicBezTo>
                    <a:cubicBezTo>
                      <a:pt x="8556" y="151"/>
                      <a:pt x="11028" y="117"/>
                      <a:pt x="11028" y="84"/>
                    </a:cubicBezTo>
                    <a:cubicBezTo>
                      <a:pt x="11028" y="34"/>
                      <a:pt x="8556" y="0"/>
                      <a:pt x="5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03;p34"/>
              <p:cNvSpPr/>
              <p:nvPr/>
            </p:nvSpPr>
            <p:spPr>
              <a:xfrm>
                <a:off x="4875384" y="1842346"/>
                <a:ext cx="35402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168" extrusionOk="0">
                    <a:moveTo>
                      <a:pt x="5531" y="0"/>
                    </a:moveTo>
                    <a:cubicBezTo>
                      <a:pt x="2474" y="0"/>
                      <a:pt x="1" y="34"/>
                      <a:pt x="1" y="84"/>
                    </a:cubicBezTo>
                    <a:cubicBezTo>
                      <a:pt x="1" y="134"/>
                      <a:pt x="2474" y="167"/>
                      <a:pt x="5531" y="167"/>
                    </a:cubicBezTo>
                    <a:cubicBezTo>
                      <a:pt x="8572" y="167"/>
                      <a:pt x="11045" y="134"/>
                      <a:pt x="11045" y="84"/>
                    </a:cubicBezTo>
                    <a:cubicBezTo>
                      <a:pt x="11045" y="34"/>
                      <a:pt x="8572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04;p34"/>
              <p:cNvSpPr/>
              <p:nvPr/>
            </p:nvSpPr>
            <p:spPr>
              <a:xfrm>
                <a:off x="4892531" y="1455695"/>
                <a:ext cx="35399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168" extrusionOk="0">
                    <a:moveTo>
                      <a:pt x="5531" y="1"/>
                    </a:moveTo>
                    <a:cubicBezTo>
                      <a:pt x="2473" y="1"/>
                      <a:pt x="1" y="34"/>
                      <a:pt x="1" y="84"/>
                    </a:cubicBezTo>
                    <a:cubicBezTo>
                      <a:pt x="1" y="134"/>
                      <a:pt x="2473" y="168"/>
                      <a:pt x="5531" y="168"/>
                    </a:cubicBezTo>
                    <a:cubicBezTo>
                      <a:pt x="8572" y="168"/>
                      <a:pt x="11045" y="134"/>
                      <a:pt x="11045" y="84"/>
                    </a:cubicBezTo>
                    <a:cubicBezTo>
                      <a:pt x="11045" y="34"/>
                      <a:pt x="8572" y="1"/>
                      <a:pt x="55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05;p34"/>
              <p:cNvSpPr/>
              <p:nvPr/>
            </p:nvSpPr>
            <p:spPr>
              <a:xfrm>
                <a:off x="5061210" y="1426785"/>
                <a:ext cx="91086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151" extrusionOk="0">
                    <a:moveTo>
                      <a:pt x="1421" y="0"/>
                    </a:moveTo>
                    <a:cubicBezTo>
                      <a:pt x="636" y="0"/>
                      <a:pt x="1" y="34"/>
                      <a:pt x="1" y="84"/>
                    </a:cubicBezTo>
                    <a:cubicBezTo>
                      <a:pt x="1" y="117"/>
                      <a:pt x="636" y="151"/>
                      <a:pt x="1421" y="151"/>
                    </a:cubicBezTo>
                    <a:cubicBezTo>
                      <a:pt x="2206" y="151"/>
                      <a:pt x="2841" y="117"/>
                      <a:pt x="2841" y="84"/>
                    </a:cubicBezTo>
                    <a:cubicBezTo>
                      <a:pt x="2841" y="34"/>
                      <a:pt x="2206" y="0"/>
                      <a:pt x="14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06;p34"/>
              <p:cNvSpPr/>
              <p:nvPr/>
            </p:nvSpPr>
            <p:spPr>
              <a:xfrm>
                <a:off x="4878621" y="1638315"/>
                <a:ext cx="9105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51" extrusionOk="0">
                    <a:moveTo>
                      <a:pt x="1420" y="0"/>
                    </a:moveTo>
                    <a:cubicBezTo>
                      <a:pt x="635" y="0"/>
                      <a:pt x="0" y="34"/>
                      <a:pt x="0" y="67"/>
                    </a:cubicBezTo>
                    <a:cubicBezTo>
                      <a:pt x="0" y="117"/>
                      <a:pt x="635" y="151"/>
                      <a:pt x="1420" y="151"/>
                    </a:cubicBezTo>
                    <a:cubicBezTo>
                      <a:pt x="2206" y="151"/>
                      <a:pt x="2841" y="117"/>
                      <a:pt x="2841" y="67"/>
                    </a:cubicBezTo>
                    <a:cubicBezTo>
                      <a:pt x="2841" y="34"/>
                      <a:pt x="2206" y="0"/>
                      <a:pt x="14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07;p34"/>
              <p:cNvSpPr/>
              <p:nvPr/>
            </p:nvSpPr>
            <p:spPr>
              <a:xfrm>
                <a:off x="4876474" y="1675782"/>
                <a:ext cx="9105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52" extrusionOk="0">
                    <a:moveTo>
                      <a:pt x="1420" y="1"/>
                    </a:moveTo>
                    <a:cubicBezTo>
                      <a:pt x="635" y="1"/>
                      <a:pt x="0" y="34"/>
                      <a:pt x="0" y="84"/>
                    </a:cubicBezTo>
                    <a:cubicBezTo>
                      <a:pt x="0" y="118"/>
                      <a:pt x="635" y="151"/>
                      <a:pt x="1420" y="151"/>
                    </a:cubicBezTo>
                    <a:cubicBezTo>
                      <a:pt x="2206" y="151"/>
                      <a:pt x="2841" y="118"/>
                      <a:pt x="2841" y="84"/>
                    </a:cubicBezTo>
                    <a:cubicBezTo>
                      <a:pt x="2841" y="34"/>
                      <a:pt x="2206" y="1"/>
                      <a:pt x="14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08;p34"/>
              <p:cNvSpPr/>
              <p:nvPr/>
            </p:nvSpPr>
            <p:spPr>
              <a:xfrm>
                <a:off x="4772055" y="1294515"/>
                <a:ext cx="98428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711" h="168" extrusionOk="0">
                    <a:moveTo>
                      <a:pt x="15355" y="0"/>
                    </a:moveTo>
                    <a:cubicBezTo>
                      <a:pt x="6867" y="0"/>
                      <a:pt x="0" y="34"/>
                      <a:pt x="0" y="84"/>
                    </a:cubicBezTo>
                    <a:cubicBezTo>
                      <a:pt x="0" y="117"/>
                      <a:pt x="6867" y="167"/>
                      <a:pt x="15355" y="167"/>
                    </a:cubicBezTo>
                    <a:cubicBezTo>
                      <a:pt x="23827" y="167"/>
                      <a:pt x="30710" y="117"/>
                      <a:pt x="30710" y="84"/>
                    </a:cubicBezTo>
                    <a:cubicBezTo>
                      <a:pt x="30710" y="34"/>
                      <a:pt x="23827" y="0"/>
                      <a:pt x="153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09;p34"/>
              <p:cNvSpPr/>
              <p:nvPr/>
            </p:nvSpPr>
            <p:spPr>
              <a:xfrm>
                <a:off x="4822918" y="1252209"/>
                <a:ext cx="27339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29" extrusionOk="0">
                    <a:moveTo>
                      <a:pt x="485" y="0"/>
                    </a:moveTo>
                    <a:cubicBezTo>
                      <a:pt x="167" y="0"/>
                      <a:pt x="0" y="385"/>
                      <a:pt x="234" y="619"/>
                    </a:cubicBezTo>
                    <a:cubicBezTo>
                      <a:pt x="305" y="695"/>
                      <a:pt x="395" y="728"/>
                      <a:pt x="484" y="728"/>
                    </a:cubicBezTo>
                    <a:cubicBezTo>
                      <a:pt x="670" y="728"/>
                      <a:pt x="853" y="582"/>
                      <a:pt x="853" y="368"/>
                    </a:cubicBezTo>
                    <a:cubicBezTo>
                      <a:pt x="853" y="168"/>
                      <a:pt x="685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10;p34"/>
              <p:cNvSpPr/>
              <p:nvPr/>
            </p:nvSpPr>
            <p:spPr>
              <a:xfrm>
                <a:off x="4872724" y="1252209"/>
                <a:ext cx="27339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29" extrusionOk="0">
                    <a:moveTo>
                      <a:pt x="485" y="0"/>
                    </a:moveTo>
                    <a:cubicBezTo>
                      <a:pt x="167" y="0"/>
                      <a:pt x="0" y="385"/>
                      <a:pt x="234" y="619"/>
                    </a:cubicBezTo>
                    <a:cubicBezTo>
                      <a:pt x="310" y="695"/>
                      <a:pt x="402" y="728"/>
                      <a:pt x="491" y="728"/>
                    </a:cubicBezTo>
                    <a:cubicBezTo>
                      <a:pt x="677" y="728"/>
                      <a:pt x="852" y="582"/>
                      <a:pt x="852" y="368"/>
                    </a:cubicBezTo>
                    <a:cubicBezTo>
                      <a:pt x="852" y="168"/>
                      <a:pt x="685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11;p34"/>
              <p:cNvSpPr/>
              <p:nvPr/>
            </p:nvSpPr>
            <p:spPr>
              <a:xfrm>
                <a:off x="4923043" y="1252209"/>
                <a:ext cx="27371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29" extrusionOk="0">
                    <a:moveTo>
                      <a:pt x="485" y="0"/>
                    </a:moveTo>
                    <a:cubicBezTo>
                      <a:pt x="168" y="0"/>
                      <a:pt x="1" y="385"/>
                      <a:pt x="235" y="619"/>
                    </a:cubicBezTo>
                    <a:cubicBezTo>
                      <a:pt x="305" y="695"/>
                      <a:pt x="395" y="728"/>
                      <a:pt x="484" y="728"/>
                    </a:cubicBezTo>
                    <a:cubicBezTo>
                      <a:pt x="670" y="728"/>
                      <a:pt x="853" y="582"/>
                      <a:pt x="853" y="368"/>
                    </a:cubicBezTo>
                    <a:cubicBezTo>
                      <a:pt x="853" y="168"/>
                      <a:pt x="686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12;p34"/>
              <p:cNvSpPr/>
              <p:nvPr/>
            </p:nvSpPr>
            <p:spPr>
              <a:xfrm>
                <a:off x="7882283" y="2757533"/>
                <a:ext cx="493762" cy="1596891"/>
              </a:xfrm>
              <a:custGeom>
                <a:avLst/>
                <a:gdLst/>
                <a:ahLst/>
                <a:cxnLst/>
                <a:rect l="l" t="t" r="r" b="b"/>
                <a:pathLst>
                  <a:path w="15406" h="49825" extrusionOk="0">
                    <a:moveTo>
                      <a:pt x="0" y="0"/>
                    </a:moveTo>
                    <a:lnTo>
                      <a:pt x="0" y="49825"/>
                    </a:lnTo>
                    <a:lnTo>
                      <a:pt x="15406" y="49825"/>
                    </a:lnTo>
                    <a:lnTo>
                      <a:pt x="154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13;p34"/>
              <p:cNvSpPr/>
              <p:nvPr/>
            </p:nvSpPr>
            <p:spPr>
              <a:xfrm>
                <a:off x="8376013" y="2758046"/>
                <a:ext cx="418797" cy="1596378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49809" extrusionOk="0">
                    <a:moveTo>
                      <a:pt x="1" y="1"/>
                    </a:moveTo>
                    <a:lnTo>
                      <a:pt x="1" y="49809"/>
                    </a:lnTo>
                    <a:lnTo>
                      <a:pt x="13067" y="49809"/>
                    </a:lnTo>
                    <a:lnTo>
                      <a:pt x="13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14;p34"/>
              <p:cNvSpPr/>
              <p:nvPr/>
            </p:nvSpPr>
            <p:spPr>
              <a:xfrm>
                <a:off x="7920839" y="2822307"/>
                <a:ext cx="396298" cy="343832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28" extrusionOk="0">
                    <a:moveTo>
                      <a:pt x="0" y="1"/>
                    </a:moveTo>
                    <a:lnTo>
                      <a:pt x="0" y="10728"/>
                    </a:lnTo>
                    <a:lnTo>
                      <a:pt x="12365" y="10728"/>
                    </a:lnTo>
                    <a:lnTo>
                      <a:pt x="12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15;p34"/>
              <p:cNvSpPr/>
              <p:nvPr/>
            </p:nvSpPr>
            <p:spPr>
              <a:xfrm>
                <a:off x="7920839" y="3205208"/>
                <a:ext cx="396298" cy="344345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44" extrusionOk="0">
                    <a:moveTo>
                      <a:pt x="0" y="0"/>
                    </a:moveTo>
                    <a:lnTo>
                      <a:pt x="0" y="10744"/>
                    </a:lnTo>
                    <a:lnTo>
                      <a:pt x="12365" y="10744"/>
                    </a:lnTo>
                    <a:lnTo>
                      <a:pt x="123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16;p34"/>
              <p:cNvSpPr/>
              <p:nvPr/>
            </p:nvSpPr>
            <p:spPr>
              <a:xfrm>
                <a:off x="7920839" y="3588077"/>
                <a:ext cx="396298" cy="344377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45" extrusionOk="0">
                    <a:moveTo>
                      <a:pt x="0" y="1"/>
                    </a:moveTo>
                    <a:lnTo>
                      <a:pt x="0" y="10745"/>
                    </a:lnTo>
                    <a:lnTo>
                      <a:pt x="12365" y="10745"/>
                    </a:lnTo>
                    <a:lnTo>
                      <a:pt x="12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17;p34"/>
              <p:cNvSpPr/>
              <p:nvPr/>
            </p:nvSpPr>
            <p:spPr>
              <a:xfrm>
                <a:off x="7920839" y="3971523"/>
                <a:ext cx="396298" cy="343832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28" extrusionOk="0">
                    <a:moveTo>
                      <a:pt x="0" y="0"/>
                    </a:moveTo>
                    <a:lnTo>
                      <a:pt x="0" y="10727"/>
                    </a:lnTo>
                    <a:lnTo>
                      <a:pt x="12365" y="10727"/>
                    </a:lnTo>
                    <a:lnTo>
                      <a:pt x="123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18;p34"/>
              <p:cNvSpPr/>
              <p:nvPr/>
            </p:nvSpPr>
            <p:spPr>
              <a:xfrm>
                <a:off x="8086858" y="2872112"/>
                <a:ext cx="32146" cy="2765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63" extrusionOk="0">
                    <a:moveTo>
                      <a:pt x="568" y="1"/>
                    </a:moveTo>
                    <a:cubicBezTo>
                      <a:pt x="184" y="1"/>
                      <a:pt x="0" y="469"/>
                      <a:pt x="267" y="736"/>
                    </a:cubicBezTo>
                    <a:cubicBezTo>
                      <a:pt x="355" y="823"/>
                      <a:pt x="463" y="862"/>
                      <a:pt x="570" y="862"/>
                    </a:cubicBezTo>
                    <a:cubicBezTo>
                      <a:pt x="790" y="862"/>
                      <a:pt x="1003" y="694"/>
                      <a:pt x="1003" y="435"/>
                    </a:cubicBezTo>
                    <a:cubicBezTo>
                      <a:pt x="1003" y="184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19;p34"/>
              <p:cNvSpPr/>
              <p:nvPr/>
            </p:nvSpPr>
            <p:spPr>
              <a:xfrm>
                <a:off x="8086858" y="3259821"/>
                <a:ext cx="32146" cy="2733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3" extrusionOk="0">
                    <a:moveTo>
                      <a:pt x="568" y="1"/>
                    </a:moveTo>
                    <a:cubicBezTo>
                      <a:pt x="184" y="1"/>
                      <a:pt x="0" y="452"/>
                      <a:pt x="267" y="719"/>
                    </a:cubicBezTo>
                    <a:cubicBezTo>
                      <a:pt x="355" y="812"/>
                      <a:pt x="463" y="853"/>
                      <a:pt x="570" y="853"/>
                    </a:cubicBezTo>
                    <a:cubicBezTo>
                      <a:pt x="790" y="853"/>
                      <a:pt x="1003" y="677"/>
                      <a:pt x="1003" y="418"/>
                    </a:cubicBezTo>
                    <a:cubicBezTo>
                      <a:pt x="1003" y="184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20;p34"/>
              <p:cNvSpPr/>
              <p:nvPr/>
            </p:nvSpPr>
            <p:spPr>
              <a:xfrm>
                <a:off x="8086858" y="3646985"/>
                <a:ext cx="32146" cy="2765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63" extrusionOk="0">
                    <a:moveTo>
                      <a:pt x="568" y="1"/>
                    </a:moveTo>
                    <a:cubicBezTo>
                      <a:pt x="184" y="1"/>
                      <a:pt x="0" y="469"/>
                      <a:pt x="267" y="736"/>
                    </a:cubicBezTo>
                    <a:cubicBezTo>
                      <a:pt x="355" y="823"/>
                      <a:pt x="463" y="862"/>
                      <a:pt x="570" y="862"/>
                    </a:cubicBezTo>
                    <a:cubicBezTo>
                      <a:pt x="790" y="862"/>
                      <a:pt x="1003" y="694"/>
                      <a:pt x="1003" y="435"/>
                    </a:cubicBezTo>
                    <a:cubicBezTo>
                      <a:pt x="1003" y="201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21;p34"/>
              <p:cNvSpPr/>
              <p:nvPr/>
            </p:nvSpPr>
            <p:spPr>
              <a:xfrm>
                <a:off x="8086858" y="4034694"/>
                <a:ext cx="32146" cy="2737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4" extrusionOk="0">
                    <a:moveTo>
                      <a:pt x="568" y="1"/>
                    </a:moveTo>
                    <a:cubicBezTo>
                      <a:pt x="184" y="1"/>
                      <a:pt x="0" y="452"/>
                      <a:pt x="267" y="719"/>
                    </a:cubicBezTo>
                    <a:cubicBezTo>
                      <a:pt x="355" y="812"/>
                      <a:pt x="463" y="853"/>
                      <a:pt x="570" y="853"/>
                    </a:cubicBezTo>
                    <a:cubicBezTo>
                      <a:pt x="790" y="853"/>
                      <a:pt x="1003" y="678"/>
                      <a:pt x="1003" y="419"/>
                    </a:cubicBezTo>
                    <a:cubicBezTo>
                      <a:pt x="1003" y="185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22;p34"/>
              <p:cNvSpPr/>
              <p:nvPr/>
            </p:nvSpPr>
            <p:spPr>
              <a:xfrm>
                <a:off x="7882283" y="4354393"/>
                <a:ext cx="57337" cy="320821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1788" y="10009"/>
                    </a:lnTo>
                    <a:lnTo>
                      <a:pt x="17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23;p34"/>
              <p:cNvSpPr/>
              <p:nvPr/>
            </p:nvSpPr>
            <p:spPr>
              <a:xfrm>
                <a:off x="8316593" y="4354393"/>
                <a:ext cx="57305" cy="320821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1788" y="10009"/>
                    </a:lnTo>
                    <a:lnTo>
                      <a:pt x="17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24;p34"/>
              <p:cNvSpPr/>
              <p:nvPr/>
            </p:nvSpPr>
            <p:spPr>
              <a:xfrm>
                <a:off x="8731608" y="4354393"/>
                <a:ext cx="56793" cy="32082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1771" y="10009"/>
                    </a:lnTo>
                    <a:lnTo>
                      <a:pt x="17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25;p34"/>
              <p:cNvSpPr/>
              <p:nvPr/>
            </p:nvSpPr>
            <p:spPr>
              <a:xfrm>
                <a:off x="3690303" y="4272954"/>
                <a:ext cx="403285" cy="315853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9855" extrusionOk="0">
                    <a:moveTo>
                      <a:pt x="8578" y="0"/>
                    </a:moveTo>
                    <a:cubicBezTo>
                      <a:pt x="7317" y="0"/>
                      <a:pt x="6147" y="819"/>
                      <a:pt x="5498" y="1907"/>
                    </a:cubicBezTo>
                    <a:cubicBezTo>
                      <a:pt x="4930" y="2876"/>
                      <a:pt x="4696" y="4096"/>
                      <a:pt x="3827" y="4831"/>
                    </a:cubicBezTo>
                    <a:cubicBezTo>
                      <a:pt x="3376" y="5215"/>
                      <a:pt x="2791" y="5416"/>
                      <a:pt x="2240" y="5650"/>
                    </a:cubicBezTo>
                    <a:cubicBezTo>
                      <a:pt x="1688" y="5884"/>
                      <a:pt x="1070" y="6134"/>
                      <a:pt x="786" y="6669"/>
                    </a:cubicBezTo>
                    <a:cubicBezTo>
                      <a:pt x="1" y="8106"/>
                      <a:pt x="1020" y="9342"/>
                      <a:pt x="1471" y="9727"/>
                    </a:cubicBezTo>
                    <a:lnTo>
                      <a:pt x="1655" y="9610"/>
                    </a:lnTo>
                    <a:lnTo>
                      <a:pt x="9775" y="9844"/>
                    </a:lnTo>
                    <a:cubicBezTo>
                      <a:pt x="9914" y="9850"/>
                      <a:pt x="10057" y="9854"/>
                      <a:pt x="10200" y="9854"/>
                    </a:cubicBezTo>
                    <a:cubicBezTo>
                      <a:pt x="10832" y="9854"/>
                      <a:pt x="11481" y="9767"/>
                      <a:pt x="11931" y="9359"/>
                    </a:cubicBezTo>
                    <a:cubicBezTo>
                      <a:pt x="12532" y="8808"/>
                      <a:pt x="12582" y="7872"/>
                      <a:pt x="12566" y="7053"/>
                    </a:cubicBezTo>
                    <a:cubicBezTo>
                      <a:pt x="12549" y="5566"/>
                      <a:pt x="12532" y="4029"/>
                      <a:pt x="11981" y="2659"/>
                    </a:cubicBezTo>
                    <a:cubicBezTo>
                      <a:pt x="11413" y="1272"/>
                      <a:pt x="10176" y="69"/>
                      <a:pt x="8689" y="2"/>
                    </a:cubicBezTo>
                    <a:cubicBezTo>
                      <a:pt x="8652" y="1"/>
                      <a:pt x="8615" y="0"/>
                      <a:pt x="85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26;p34"/>
              <p:cNvSpPr/>
              <p:nvPr/>
            </p:nvSpPr>
            <p:spPr>
              <a:xfrm>
                <a:off x="3551078" y="3872457"/>
                <a:ext cx="684428" cy="801154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4997" extrusionOk="0">
                    <a:moveTo>
                      <a:pt x="2423" y="201"/>
                    </a:moveTo>
                    <a:cubicBezTo>
                      <a:pt x="2507" y="652"/>
                      <a:pt x="2891" y="3075"/>
                      <a:pt x="3426" y="6349"/>
                    </a:cubicBezTo>
                    <a:lnTo>
                      <a:pt x="1287" y="6349"/>
                    </a:lnTo>
                    <a:lnTo>
                      <a:pt x="251" y="201"/>
                    </a:lnTo>
                    <a:close/>
                    <a:moveTo>
                      <a:pt x="6968" y="201"/>
                    </a:moveTo>
                    <a:lnTo>
                      <a:pt x="7453" y="6349"/>
                    </a:lnTo>
                    <a:lnTo>
                      <a:pt x="3643" y="6349"/>
                    </a:lnTo>
                    <a:cubicBezTo>
                      <a:pt x="3509" y="5497"/>
                      <a:pt x="3376" y="4695"/>
                      <a:pt x="3259" y="3977"/>
                    </a:cubicBezTo>
                    <a:cubicBezTo>
                      <a:pt x="2858" y="1487"/>
                      <a:pt x="2707" y="552"/>
                      <a:pt x="2624" y="201"/>
                    </a:cubicBezTo>
                    <a:close/>
                    <a:moveTo>
                      <a:pt x="11128" y="201"/>
                    </a:moveTo>
                    <a:lnTo>
                      <a:pt x="11262" y="6349"/>
                    </a:lnTo>
                    <a:lnTo>
                      <a:pt x="7670" y="6349"/>
                    </a:lnTo>
                    <a:lnTo>
                      <a:pt x="7185" y="201"/>
                    </a:lnTo>
                    <a:close/>
                    <a:moveTo>
                      <a:pt x="15389" y="201"/>
                    </a:moveTo>
                    <a:lnTo>
                      <a:pt x="15189" y="6349"/>
                    </a:lnTo>
                    <a:lnTo>
                      <a:pt x="11479" y="6349"/>
                    </a:lnTo>
                    <a:lnTo>
                      <a:pt x="11346" y="201"/>
                    </a:lnTo>
                    <a:close/>
                    <a:moveTo>
                      <a:pt x="18547" y="201"/>
                    </a:moveTo>
                    <a:lnTo>
                      <a:pt x="18029" y="6349"/>
                    </a:lnTo>
                    <a:lnTo>
                      <a:pt x="15406" y="6349"/>
                    </a:lnTo>
                    <a:lnTo>
                      <a:pt x="15606" y="201"/>
                    </a:lnTo>
                    <a:close/>
                    <a:moveTo>
                      <a:pt x="21103" y="201"/>
                    </a:moveTo>
                    <a:lnTo>
                      <a:pt x="20385" y="6349"/>
                    </a:lnTo>
                    <a:lnTo>
                      <a:pt x="18230" y="6349"/>
                    </a:lnTo>
                    <a:lnTo>
                      <a:pt x="18764" y="201"/>
                    </a:lnTo>
                    <a:close/>
                    <a:moveTo>
                      <a:pt x="3676" y="7937"/>
                    </a:moveTo>
                    <a:cubicBezTo>
                      <a:pt x="3994" y="9975"/>
                      <a:pt x="4361" y="12264"/>
                      <a:pt x="4729" y="14553"/>
                    </a:cubicBezTo>
                    <a:lnTo>
                      <a:pt x="2657" y="14553"/>
                    </a:lnTo>
                    <a:lnTo>
                      <a:pt x="1538" y="7937"/>
                    </a:lnTo>
                    <a:close/>
                    <a:moveTo>
                      <a:pt x="7570" y="7937"/>
                    </a:moveTo>
                    <a:lnTo>
                      <a:pt x="8087" y="14553"/>
                    </a:lnTo>
                    <a:lnTo>
                      <a:pt x="4930" y="14553"/>
                    </a:lnTo>
                    <a:cubicBezTo>
                      <a:pt x="4829" y="13885"/>
                      <a:pt x="4729" y="13200"/>
                      <a:pt x="4612" y="12532"/>
                    </a:cubicBezTo>
                    <a:cubicBezTo>
                      <a:pt x="4361" y="10961"/>
                      <a:pt x="4128" y="9407"/>
                      <a:pt x="3894" y="7937"/>
                    </a:cubicBezTo>
                    <a:close/>
                    <a:moveTo>
                      <a:pt x="11312" y="7937"/>
                    </a:moveTo>
                    <a:lnTo>
                      <a:pt x="11463" y="14553"/>
                    </a:lnTo>
                    <a:lnTo>
                      <a:pt x="8305" y="14553"/>
                    </a:lnTo>
                    <a:lnTo>
                      <a:pt x="7787" y="7937"/>
                    </a:lnTo>
                    <a:close/>
                    <a:moveTo>
                      <a:pt x="15139" y="7937"/>
                    </a:moveTo>
                    <a:lnTo>
                      <a:pt x="14921" y="14553"/>
                    </a:lnTo>
                    <a:lnTo>
                      <a:pt x="11663" y="14553"/>
                    </a:lnTo>
                    <a:lnTo>
                      <a:pt x="11513" y="7937"/>
                    </a:lnTo>
                    <a:close/>
                    <a:moveTo>
                      <a:pt x="17895" y="7937"/>
                    </a:moveTo>
                    <a:lnTo>
                      <a:pt x="17327" y="14553"/>
                    </a:lnTo>
                    <a:lnTo>
                      <a:pt x="15122" y="14553"/>
                    </a:lnTo>
                    <a:lnTo>
                      <a:pt x="15356" y="7937"/>
                    </a:lnTo>
                    <a:close/>
                    <a:moveTo>
                      <a:pt x="20201" y="7937"/>
                    </a:moveTo>
                    <a:lnTo>
                      <a:pt x="19416" y="14553"/>
                    </a:lnTo>
                    <a:lnTo>
                      <a:pt x="17528" y="14553"/>
                    </a:lnTo>
                    <a:lnTo>
                      <a:pt x="18096" y="7937"/>
                    </a:lnTo>
                    <a:close/>
                    <a:moveTo>
                      <a:pt x="4980" y="16141"/>
                    </a:moveTo>
                    <a:cubicBezTo>
                      <a:pt x="5280" y="18146"/>
                      <a:pt x="5598" y="20101"/>
                      <a:pt x="5882" y="21905"/>
                    </a:cubicBezTo>
                    <a:lnTo>
                      <a:pt x="3894" y="21905"/>
                    </a:lnTo>
                    <a:lnTo>
                      <a:pt x="2925" y="16141"/>
                    </a:lnTo>
                    <a:close/>
                    <a:moveTo>
                      <a:pt x="8221" y="16141"/>
                    </a:moveTo>
                    <a:lnTo>
                      <a:pt x="8672" y="21905"/>
                    </a:lnTo>
                    <a:lnTo>
                      <a:pt x="6099" y="21905"/>
                    </a:lnTo>
                    <a:cubicBezTo>
                      <a:pt x="5849" y="20351"/>
                      <a:pt x="5531" y="18329"/>
                      <a:pt x="5180" y="16141"/>
                    </a:cubicBezTo>
                    <a:close/>
                    <a:moveTo>
                      <a:pt x="11496" y="16141"/>
                    </a:moveTo>
                    <a:lnTo>
                      <a:pt x="11630" y="21905"/>
                    </a:lnTo>
                    <a:lnTo>
                      <a:pt x="8873" y="21905"/>
                    </a:lnTo>
                    <a:lnTo>
                      <a:pt x="8422" y="16141"/>
                    </a:lnTo>
                    <a:close/>
                    <a:moveTo>
                      <a:pt x="14854" y="16141"/>
                    </a:moveTo>
                    <a:lnTo>
                      <a:pt x="14671" y="21905"/>
                    </a:lnTo>
                    <a:lnTo>
                      <a:pt x="11847" y="21905"/>
                    </a:lnTo>
                    <a:lnTo>
                      <a:pt x="11713" y="16141"/>
                    </a:lnTo>
                    <a:close/>
                    <a:moveTo>
                      <a:pt x="17177" y="16141"/>
                    </a:moveTo>
                    <a:lnTo>
                      <a:pt x="16692" y="21905"/>
                    </a:lnTo>
                    <a:lnTo>
                      <a:pt x="14888" y="21905"/>
                    </a:lnTo>
                    <a:lnTo>
                      <a:pt x="15072" y="16141"/>
                    </a:lnTo>
                    <a:close/>
                    <a:moveTo>
                      <a:pt x="19232" y="16141"/>
                    </a:moveTo>
                    <a:lnTo>
                      <a:pt x="18547" y="21905"/>
                    </a:lnTo>
                    <a:lnTo>
                      <a:pt x="16910" y="21905"/>
                    </a:lnTo>
                    <a:lnTo>
                      <a:pt x="17394" y="16141"/>
                    </a:lnTo>
                    <a:close/>
                    <a:moveTo>
                      <a:pt x="1" y="0"/>
                    </a:moveTo>
                    <a:lnTo>
                      <a:pt x="3844" y="22824"/>
                    </a:lnTo>
                    <a:cubicBezTo>
                      <a:pt x="4011" y="23793"/>
                      <a:pt x="4712" y="24595"/>
                      <a:pt x="5665" y="24862"/>
                    </a:cubicBezTo>
                    <a:cubicBezTo>
                      <a:pt x="5681" y="24862"/>
                      <a:pt x="5715" y="24879"/>
                      <a:pt x="5732" y="24879"/>
                    </a:cubicBezTo>
                    <a:cubicBezTo>
                      <a:pt x="5798" y="24896"/>
                      <a:pt x="5865" y="24913"/>
                      <a:pt x="5932" y="24929"/>
                    </a:cubicBezTo>
                    <a:cubicBezTo>
                      <a:pt x="6066" y="24963"/>
                      <a:pt x="6216" y="24979"/>
                      <a:pt x="6367" y="24979"/>
                    </a:cubicBezTo>
                    <a:cubicBezTo>
                      <a:pt x="6367" y="24979"/>
                      <a:pt x="6367" y="24996"/>
                      <a:pt x="6367" y="24996"/>
                    </a:cubicBezTo>
                    <a:lnTo>
                      <a:pt x="6467" y="24979"/>
                    </a:lnTo>
                    <a:lnTo>
                      <a:pt x="15991" y="24979"/>
                    </a:lnTo>
                    <a:cubicBezTo>
                      <a:pt x="16158" y="24979"/>
                      <a:pt x="16342" y="24963"/>
                      <a:pt x="16509" y="24929"/>
                    </a:cubicBezTo>
                    <a:cubicBezTo>
                      <a:pt x="17645" y="24762"/>
                      <a:pt x="18530" y="23843"/>
                      <a:pt x="18664" y="22707"/>
                    </a:cubicBezTo>
                    <a:lnTo>
                      <a:pt x="20519" y="6968"/>
                    </a:lnTo>
                    <a:lnTo>
                      <a:pt x="20602" y="6349"/>
                    </a:lnTo>
                    <a:lnTo>
                      <a:pt x="21337" y="117"/>
                    </a:lnTo>
                    <a:lnTo>
                      <a:pt x="213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27;p34"/>
              <p:cNvSpPr/>
              <p:nvPr/>
            </p:nvSpPr>
            <p:spPr>
              <a:xfrm>
                <a:off x="5215435" y="1824654"/>
                <a:ext cx="1158896" cy="762598"/>
              </a:xfrm>
              <a:custGeom>
                <a:avLst/>
                <a:gdLst/>
                <a:ahLst/>
                <a:cxnLst/>
                <a:rect l="l" t="t" r="r" b="b"/>
                <a:pathLst>
                  <a:path w="36159" h="23794" extrusionOk="0">
                    <a:moveTo>
                      <a:pt x="2474" y="1"/>
                    </a:moveTo>
                    <a:lnTo>
                      <a:pt x="1" y="23794"/>
                    </a:lnTo>
                    <a:lnTo>
                      <a:pt x="33401" y="23794"/>
                    </a:lnTo>
                    <a:lnTo>
                      <a:pt x="36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28;p34"/>
              <p:cNvSpPr/>
              <p:nvPr/>
            </p:nvSpPr>
            <p:spPr>
              <a:xfrm>
                <a:off x="5161366" y="1824654"/>
                <a:ext cx="1158319" cy="762598"/>
              </a:xfrm>
              <a:custGeom>
                <a:avLst/>
                <a:gdLst/>
                <a:ahLst/>
                <a:cxnLst/>
                <a:rect l="l" t="t" r="r" b="b"/>
                <a:pathLst>
                  <a:path w="36141" h="23794" extrusionOk="0">
                    <a:moveTo>
                      <a:pt x="2456" y="1"/>
                    </a:moveTo>
                    <a:lnTo>
                      <a:pt x="0" y="23794"/>
                    </a:lnTo>
                    <a:lnTo>
                      <a:pt x="33384" y="23794"/>
                    </a:lnTo>
                    <a:lnTo>
                      <a:pt x="361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29;p34"/>
              <p:cNvSpPr/>
              <p:nvPr/>
            </p:nvSpPr>
            <p:spPr>
              <a:xfrm>
                <a:off x="5198320" y="1845006"/>
                <a:ext cx="1075310" cy="707440"/>
              </a:xfrm>
              <a:custGeom>
                <a:avLst/>
                <a:gdLst/>
                <a:ahLst/>
                <a:cxnLst/>
                <a:rect l="l" t="t" r="r" b="b"/>
                <a:pathLst>
                  <a:path w="33551" h="22073" extrusionOk="0">
                    <a:moveTo>
                      <a:pt x="2306" y="1"/>
                    </a:moveTo>
                    <a:lnTo>
                      <a:pt x="0" y="22073"/>
                    </a:lnTo>
                    <a:lnTo>
                      <a:pt x="30995" y="22073"/>
                    </a:lnTo>
                    <a:lnTo>
                      <a:pt x="3355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30;p34"/>
              <p:cNvSpPr/>
              <p:nvPr/>
            </p:nvSpPr>
            <p:spPr>
              <a:xfrm>
                <a:off x="5305944" y="1959617"/>
                <a:ext cx="50895" cy="475013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4821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04" y="0"/>
                      <a:pt x="1120" y="3309"/>
                      <a:pt x="702" y="7402"/>
                    </a:cubicBezTo>
                    <a:cubicBezTo>
                      <a:pt x="292" y="11267"/>
                      <a:pt x="1" y="14446"/>
                      <a:pt x="12" y="14790"/>
                    </a:cubicBezTo>
                    <a:lnTo>
                      <a:pt x="12" y="14790"/>
                    </a:lnTo>
                    <a:cubicBezTo>
                      <a:pt x="94" y="14447"/>
                      <a:pt x="458" y="11283"/>
                      <a:pt x="853" y="7419"/>
                    </a:cubicBezTo>
                    <a:cubicBezTo>
                      <a:pt x="1270" y="3325"/>
                      <a:pt x="1588" y="0"/>
                      <a:pt x="1538" y="0"/>
                    </a:cubicBezTo>
                    <a:close/>
                    <a:moveTo>
                      <a:pt x="12" y="14790"/>
                    </a:moveTo>
                    <a:cubicBezTo>
                      <a:pt x="7" y="14810"/>
                      <a:pt x="3" y="14821"/>
                      <a:pt x="1" y="14821"/>
                    </a:cubicBezTo>
                    <a:lnTo>
                      <a:pt x="17" y="14821"/>
                    </a:lnTo>
                    <a:cubicBezTo>
                      <a:pt x="14" y="14821"/>
                      <a:pt x="13" y="14810"/>
                      <a:pt x="12" y="147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1;p34"/>
              <p:cNvSpPr/>
              <p:nvPr/>
            </p:nvSpPr>
            <p:spPr>
              <a:xfrm>
                <a:off x="5387351" y="1981026"/>
                <a:ext cx="9964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52" extrusionOk="0">
                    <a:moveTo>
                      <a:pt x="1554" y="1"/>
                    </a:moveTo>
                    <a:cubicBezTo>
                      <a:pt x="702" y="1"/>
                      <a:pt x="0" y="34"/>
                      <a:pt x="0" y="68"/>
                    </a:cubicBezTo>
                    <a:cubicBezTo>
                      <a:pt x="0" y="118"/>
                      <a:pt x="702" y="151"/>
                      <a:pt x="1554" y="151"/>
                    </a:cubicBezTo>
                    <a:cubicBezTo>
                      <a:pt x="2423" y="151"/>
                      <a:pt x="3108" y="118"/>
                      <a:pt x="3108" y="68"/>
                    </a:cubicBezTo>
                    <a:cubicBezTo>
                      <a:pt x="3108" y="34"/>
                      <a:pt x="2423" y="1"/>
                      <a:pt x="15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32;p34"/>
              <p:cNvSpPr/>
              <p:nvPr/>
            </p:nvSpPr>
            <p:spPr>
              <a:xfrm>
                <a:off x="5514269" y="1981026"/>
                <a:ext cx="39684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52" extrusionOk="0">
                    <a:moveTo>
                      <a:pt x="6199" y="1"/>
                    </a:moveTo>
                    <a:cubicBezTo>
                      <a:pt x="2774" y="1"/>
                      <a:pt x="0" y="34"/>
                      <a:pt x="0" y="68"/>
                    </a:cubicBezTo>
                    <a:cubicBezTo>
                      <a:pt x="0" y="118"/>
                      <a:pt x="2774" y="151"/>
                      <a:pt x="6199" y="151"/>
                    </a:cubicBezTo>
                    <a:cubicBezTo>
                      <a:pt x="9608" y="151"/>
                      <a:pt x="12381" y="118"/>
                      <a:pt x="12381" y="68"/>
                    </a:cubicBezTo>
                    <a:cubicBezTo>
                      <a:pt x="12381" y="34"/>
                      <a:pt x="9608" y="1"/>
                      <a:pt x="6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33;p34"/>
              <p:cNvSpPr/>
              <p:nvPr/>
            </p:nvSpPr>
            <p:spPr>
              <a:xfrm>
                <a:off x="5375556" y="2232202"/>
                <a:ext cx="99643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51" extrusionOk="0">
                    <a:moveTo>
                      <a:pt x="1555" y="0"/>
                    </a:moveTo>
                    <a:cubicBezTo>
                      <a:pt x="702" y="0"/>
                      <a:pt x="1" y="33"/>
                      <a:pt x="1" y="84"/>
                    </a:cubicBezTo>
                    <a:cubicBezTo>
                      <a:pt x="1" y="117"/>
                      <a:pt x="702" y="150"/>
                      <a:pt x="1555" y="150"/>
                    </a:cubicBezTo>
                    <a:cubicBezTo>
                      <a:pt x="2423" y="150"/>
                      <a:pt x="3108" y="117"/>
                      <a:pt x="3108" y="84"/>
                    </a:cubicBezTo>
                    <a:cubicBezTo>
                      <a:pt x="3108" y="33"/>
                      <a:pt x="2423" y="0"/>
                      <a:pt x="1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34;p34"/>
              <p:cNvSpPr/>
              <p:nvPr/>
            </p:nvSpPr>
            <p:spPr>
              <a:xfrm>
                <a:off x="5502474" y="2232202"/>
                <a:ext cx="397388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399" h="151" extrusionOk="0">
                    <a:moveTo>
                      <a:pt x="6199" y="0"/>
                    </a:moveTo>
                    <a:cubicBezTo>
                      <a:pt x="2774" y="0"/>
                      <a:pt x="1" y="33"/>
                      <a:pt x="1" y="84"/>
                    </a:cubicBezTo>
                    <a:cubicBezTo>
                      <a:pt x="1" y="117"/>
                      <a:pt x="2774" y="150"/>
                      <a:pt x="6199" y="150"/>
                    </a:cubicBezTo>
                    <a:cubicBezTo>
                      <a:pt x="9608" y="150"/>
                      <a:pt x="12398" y="117"/>
                      <a:pt x="12398" y="84"/>
                    </a:cubicBezTo>
                    <a:cubicBezTo>
                      <a:pt x="12398" y="33"/>
                      <a:pt x="9625" y="0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35;p34"/>
              <p:cNvSpPr/>
              <p:nvPr/>
            </p:nvSpPr>
            <p:spPr>
              <a:xfrm>
                <a:off x="5366999" y="2348383"/>
                <a:ext cx="397388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2399" h="152" extrusionOk="0">
                    <a:moveTo>
                      <a:pt x="6199" y="1"/>
                    </a:moveTo>
                    <a:cubicBezTo>
                      <a:pt x="2774" y="1"/>
                      <a:pt x="0" y="34"/>
                      <a:pt x="0" y="68"/>
                    </a:cubicBezTo>
                    <a:cubicBezTo>
                      <a:pt x="0" y="118"/>
                      <a:pt x="2774" y="151"/>
                      <a:pt x="6199" y="151"/>
                    </a:cubicBezTo>
                    <a:cubicBezTo>
                      <a:pt x="9624" y="151"/>
                      <a:pt x="12398" y="118"/>
                      <a:pt x="12398" y="68"/>
                    </a:cubicBezTo>
                    <a:cubicBezTo>
                      <a:pt x="12398" y="34"/>
                      <a:pt x="9624" y="1"/>
                      <a:pt x="6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36;p34"/>
              <p:cNvSpPr/>
              <p:nvPr/>
            </p:nvSpPr>
            <p:spPr>
              <a:xfrm>
                <a:off x="5390556" y="2051728"/>
                <a:ext cx="14034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151" extrusionOk="0">
                    <a:moveTo>
                      <a:pt x="2189" y="0"/>
                    </a:moveTo>
                    <a:cubicBezTo>
                      <a:pt x="986" y="0"/>
                      <a:pt x="0" y="34"/>
                      <a:pt x="0" y="84"/>
                    </a:cubicBezTo>
                    <a:cubicBezTo>
                      <a:pt x="0" y="117"/>
                      <a:pt x="986" y="151"/>
                      <a:pt x="2189" y="151"/>
                    </a:cubicBezTo>
                    <a:cubicBezTo>
                      <a:pt x="3409" y="151"/>
                      <a:pt x="4378" y="117"/>
                      <a:pt x="4378" y="84"/>
                    </a:cubicBezTo>
                    <a:cubicBezTo>
                      <a:pt x="4378" y="34"/>
                      <a:pt x="3409" y="0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37;p34"/>
              <p:cNvSpPr/>
              <p:nvPr/>
            </p:nvSpPr>
            <p:spPr>
              <a:xfrm>
                <a:off x="5387351" y="2155602"/>
                <a:ext cx="140315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68" extrusionOk="0">
                    <a:moveTo>
                      <a:pt x="2189" y="1"/>
                    </a:moveTo>
                    <a:cubicBezTo>
                      <a:pt x="969" y="1"/>
                      <a:pt x="0" y="51"/>
                      <a:pt x="0" y="84"/>
                    </a:cubicBezTo>
                    <a:cubicBezTo>
                      <a:pt x="0" y="134"/>
                      <a:pt x="969" y="168"/>
                      <a:pt x="2189" y="168"/>
                    </a:cubicBezTo>
                    <a:cubicBezTo>
                      <a:pt x="3392" y="168"/>
                      <a:pt x="4378" y="134"/>
                      <a:pt x="4378" y="84"/>
                    </a:cubicBezTo>
                    <a:cubicBezTo>
                      <a:pt x="4378" y="51"/>
                      <a:pt x="3392" y="1"/>
                      <a:pt x="21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38;p34"/>
              <p:cNvSpPr/>
              <p:nvPr/>
            </p:nvSpPr>
            <p:spPr>
              <a:xfrm>
                <a:off x="5505679" y="2304475"/>
                <a:ext cx="14034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168" extrusionOk="0">
                    <a:moveTo>
                      <a:pt x="2190" y="1"/>
                    </a:moveTo>
                    <a:cubicBezTo>
                      <a:pt x="987" y="1"/>
                      <a:pt x="1" y="34"/>
                      <a:pt x="1" y="84"/>
                    </a:cubicBezTo>
                    <a:cubicBezTo>
                      <a:pt x="1" y="118"/>
                      <a:pt x="987" y="168"/>
                      <a:pt x="2190" y="168"/>
                    </a:cubicBezTo>
                    <a:cubicBezTo>
                      <a:pt x="3393" y="168"/>
                      <a:pt x="4378" y="118"/>
                      <a:pt x="4378" y="84"/>
                    </a:cubicBezTo>
                    <a:cubicBezTo>
                      <a:pt x="4378" y="34"/>
                      <a:pt x="3393" y="1"/>
                      <a:pt x="2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39;p34"/>
              <p:cNvSpPr/>
              <p:nvPr/>
            </p:nvSpPr>
            <p:spPr>
              <a:xfrm>
                <a:off x="5682948" y="2051728"/>
                <a:ext cx="35828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51" extrusionOk="0">
                    <a:moveTo>
                      <a:pt x="5598" y="0"/>
                    </a:moveTo>
                    <a:cubicBezTo>
                      <a:pt x="2507" y="0"/>
                      <a:pt x="0" y="34"/>
                      <a:pt x="0" y="84"/>
                    </a:cubicBezTo>
                    <a:cubicBezTo>
                      <a:pt x="0" y="117"/>
                      <a:pt x="2507" y="151"/>
                      <a:pt x="5598" y="151"/>
                    </a:cubicBezTo>
                    <a:cubicBezTo>
                      <a:pt x="8689" y="151"/>
                      <a:pt x="11178" y="117"/>
                      <a:pt x="11178" y="84"/>
                    </a:cubicBezTo>
                    <a:cubicBezTo>
                      <a:pt x="11178" y="34"/>
                      <a:pt x="8689" y="0"/>
                      <a:pt x="5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40;p34"/>
              <p:cNvSpPr/>
              <p:nvPr/>
            </p:nvSpPr>
            <p:spPr>
              <a:xfrm>
                <a:off x="5572632" y="2162044"/>
                <a:ext cx="35828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51" extrusionOk="0">
                    <a:moveTo>
                      <a:pt x="5581" y="0"/>
                    </a:moveTo>
                    <a:cubicBezTo>
                      <a:pt x="2490" y="0"/>
                      <a:pt x="0" y="34"/>
                      <a:pt x="0" y="67"/>
                    </a:cubicBezTo>
                    <a:cubicBezTo>
                      <a:pt x="0" y="117"/>
                      <a:pt x="2490" y="151"/>
                      <a:pt x="5581" y="151"/>
                    </a:cubicBezTo>
                    <a:cubicBezTo>
                      <a:pt x="8672" y="151"/>
                      <a:pt x="11178" y="117"/>
                      <a:pt x="11178" y="67"/>
                    </a:cubicBezTo>
                    <a:cubicBezTo>
                      <a:pt x="11178" y="34"/>
                      <a:pt x="8672" y="0"/>
                      <a:pt x="5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41;p34"/>
              <p:cNvSpPr/>
              <p:nvPr/>
            </p:nvSpPr>
            <p:spPr>
              <a:xfrm>
                <a:off x="5695800" y="2304475"/>
                <a:ext cx="35828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68" extrusionOk="0">
                    <a:moveTo>
                      <a:pt x="5581" y="1"/>
                    </a:moveTo>
                    <a:cubicBezTo>
                      <a:pt x="2507" y="1"/>
                      <a:pt x="0" y="34"/>
                      <a:pt x="0" y="84"/>
                    </a:cubicBezTo>
                    <a:cubicBezTo>
                      <a:pt x="0" y="118"/>
                      <a:pt x="2507" y="168"/>
                      <a:pt x="5581" y="168"/>
                    </a:cubicBezTo>
                    <a:cubicBezTo>
                      <a:pt x="8672" y="168"/>
                      <a:pt x="11178" y="118"/>
                      <a:pt x="11178" y="84"/>
                    </a:cubicBezTo>
                    <a:cubicBezTo>
                      <a:pt x="11178" y="34"/>
                      <a:pt x="8672" y="1"/>
                      <a:pt x="5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2;p34"/>
              <p:cNvSpPr/>
              <p:nvPr/>
            </p:nvSpPr>
            <p:spPr>
              <a:xfrm>
                <a:off x="5368602" y="2431938"/>
                <a:ext cx="35828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68" extrusionOk="0">
                    <a:moveTo>
                      <a:pt x="5581" y="0"/>
                    </a:moveTo>
                    <a:cubicBezTo>
                      <a:pt x="2507" y="0"/>
                      <a:pt x="0" y="34"/>
                      <a:pt x="0" y="84"/>
                    </a:cubicBezTo>
                    <a:cubicBezTo>
                      <a:pt x="0" y="134"/>
                      <a:pt x="2507" y="167"/>
                      <a:pt x="5581" y="167"/>
                    </a:cubicBezTo>
                    <a:cubicBezTo>
                      <a:pt x="8672" y="167"/>
                      <a:pt x="11178" y="134"/>
                      <a:pt x="11178" y="84"/>
                    </a:cubicBezTo>
                    <a:cubicBezTo>
                      <a:pt x="11178" y="34"/>
                      <a:pt x="8672" y="0"/>
                      <a:pt x="5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43;p34"/>
              <p:cNvSpPr/>
              <p:nvPr/>
            </p:nvSpPr>
            <p:spPr>
              <a:xfrm>
                <a:off x="5764868" y="2431938"/>
                <a:ext cx="35828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68" extrusionOk="0">
                    <a:moveTo>
                      <a:pt x="5598" y="0"/>
                    </a:moveTo>
                    <a:cubicBezTo>
                      <a:pt x="2507" y="0"/>
                      <a:pt x="1" y="34"/>
                      <a:pt x="1" y="84"/>
                    </a:cubicBezTo>
                    <a:cubicBezTo>
                      <a:pt x="1" y="134"/>
                      <a:pt x="2507" y="167"/>
                      <a:pt x="5598" y="167"/>
                    </a:cubicBezTo>
                    <a:cubicBezTo>
                      <a:pt x="8673" y="167"/>
                      <a:pt x="11179" y="134"/>
                      <a:pt x="11179" y="84"/>
                    </a:cubicBezTo>
                    <a:cubicBezTo>
                      <a:pt x="11179" y="34"/>
                      <a:pt x="8673" y="0"/>
                      <a:pt x="5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44;p34"/>
              <p:cNvSpPr/>
              <p:nvPr/>
            </p:nvSpPr>
            <p:spPr>
              <a:xfrm>
                <a:off x="5368602" y="2473699"/>
                <a:ext cx="35828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51" extrusionOk="0">
                    <a:moveTo>
                      <a:pt x="5581" y="1"/>
                    </a:moveTo>
                    <a:cubicBezTo>
                      <a:pt x="2490" y="1"/>
                      <a:pt x="0" y="34"/>
                      <a:pt x="0" y="67"/>
                    </a:cubicBezTo>
                    <a:cubicBezTo>
                      <a:pt x="0" y="118"/>
                      <a:pt x="2507" y="151"/>
                      <a:pt x="5581" y="151"/>
                    </a:cubicBezTo>
                    <a:cubicBezTo>
                      <a:pt x="8672" y="151"/>
                      <a:pt x="11178" y="118"/>
                      <a:pt x="11178" y="67"/>
                    </a:cubicBezTo>
                    <a:cubicBezTo>
                      <a:pt x="11178" y="34"/>
                      <a:pt x="8672" y="1"/>
                      <a:pt x="5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45;p34"/>
              <p:cNvSpPr/>
              <p:nvPr/>
            </p:nvSpPr>
            <p:spPr>
              <a:xfrm>
                <a:off x="5385748" y="2081695"/>
                <a:ext cx="35880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195" h="152" extrusionOk="0">
                    <a:moveTo>
                      <a:pt x="5597" y="1"/>
                    </a:moveTo>
                    <a:cubicBezTo>
                      <a:pt x="2506" y="1"/>
                      <a:pt x="0" y="34"/>
                      <a:pt x="0" y="84"/>
                    </a:cubicBezTo>
                    <a:cubicBezTo>
                      <a:pt x="0" y="118"/>
                      <a:pt x="2506" y="151"/>
                      <a:pt x="5597" y="151"/>
                    </a:cubicBezTo>
                    <a:cubicBezTo>
                      <a:pt x="8689" y="151"/>
                      <a:pt x="11195" y="118"/>
                      <a:pt x="11195" y="84"/>
                    </a:cubicBezTo>
                    <a:cubicBezTo>
                      <a:pt x="11195" y="34"/>
                      <a:pt x="8689" y="1"/>
                      <a:pt x="5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46;p34"/>
              <p:cNvSpPr/>
              <p:nvPr/>
            </p:nvSpPr>
            <p:spPr>
              <a:xfrm>
                <a:off x="5556575" y="2052241"/>
                <a:ext cx="9214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52" extrusionOk="0">
                    <a:moveTo>
                      <a:pt x="1437" y="1"/>
                    </a:moveTo>
                    <a:cubicBezTo>
                      <a:pt x="635" y="1"/>
                      <a:pt x="0" y="34"/>
                      <a:pt x="0" y="85"/>
                    </a:cubicBezTo>
                    <a:cubicBezTo>
                      <a:pt x="0" y="118"/>
                      <a:pt x="635" y="151"/>
                      <a:pt x="1437" y="151"/>
                    </a:cubicBezTo>
                    <a:cubicBezTo>
                      <a:pt x="2222" y="151"/>
                      <a:pt x="2874" y="118"/>
                      <a:pt x="2874" y="85"/>
                    </a:cubicBezTo>
                    <a:cubicBezTo>
                      <a:pt x="2874" y="34"/>
                      <a:pt x="2222" y="1"/>
                      <a:pt x="1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47;p34"/>
              <p:cNvSpPr/>
              <p:nvPr/>
            </p:nvSpPr>
            <p:spPr>
              <a:xfrm>
                <a:off x="5371262" y="2266463"/>
                <a:ext cx="9214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51" extrusionOk="0">
                    <a:moveTo>
                      <a:pt x="1438" y="0"/>
                    </a:moveTo>
                    <a:cubicBezTo>
                      <a:pt x="636" y="0"/>
                      <a:pt x="1" y="34"/>
                      <a:pt x="1" y="84"/>
                    </a:cubicBezTo>
                    <a:cubicBezTo>
                      <a:pt x="1" y="117"/>
                      <a:pt x="636" y="151"/>
                      <a:pt x="1438" y="151"/>
                    </a:cubicBezTo>
                    <a:cubicBezTo>
                      <a:pt x="2240" y="151"/>
                      <a:pt x="2875" y="117"/>
                      <a:pt x="2875" y="84"/>
                    </a:cubicBezTo>
                    <a:cubicBezTo>
                      <a:pt x="2875" y="34"/>
                      <a:pt x="2240" y="0"/>
                      <a:pt x="14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48;p34"/>
              <p:cNvSpPr/>
              <p:nvPr/>
            </p:nvSpPr>
            <p:spPr>
              <a:xfrm>
                <a:off x="5369146" y="2304475"/>
                <a:ext cx="9214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68" extrusionOk="0">
                    <a:moveTo>
                      <a:pt x="1437" y="1"/>
                    </a:moveTo>
                    <a:cubicBezTo>
                      <a:pt x="635" y="1"/>
                      <a:pt x="0" y="34"/>
                      <a:pt x="0" y="84"/>
                    </a:cubicBezTo>
                    <a:cubicBezTo>
                      <a:pt x="0" y="118"/>
                      <a:pt x="635" y="168"/>
                      <a:pt x="1437" y="168"/>
                    </a:cubicBezTo>
                    <a:cubicBezTo>
                      <a:pt x="2239" y="168"/>
                      <a:pt x="2874" y="118"/>
                      <a:pt x="2874" y="84"/>
                    </a:cubicBezTo>
                    <a:cubicBezTo>
                      <a:pt x="2874" y="34"/>
                      <a:pt x="2239" y="1"/>
                      <a:pt x="1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49;p34"/>
              <p:cNvSpPr/>
              <p:nvPr/>
            </p:nvSpPr>
            <p:spPr>
              <a:xfrm>
                <a:off x="5263638" y="1917856"/>
                <a:ext cx="99768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1129" h="168" extrusionOk="0">
                    <a:moveTo>
                      <a:pt x="15556" y="0"/>
                    </a:moveTo>
                    <a:cubicBezTo>
                      <a:pt x="6968" y="0"/>
                      <a:pt x="1" y="50"/>
                      <a:pt x="1" y="84"/>
                    </a:cubicBezTo>
                    <a:cubicBezTo>
                      <a:pt x="1" y="134"/>
                      <a:pt x="6968" y="167"/>
                      <a:pt x="15556" y="167"/>
                    </a:cubicBezTo>
                    <a:cubicBezTo>
                      <a:pt x="24161" y="167"/>
                      <a:pt x="31129" y="134"/>
                      <a:pt x="31129" y="84"/>
                    </a:cubicBezTo>
                    <a:cubicBezTo>
                      <a:pt x="31129" y="50"/>
                      <a:pt x="24161" y="0"/>
                      <a:pt x="15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50;p34"/>
              <p:cNvSpPr/>
              <p:nvPr/>
            </p:nvSpPr>
            <p:spPr>
              <a:xfrm>
                <a:off x="5315046" y="1875005"/>
                <a:ext cx="27339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45" extrusionOk="0">
                    <a:moveTo>
                      <a:pt x="485" y="0"/>
                    </a:moveTo>
                    <a:cubicBezTo>
                      <a:pt x="168" y="0"/>
                      <a:pt x="1" y="401"/>
                      <a:pt x="235" y="635"/>
                    </a:cubicBezTo>
                    <a:cubicBezTo>
                      <a:pt x="310" y="711"/>
                      <a:pt x="401" y="744"/>
                      <a:pt x="489" y="744"/>
                    </a:cubicBezTo>
                    <a:cubicBezTo>
                      <a:pt x="676" y="744"/>
                      <a:pt x="853" y="595"/>
                      <a:pt x="853" y="368"/>
                    </a:cubicBezTo>
                    <a:cubicBezTo>
                      <a:pt x="853" y="168"/>
                      <a:pt x="686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51;p34"/>
              <p:cNvSpPr/>
              <p:nvPr/>
            </p:nvSpPr>
            <p:spPr>
              <a:xfrm>
                <a:off x="5365909" y="1875005"/>
                <a:ext cx="27371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45" extrusionOk="0">
                    <a:moveTo>
                      <a:pt x="485" y="0"/>
                    </a:moveTo>
                    <a:cubicBezTo>
                      <a:pt x="151" y="0"/>
                      <a:pt x="1" y="401"/>
                      <a:pt x="218" y="635"/>
                    </a:cubicBezTo>
                    <a:cubicBezTo>
                      <a:pt x="293" y="711"/>
                      <a:pt x="386" y="744"/>
                      <a:pt x="477" y="744"/>
                    </a:cubicBezTo>
                    <a:cubicBezTo>
                      <a:pt x="669" y="744"/>
                      <a:pt x="853" y="595"/>
                      <a:pt x="853" y="368"/>
                    </a:cubicBezTo>
                    <a:cubicBezTo>
                      <a:pt x="853" y="168"/>
                      <a:pt x="686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52;p34"/>
              <p:cNvSpPr/>
              <p:nvPr/>
            </p:nvSpPr>
            <p:spPr>
              <a:xfrm>
                <a:off x="5416260" y="1875005"/>
                <a:ext cx="27883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45" extrusionOk="0">
                    <a:moveTo>
                      <a:pt x="502" y="0"/>
                    </a:moveTo>
                    <a:cubicBezTo>
                      <a:pt x="168" y="0"/>
                      <a:pt x="1" y="401"/>
                      <a:pt x="234" y="635"/>
                    </a:cubicBezTo>
                    <a:cubicBezTo>
                      <a:pt x="310" y="711"/>
                      <a:pt x="402" y="744"/>
                      <a:pt x="493" y="744"/>
                    </a:cubicBezTo>
                    <a:cubicBezTo>
                      <a:pt x="685" y="744"/>
                      <a:pt x="869" y="595"/>
                      <a:pt x="869" y="368"/>
                    </a:cubicBezTo>
                    <a:cubicBezTo>
                      <a:pt x="869" y="168"/>
                      <a:pt x="702" y="0"/>
                      <a:pt x="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53;p34"/>
              <p:cNvSpPr/>
              <p:nvPr/>
            </p:nvSpPr>
            <p:spPr>
              <a:xfrm>
                <a:off x="6565990" y="1808052"/>
                <a:ext cx="1218862" cy="802244"/>
              </a:xfrm>
              <a:custGeom>
                <a:avLst/>
                <a:gdLst/>
                <a:ahLst/>
                <a:cxnLst/>
                <a:rect l="l" t="t" r="r" b="b"/>
                <a:pathLst>
                  <a:path w="38030" h="25031" extrusionOk="0">
                    <a:moveTo>
                      <a:pt x="2607" y="1"/>
                    </a:moveTo>
                    <a:lnTo>
                      <a:pt x="1" y="25030"/>
                    </a:lnTo>
                    <a:lnTo>
                      <a:pt x="35139" y="25030"/>
                    </a:lnTo>
                    <a:lnTo>
                      <a:pt x="380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54;p34"/>
              <p:cNvSpPr/>
              <p:nvPr/>
            </p:nvSpPr>
            <p:spPr>
              <a:xfrm>
                <a:off x="6508684" y="1808052"/>
                <a:ext cx="1218862" cy="802244"/>
              </a:xfrm>
              <a:custGeom>
                <a:avLst/>
                <a:gdLst/>
                <a:ahLst/>
                <a:cxnLst/>
                <a:rect l="l" t="t" r="r" b="b"/>
                <a:pathLst>
                  <a:path w="38030" h="25031" extrusionOk="0">
                    <a:moveTo>
                      <a:pt x="2608" y="1"/>
                    </a:moveTo>
                    <a:lnTo>
                      <a:pt x="1" y="25030"/>
                    </a:lnTo>
                    <a:lnTo>
                      <a:pt x="35139" y="25030"/>
                    </a:lnTo>
                    <a:lnTo>
                      <a:pt x="38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55;p34"/>
              <p:cNvSpPr/>
              <p:nvPr/>
            </p:nvSpPr>
            <p:spPr>
              <a:xfrm>
                <a:off x="6548330" y="1829494"/>
                <a:ext cx="1131012" cy="744393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23226" extrusionOk="0">
                    <a:moveTo>
                      <a:pt x="2406" y="0"/>
                    </a:moveTo>
                    <a:lnTo>
                      <a:pt x="0" y="23225"/>
                    </a:lnTo>
                    <a:lnTo>
                      <a:pt x="32599" y="23225"/>
                    </a:lnTo>
                    <a:lnTo>
                      <a:pt x="352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56;p34"/>
              <p:cNvSpPr/>
              <p:nvPr/>
            </p:nvSpPr>
            <p:spPr>
              <a:xfrm>
                <a:off x="6660794" y="1938720"/>
                <a:ext cx="54100" cy="49966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5590" extrusionOk="0">
                    <a:moveTo>
                      <a:pt x="1654" y="1"/>
                    </a:moveTo>
                    <a:lnTo>
                      <a:pt x="1654" y="1"/>
                    </a:lnTo>
                    <a:cubicBezTo>
                      <a:pt x="1604" y="1"/>
                      <a:pt x="1220" y="3493"/>
                      <a:pt x="769" y="7787"/>
                    </a:cubicBezTo>
                    <a:cubicBezTo>
                      <a:pt x="318" y="12098"/>
                      <a:pt x="0" y="15590"/>
                      <a:pt x="50" y="15590"/>
                    </a:cubicBezTo>
                    <a:cubicBezTo>
                      <a:pt x="50" y="15590"/>
                      <a:pt x="51" y="15590"/>
                      <a:pt x="51" y="15590"/>
                    </a:cubicBezTo>
                    <a:cubicBezTo>
                      <a:pt x="86" y="15590"/>
                      <a:pt x="486" y="12104"/>
                      <a:pt x="919" y="7804"/>
                    </a:cubicBezTo>
                    <a:cubicBezTo>
                      <a:pt x="1370" y="3510"/>
                      <a:pt x="1688" y="17"/>
                      <a:pt x="16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57;p34"/>
              <p:cNvSpPr/>
              <p:nvPr/>
            </p:nvSpPr>
            <p:spPr>
              <a:xfrm>
                <a:off x="6747553" y="1961219"/>
                <a:ext cx="10496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68" extrusionOk="0">
                    <a:moveTo>
                      <a:pt x="1637" y="1"/>
                    </a:moveTo>
                    <a:cubicBezTo>
                      <a:pt x="735" y="1"/>
                      <a:pt x="0" y="34"/>
                      <a:pt x="0" y="84"/>
                    </a:cubicBezTo>
                    <a:cubicBezTo>
                      <a:pt x="0" y="117"/>
                      <a:pt x="735" y="168"/>
                      <a:pt x="1637" y="168"/>
                    </a:cubicBezTo>
                    <a:cubicBezTo>
                      <a:pt x="2540" y="168"/>
                      <a:pt x="3275" y="117"/>
                      <a:pt x="3275" y="84"/>
                    </a:cubicBezTo>
                    <a:cubicBezTo>
                      <a:pt x="3275" y="34"/>
                      <a:pt x="2540" y="1"/>
                      <a:pt x="1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58;p34"/>
              <p:cNvSpPr/>
              <p:nvPr/>
            </p:nvSpPr>
            <p:spPr>
              <a:xfrm>
                <a:off x="6880881" y="1961219"/>
                <a:ext cx="41774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68" extrusionOk="0">
                    <a:moveTo>
                      <a:pt x="6517" y="1"/>
                    </a:moveTo>
                    <a:cubicBezTo>
                      <a:pt x="2924" y="1"/>
                      <a:pt x="0" y="34"/>
                      <a:pt x="0" y="84"/>
                    </a:cubicBezTo>
                    <a:cubicBezTo>
                      <a:pt x="0" y="117"/>
                      <a:pt x="2924" y="168"/>
                      <a:pt x="6517" y="168"/>
                    </a:cubicBezTo>
                    <a:cubicBezTo>
                      <a:pt x="10126" y="168"/>
                      <a:pt x="13033" y="117"/>
                      <a:pt x="13033" y="84"/>
                    </a:cubicBezTo>
                    <a:cubicBezTo>
                      <a:pt x="13033" y="34"/>
                      <a:pt x="10126" y="1"/>
                      <a:pt x="6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59;p34"/>
              <p:cNvSpPr/>
              <p:nvPr/>
            </p:nvSpPr>
            <p:spPr>
              <a:xfrm>
                <a:off x="6735214" y="2225760"/>
                <a:ext cx="10499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68" extrusionOk="0">
                    <a:moveTo>
                      <a:pt x="1638" y="1"/>
                    </a:moveTo>
                    <a:cubicBezTo>
                      <a:pt x="736" y="1"/>
                      <a:pt x="1" y="34"/>
                      <a:pt x="1" y="84"/>
                    </a:cubicBezTo>
                    <a:cubicBezTo>
                      <a:pt x="1" y="117"/>
                      <a:pt x="736" y="168"/>
                      <a:pt x="1638" y="168"/>
                    </a:cubicBezTo>
                    <a:cubicBezTo>
                      <a:pt x="2540" y="168"/>
                      <a:pt x="3276" y="117"/>
                      <a:pt x="3276" y="84"/>
                    </a:cubicBezTo>
                    <a:cubicBezTo>
                      <a:pt x="3276" y="34"/>
                      <a:pt x="2540" y="1"/>
                      <a:pt x="1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60;p34"/>
              <p:cNvSpPr/>
              <p:nvPr/>
            </p:nvSpPr>
            <p:spPr>
              <a:xfrm>
                <a:off x="6868574" y="2225760"/>
                <a:ext cx="41770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3033" h="168" extrusionOk="0">
                    <a:moveTo>
                      <a:pt x="6516" y="1"/>
                    </a:moveTo>
                    <a:cubicBezTo>
                      <a:pt x="2907" y="1"/>
                      <a:pt x="0" y="34"/>
                      <a:pt x="0" y="84"/>
                    </a:cubicBezTo>
                    <a:cubicBezTo>
                      <a:pt x="0" y="117"/>
                      <a:pt x="2924" y="168"/>
                      <a:pt x="6516" y="168"/>
                    </a:cubicBezTo>
                    <a:cubicBezTo>
                      <a:pt x="10109" y="168"/>
                      <a:pt x="13033" y="117"/>
                      <a:pt x="13033" y="84"/>
                    </a:cubicBezTo>
                    <a:cubicBezTo>
                      <a:pt x="13033" y="34"/>
                      <a:pt x="10126" y="1"/>
                      <a:pt x="6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61;p34"/>
              <p:cNvSpPr/>
              <p:nvPr/>
            </p:nvSpPr>
            <p:spPr>
              <a:xfrm>
                <a:off x="6726111" y="2347870"/>
                <a:ext cx="41774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51" extrusionOk="0">
                    <a:moveTo>
                      <a:pt x="6517" y="0"/>
                    </a:moveTo>
                    <a:cubicBezTo>
                      <a:pt x="2925" y="0"/>
                      <a:pt x="1" y="33"/>
                      <a:pt x="1" y="84"/>
                    </a:cubicBezTo>
                    <a:cubicBezTo>
                      <a:pt x="1" y="117"/>
                      <a:pt x="2925" y="150"/>
                      <a:pt x="6517" y="150"/>
                    </a:cubicBezTo>
                    <a:cubicBezTo>
                      <a:pt x="10126" y="150"/>
                      <a:pt x="13033" y="117"/>
                      <a:pt x="13033" y="84"/>
                    </a:cubicBezTo>
                    <a:cubicBezTo>
                      <a:pt x="13033" y="33"/>
                      <a:pt x="10126" y="0"/>
                      <a:pt x="6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62;p34"/>
              <p:cNvSpPr/>
              <p:nvPr/>
            </p:nvSpPr>
            <p:spPr>
              <a:xfrm>
                <a:off x="6751271" y="2036184"/>
                <a:ext cx="14730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2" extrusionOk="0">
                    <a:moveTo>
                      <a:pt x="2290" y="1"/>
                    </a:moveTo>
                    <a:cubicBezTo>
                      <a:pt x="1020" y="1"/>
                      <a:pt x="1" y="34"/>
                      <a:pt x="1" y="68"/>
                    </a:cubicBezTo>
                    <a:cubicBezTo>
                      <a:pt x="1" y="118"/>
                      <a:pt x="1020" y="151"/>
                      <a:pt x="2290" y="151"/>
                    </a:cubicBezTo>
                    <a:cubicBezTo>
                      <a:pt x="3560" y="151"/>
                      <a:pt x="4596" y="118"/>
                      <a:pt x="4596" y="68"/>
                    </a:cubicBezTo>
                    <a:cubicBezTo>
                      <a:pt x="4596" y="34"/>
                      <a:pt x="3560" y="1"/>
                      <a:pt x="22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63;p34"/>
              <p:cNvSpPr/>
              <p:nvPr/>
            </p:nvSpPr>
            <p:spPr>
              <a:xfrm>
                <a:off x="6747553" y="2145443"/>
                <a:ext cx="14727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51" extrusionOk="0">
                    <a:moveTo>
                      <a:pt x="2289" y="0"/>
                    </a:moveTo>
                    <a:cubicBezTo>
                      <a:pt x="1019" y="0"/>
                      <a:pt x="0" y="34"/>
                      <a:pt x="0" y="84"/>
                    </a:cubicBezTo>
                    <a:cubicBezTo>
                      <a:pt x="0" y="117"/>
                      <a:pt x="1019" y="151"/>
                      <a:pt x="2289" y="151"/>
                    </a:cubicBezTo>
                    <a:cubicBezTo>
                      <a:pt x="3559" y="151"/>
                      <a:pt x="4595" y="117"/>
                      <a:pt x="4595" y="84"/>
                    </a:cubicBezTo>
                    <a:cubicBezTo>
                      <a:pt x="4595" y="34"/>
                      <a:pt x="3559" y="0"/>
                      <a:pt x="22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64;p34"/>
              <p:cNvSpPr/>
              <p:nvPr/>
            </p:nvSpPr>
            <p:spPr>
              <a:xfrm>
                <a:off x="6872324" y="2301815"/>
                <a:ext cx="1472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68" extrusionOk="0">
                    <a:moveTo>
                      <a:pt x="2289" y="0"/>
                    </a:moveTo>
                    <a:cubicBezTo>
                      <a:pt x="1019" y="0"/>
                      <a:pt x="0" y="34"/>
                      <a:pt x="0" y="84"/>
                    </a:cubicBezTo>
                    <a:cubicBezTo>
                      <a:pt x="0" y="134"/>
                      <a:pt x="1019" y="167"/>
                      <a:pt x="2289" y="167"/>
                    </a:cubicBezTo>
                    <a:cubicBezTo>
                      <a:pt x="3559" y="167"/>
                      <a:pt x="4595" y="134"/>
                      <a:pt x="4595" y="84"/>
                    </a:cubicBezTo>
                    <a:cubicBezTo>
                      <a:pt x="4595" y="34"/>
                      <a:pt x="3559" y="0"/>
                      <a:pt x="22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65;p34"/>
              <p:cNvSpPr/>
              <p:nvPr/>
            </p:nvSpPr>
            <p:spPr>
              <a:xfrm>
                <a:off x="7058662" y="2036184"/>
                <a:ext cx="377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52" extrusionOk="0">
                    <a:moveTo>
                      <a:pt x="5882" y="1"/>
                    </a:moveTo>
                    <a:cubicBezTo>
                      <a:pt x="2624" y="1"/>
                      <a:pt x="1" y="34"/>
                      <a:pt x="1" y="68"/>
                    </a:cubicBezTo>
                    <a:cubicBezTo>
                      <a:pt x="1" y="118"/>
                      <a:pt x="2624" y="151"/>
                      <a:pt x="5882" y="151"/>
                    </a:cubicBezTo>
                    <a:cubicBezTo>
                      <a:pt x="9124" y="151"/>
                      <a:pt x="11764" y="118"/>
                      <a:pt x="11764" y="68"/>
                    </a:cubicBezTo>
                    <a:cubicBezTo>
                      <a:pt x="11764" y="34"/>
                      <a:pt x="9124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66;p34"/>
              <p:cNvSpPr/>
              <p:nvPr/>
            </p:nvSpPr>
            <p:spPr>
              <a:xfrm>
                <a:off x="6941936" y="2151853"/>
                <a:ext cx="377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52" extrusionOk="0">
                    <a:moveTo>
                      <a:pt x="5882" y="1"/>
                    </a:moveTo>
                    <a:cubicBezTo>
                      <a:pt x="2640" y="1"/>
                      <a:pt x="0" y="34"/>
                      <a:pt x="0" y="84"/>
                    </a:cubicBezTo>
                    <a:cubicBezTo>
                      <a:pt x="0" y="118"/>
                      <a:pt x="2640" y="151"/>
                      <a:pt x="5882" y="151"/>
                    </a:cubicBezTo>
                    <a:cubicBezTo>
                      <a:pt x="9140" y="151"/>
                      <a:pt x="11763" y="118"/>
                      <a:pt x="11763" y="84"/>
                    </a:cubicBezTo>
                    <a:cubicBezTo>
                      <a:pt x="11763" y="34"/>
                      <a:pt x="9140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67;p34"/>
              <p:cNvSpPr/>
              <p:nvPr/>
            </p:nvSpPr>
            <p:spPr>
              <a:xfrm>
                <a:off x="7072059" y="2301815"/>
                <a:ext cx="37703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68" extrusionOk="0">
                    <a:moveTo>
                      <a:pt x="5882" y="0"/>
                    </a:moveTo>
                    <a:cubicBezTo>
                      <a:pt x="2624" y="0"/>
                      <a:pt x="0" y="34"/>
                      <a:pt x="0" y="84"/>
                    </a:cubicBezTo>
                    <a:cubicBezTo>
                      <a:pt x="0" y="134"/>
                      <a:pt x="2624" y="167"/>
                      <a:pt x="5882" y="167"/>
                    </a:cubicBezTo>
                    <a:cubicBezTo>
                      <a:pt x="9123" y="167"/>
                      <a:pt x="11763" y="134"/>
                      <a:pt x="11763" y="84"/>
                    </a:cubicBezTo>
                    <a:cubicBezTo>
                      <a:pt x="11763" y="34"/>
                      <a:pt x="9123" y="0"/>
                      <a:pt x="5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68;p34"/>
              <p:cNvSpPr/>
              <p:nvPr/>
            </p:nvSpPr>
            <p:spPr>
              <a:xfrm>
                <a:off x="6727714" y="2436200"/>
                <a:ext cx="377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52" extrusionOk="0">
                    <a:moveTo>
                      <a:pt x="5882" y="1"/>
                    </a:moveTo>
                    <a:cubicBezTo>
                      <a:pt x="2624" y="1"/>
                      <a:pt x="1" y="34"/>
                      <a:pt x="1" y="68"/>
                    </a:cubicBezTo>
                    <a:cubicBezTo>
                      <a:pt x="1" y="118"/>
                      <a:pt x="2624" y="151"/>
                      <a:pt x="5882" y="151"/>
                    </a:cubicBezTo>
                    <a:cubicBezTo>
                      <a:pt x="9124" y="151"/>
                      <a:pt x="11764" y="118"/>
                      <a:pt x="11764" y="68"/>
                    </a:cubicBezTo>
                    <a:cubicBezTo>
                      <a:pt x="11764" y="34"/>
                      <a:pt x="9124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69;p34"/>
              <p:cNvSpPr/>
              <p:nvPr/>
            </p:nvSpPr>
            <p:spPr>
              <a:xfrm>
                <a:off x="7144364" y="2436200"/>
                <a:ext cx="37700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152" extrusionOk="0">
                    <a:moveTo>
                      <a:pt x="5881" y="1"/>
                    </a:moveTo>
                    <a:cubicBezTo>
                      <a:pt x="2640" y="1"/>
                      <a:pt x="0" y="34"/>
                      <a:pt x="0" y="68"/>
                    </a:cubicBezTo>
                    <a:cubicBezTo>
                      <a:pt x="0" y="118"/>
                      <a:pt x="2640" y="151"/>
                      <a:pt x="5881" y="151"/>
                    </a:cubicBezTo>
                    <a:cubicBezTo>
                      <a:pt x="9140" y="151"/>
                      <a:pt x="11763" y="118"/>
                      <a:pt x="11763" y="68"/>
                    </a:cubicBezTo>
                    <a:cubicBezTo>
                      <a:pt x="11763" y="34"/>
                      <a:pt x="9140" y="1"/>
                      <a:pt x="5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70;p34"/>
              <p:cNvSpPr/>
              <p:nvPr/>
            </p:nvSpPr>
            <p:spPr>
              <a:xfrm>
                <a:off x="6727714" y="2479596"/>
                <a:ext cx="37703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68" extrusionOk="0">
                    <a:moveTo>
                      <a:pt x="5882" y="0"/>
                    </a:moveTo>
                    <a:cubicBezTo>
                      <a:pt x="2624" y="0"/>
                      <a:pt x="1" y="34"/>
                      <a:pt x="1" y="84"/>
                    </a:cubicBezTo>
                    <a:cubicBezTo>
                      <a:pt x="1" y="117"/>
                      <a:pt x="2624" y="167"/>
                      <a:pt x="5882" y="167"/>
                    </a:cubicBezTo>
                    <a:cubicBezTo>
                      <a:pt x="9124" y="167"/>
                      <a:pt x="11764" y="117"/>
                      <a:pt x="11764" y="84"/>
                    </a:cubicBezTo>
                    <a:cubicBezTo>
                      <a:pt x="11764" y="34"/>
                      <a:pt x="9124" y="0"/>
                      <a:pt x="5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71;p34"/>
              <p:cNvSpPr/>
              <p:nvPr/>
            </p:nvSpPr>
            <p:spPr>
              <a:xfrm>
                <a:off x="6745918" y="2067241"/>
                <a:ext cx="37703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68" extrusionOk="0">
                    <a:moveTo>
                      <a:pt x="5882" y="1"/>
                    </a:moveTo>
                    <a:cubicBezTo>
                      <a:pt x="2641" y="1"/>
                      <a:pt x="1" y="34"/>
                      <a:pt x="1" y="84"/>
                    </a:cubicBezTo>
                    <a:cubicBezTo>
                      <a:pt x="1" y="134"/>
                      <a:pt x="2641" y="168"/>
                      <a:pt x="5882" y="168"/>
                    </a:cubicBezTo>
                    <a:cubicBezTo>
                      <a:pt x="9124" y="168"/>
                      <a:pt x="11764" y="134"/>
                      <a:pt x="11764" y="84"/>
                    </a:cubicBezTo>
                    <a:cubicBezTo>
                      <a:pt x="11764" y="34"/>
                      <a:pt x="9140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72;p34"/>
              <p:cNvSpPr/>
              <p:nvPr/>
            </p:nvSpPr>
            <p:spPr>
              <a:xfrm>
                <a:off x="6925334" y="2036184"/>
                <a:ext cx="9695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68" extrusionOk="0">
                    <a:moveTo>
                      <a:pt x="1521" y="1"/>
                    </a:moveTo>
                    <a:cubicBezTo>
                      <a:pt x="685" y="1"/>
                      <a:pt x="0" y="51"/>
                      <a:pt x="0" y="84"/>
                    </a:cubicBezTo>
                    <a:cubicBezTo>
                      <a:pt x="0" y="134"/>
                      <a:pt x="685" y="168"/>
                      <a:pt x="1521" y="168"/>
                    </a:cubicBezTo>
                    <a:cubicBezTo>
                      <a:pt x="2356" y="168"/>
                      <a:pt x="3025" y="134"/>
                      <a:pt x="3025" y="84"/>
                    </a:cubicBezTo>
                    <a:cubicBezTo>
                      <a:pt x="3025" y="51"/>
                      <a:pt x="2356" y="1"/>
                      <a:pt x="1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73;p34"/>
              <p:cNvSpPr/>
              <p:nvPr/>
            </p:nvSpPr>
            <p:spPr>
              <a:xfrm>
                <a:off x="6730406" y="2261624"/>
                <a:ext cx="97496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69" extrusionOk="0">
                    <a:moveTo>
                      <a:pt x="1521" y="1"/>
                    </a:moveTo>
                    <a:cubicBezTo>
                      <a:pt x="685" y="1"/>
                      <a:pt x="0" y="34"/>
                      <a:pt x="0" y="85"/>
                    </a:cubicBezTo>
                    <a:cubicBezTo>
                      <a:pt x="0" y="135"/>
                      <a:pt x="685" y="168"/>
                      <a:pt x="1521" y="168"/>
                    </a:cubicBezTo>
                    <a:cubicBezTo>
                      <a:pt x="2356" y="168"/>
                      <a:pt x="3041" y="135"/>
                      <a:pt x="3041" y="85"/>
                    </a:cubicBezTo>
                    <a:cubicBezTo>
                      <a:pt x="3041" y="34"/>
                      <a:pt x="2356" y="1"/>
                      <a:pt x="1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74;p34"/>
              <p:cNvSpPr/>
              <p:nvPr/>
            </p:nvSpPr>
            <p:spPr>
              <a:xfrm>
                <a:off x="6728259" y="2301815"/>
                <a:ext cx="9695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68" extrusionOk="0">
                    <a:moveTo>
                      <a:pt x="1521" y="0"/>
                    </a:moveTo>
                    <a:cubicBezTo>
                      <a:pt x="686" y="0"/>
                      <a:pt x="1" y="34"/>
                      <a:pt x="1" y="84"/>
                    </a:cubicBezTo>
                    <a:cubicBezTo>
                      <a:pt x="1" y="134"/>
                      <a:pt x="686" y="167"/>
                      <a:pt x="1521" y="167"/>
                    </a:cubicBezTo>
                    <a:cubicBezTo>
                      <a:pt x="2356" y="167"/>
                      <a:pt x="3025" y="134"/>
                      <a:pt x="3025" y="84"/>
                    </a:cubicBezTo>
                    <a:cubicBezTo>
                      <a:pt x="3025" y="34"/>
                      <a:pt x="2356" y="0"/>
                      <a:pt x="15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75;p34"/>
              <p:cNvSpPr/>
              <p:nvPr/>
            </p:nvSpPr>
            <p:spPr>
              <a:xfrm>
                <a:off x="6616885" y="1895356"/>
                <a:ext cx="105015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51" extrusionOk="0">
                    <a:moveTo>
                      <a:pt x="16391" y="0"/>
                    </a:moveTo>
                    <a:cubicBezTo>
                      <a:pt x="7335" y="0"/>
                      <a:pt x="0" y="34"/>
                      <a:pt x="0" y="84"/>
                    </a:cubicBezTo>
                    <a:cubicBezTo>
                      <a:pt x="0" y="117"/>
                      <a:pt x="7335" y="151"/>
                      <a:pt x="16391" y="151"/>
                    </a:cubicBezTo>
                    <a:cubicBezTo>
                      <a:pt x="25431" y="151"/>
                      <a:pt x="32766" y="117"/>
                      <a:pt x="32766" y="84"/>
                    </a:cubicBezTo>
                    <a:cubicBezTo>
                      <a:pt x="32766" y="34"/>
                      <a:pt x="25431" y="0"/>
                      <a:pt x="163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76;p34"/>
              <p:cNvSpPr/>
              <p:nvPr/>
            </p:nvSpPr>
            <p:spPr>
              <a:xfrm>
                <a:off x="6671498" y="1849845"/>
                <a:ext cx="28941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85" extrusionOk="0">
                    <a:moveTo>
                      <a:pt x="518" y="0"/>
                    </a:moveTo>
                    <a:cubicBezTo>
                      <a:pt x="167" y="0"/>
                      <a:pt x="0" y="418"/>
                      <a:pt x="234" y="668"/>
                    </a:cubicBezTo>
                    <a:cubicBezTo>
                      <a:pt x="315" y="749"/>
                      <a:pt x="412" y="784"/>
                      <a:pt x="507" y="784"/>
                    </a:cubicBezTo>
                    <a:cubicBezTo>
                      <a:pt x="709" y="784"/>
                      <a:pt x="903" y="623"/>
                      <a:pt x="903" y="384"/>
                    </a:cubicBezTo>
                    <a:cubicBezTo>
                      <a:pt x="903" y="184"/>
                      <a:pt x="736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77;p34"/>
              <p:cNvSpPr/>
              <p:nvPr/>
            </p:nvSpPr>
            <p:spPr>
              <a:xfrm>
                <a:off x="6724509" y="1849845"/>
                <a:ext cx="29486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920" h="785" extrusionOk="0">
                    <a:moveTo>
                      <a:pt x="519" y="0"/>
                    </a:moveTo>
                    <a:cubicBezTo>
                      <a:pt x="184" y="0"/>
                      <a:pt x="1" y="418"/>
                      <a:pt x="251" y="668"/>
                    </a:cubicBezTo>
                    <a:cubicBezTo>
                      <a:pt x="331" y="749"/>
                      <a:pt x="429" y="784"/>
                      <a:pt x="524" y="784"/>
                    </a:cubicBezTo>
                    <a:cubicBezTo>
                      <a:pt x="726" y="784"/>
                      <a:pt x="920" y="623"/>
                      <a:pt x="920" y="384"/>
                    </a:cubicBezTo>
                    <a:cubicBezTo>
                      <a:pt x="920" y="184"/>
                      <a:pt x="736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78;p34"/>
              <p:cNvSpPr/>
              <p:nvPr/>
            </p:nvSpPr>
            <p:spPr>
              <a:xfrm>
                <a:off x="6778064" y="1849845"/>
                <a:ext cx="28941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85" extrusionOk="0">
                    <a:moveTo>
                      <a:pt x="518" y="0"/>
                    </a:moveTo>
                    <a:cubicBezTo>
                      <a:pt x="184" y="0"/>
                      <a:pt x="0" y="418"/>
                      <a:pt x="251" y="668"/>
                    </a:cubicBezTo>
                    <a:cubicBezTo>
                      <a:pt x="326" y="749"/>
                      <a:pt x="420" y="784"/>
                      <a:pt x="512" y="784"/>
                    </a:cubicBezTo>
                    <a:cubicBezTo>
                      <a:pt x="709" y="784"/>
                      <a:pt x="903" y="623"/>
                      <a:pt x="903" y="384"/>
                    </a:cubicBezTo>
                    <a:cubicBezTo>
                      <a:pt x="903" y="184"/>
                      <a:pt x="736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79;p34"/>
              <p:cNvSpPr/>
              <p:nvPr/>
            </p:nvSpPr>
            <p:spPr>
              <a:xfrm>
                <a:off x="5974250" y="894499"/>
                <a:ext cx="1164248" cy="766348"/>
              </a:xfrm>
              <a:custGeom>
                <a:avLst/>
                <a:gdLst/>
                <a:ahLst/>
                <a:cxnLst/>
                <a:rect l="l" t="t" r="r" b="b"/>
                <a:pathLst>
                  <a:path w="36326" h="23911" extrusionOk="0">
                    <a:moveTo>
                      <a:pt x="2490" y="0"/>
                    </a:moveTo>
                    <a:lnTo>
                      <a:pt x="1" y="23910"/>
                    </a:lnTo>
                    <a:lnTo>
                      <a:pt x="33552" y="23910"/>
                    </a:lnTo>
                    <a:lnTo>
                      <a:pt x="363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80;p34"/>
              <p:cNvSpPr/>
              <p:nvPr/>
            </p:nvSpPr>
            <p:spPr>
              <a:xfrm>
                <a:off x="5919637" y="894499"/>
                <a:ext cx="1164216" cy="766348"/>
              </a:xfrm>
              <a:custGeom>
                <a:avLst/>
                <a:gdLst/>
                <a:ahLst/>
                <a:cxnLst/>
                <a:rect l="l" t="t" r="r" b="b"/>
                <a:pathLst>
                  <a:path w="36325" h="23911" extrusionOk="0">
                    <a:moveTo>
                      <a:pt x="2490" y="0"/>
                    </a:moveTo>
                    <a:lnTo>
                      <a:pt x="1" y="23910"/>
                    </a:lnTo>
                    <a:lnTo>
                      <a:pt x="33551" y="23910"/>
                    </a:lnTo>
                    <a:lnTo>
                      <a:pt x="36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81;p34"/>
              <p:cNvSpPr/>
              <p:nvPr/>
            </p:nvSpPr>
            <p:spPr>
              <a:xfrm>
                <a:off x="5957136" y="915364"/>
                <a:ext cx="1080149" cy="710645"/>
              </a:xfrm>
              <a:custGeom>
                <a:avLst/>
                <a:gdLst/>
                <a:ahLst/>
                <a:cxnLst/>
                <a:rect l="l" t="t" r="r" b="b"/>
                <a:pathLst>
                  <a:path w="33702" h="22173" extrusionOk="0">
                    <a:moveTo>
                      <a:pt x="2306" y="1"/>
                    </a:moveTo>
                    <a:lnTo>
                      <a:pt x="0" y="22173"/>
                    </a:lnTo>
                    <a:lnTo>
                      <a:pt x="31145" y="22173"/>
                    </a:lnTo>
                    <a:lnTo>
                      <a:pt x="337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982;p34"/>
              <p:cNvSpPr/>
              <p:nvPr/>
            </p:nvSpPr>
            <p:spPr>
              <a:xfrm>
                <a:off x="6065849" y="1029430"/>
                <a:ext cx="51953" cy="47719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889" extrusionOk="0">
                    <a:moveTo>
                      <a:pt x="1571" y="1"/>
                    </a:moveTo>
                    <a:cubicBezTo>
                      <a:pt x="1537" y="1"/>
                      <a:pt x="1153" y="3326"/>
                      <a:pt x="735" y="7436"/>
                    </a:cubicBezTo>
                    <a:cubicBezTo>
                      <a:pt x="301" y="11546"/>
                      <a:pt x="0" y="14888"/>
                      <a:pt x="33" y="14888"/>
                    </a:cubicBezTo>
                    <a:cubicBezTo>
                      <a:pt x="34" y="14888"/>
                      <a:pt x="34" y="14888"/>
                      <a:pt x="34" y="14888"/>
                    </a:cubicBezTo>
                    <a:cubicBezTo>
                      <a:pt x="85" y="14888"/>
                      <a:pt x="469" y="11553"/>
                      <a:pt x="886" y="7453"/>
                    </a:cubicBezTo>
                    <a:cubicBezTo>
                      <a:pt x="1303" y="3342"/>
                      <a:pt x="1621" y="17"/>
                      <a:pt x="1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83;p34"/>
              <p:cNvSpPr/>
              <p:nvPr/>
            </p:nvSpPr>
            <p:spPr>
              <a:xfrm>
                <a:off x="6148314" y="1050871"/>
                <a:ext cx="10070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51" extrusionOk="0">
                    <a:moveTo>
                      <a:pt x="1571" y="0"/>
                    </a:moveTo>
                    <a:cubicBezTo>
                      <a:pt x="702" y="0"/>
                      <a:pt x="0" y="33"/>
                      <a:pt x="0" y="84"/>
                    </a:cubicBezTo>
                    <a:cubicBezTo>
                      <a:pt x="0" y="117"/>
                      <a:pt x="702" y="150"/>
                      <a:pt x="1571" y="150"/>
                    </a:cubicBezTo>
                    <a:cubicBezTo>
                      <a:pt x="2440" y="150"/>
                      <a:pt x="3141" y="117"/>
                      <a:pt x="3141" y="84"/>
                    </a:cubicBezTo>
                    <a:cubicBezTo>
                      <a:pt x="3141" y="33"/>
                      <a:pt x="2440" y="0"/>
                      <a:pt x="1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84;p34"/>
              <p:cNvSpPr/>
              <p:nvPr/>
            </p:nvSpPr>
            <p:spPr>
              <a:xfrm>
                <a:off x="6275745" y="1050871"/>
                <a:ext cx="39899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449" h="151" extrusionOk="0">
                    <a:moveTo>
                      <a:pt x="6233" y="0"/>
                    </a:moveTo>
                    <a:cubicBezTo>
                      <a:pt x="2791" y="0"/>
                      <a:pt x="1" y="33"/>
                      <a:pt x="1" y="84"/>
                    </a:cubicBezTo>
                    <a:cubicBezTo>
                      <a:pt x="1" y="117"/>
                      <a:pt x="2791" y="150"/>
                      <a:pt x="6233" y="150"/>
                    </a:cubicBezTo>
                    <a:cubicBezTo>
                      <a:pt x="9675" y="150"/>
                      <a:pt x="12449" y="117"/>
                      <a:pt x="12449" y="84"/>
                    </a:cubicBezTo>
                    <a:cubicBezTo>
                      <a:pt x="12449" y="33"/>
                      <a:pt x="9675" y="0"/>
                      <a:pt x="6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85;p34"/>
              <p:cNvSpPr/>
              <p:nvPr/>
            </p:nvSpPr>
            <p:spPr>
              <a:xfrm>
                <a:off x="6136520" y="1303617"/>
                <a:ext cx="10070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51" extrusionOk="0">
                    <a:moveTo>
                      <a:pt x="1571" y="0"/>
                    </a:moveTo>
                    <a:cubicBezTo>
                      <a:pt x="702" y="0"/>
                      <a:pt x="1" y="34"/>
                      <a:pt x="1" y="67"/>
                    </a:cubicBezTo>
                    <a:cubicBezTo>
                      <a:pt x="1" y="117"/>
                      <a:pt x="702" y="151"/>
                      <a:pt x="1571" y="151"/>
                    </a:cubicBezTo>
                    <a:cubicBezTo>
                      <a:pt x="2440" y="151"/>
                      <a:pt x="3142" y="117"/>
                      <a:pt x="3142" y="67"/>
                    </a:cubicBezTo>
                    <a:cubicBezTo>
                      <a:pt x="3142" y="34"/>
                      <a:pt x="2440" y="0"/>
                      <a:pt x="1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86;p34"/>
              <p:cNvSpPr/>
              <p:nvPr/>
            </p:nvSpPr>
            <p:spPr>
              <a:xfrm>
                <a:off x="6263982" y="1303617"/>
                <a:ext cx="39899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449" h="151" extrusionOk="0">
                    <a:moveTo>
                      <a:pt x="6232" y="0"/>
                    </a:moveTo>
                    <a:cubicBezTo>
                      <a:pt x="2791" y="0"/>
                      <a:pt x="0" y="34"/>
                      <a:pt x="0" y="67"/>
                    </a:cubicBezTo>
                    <a:cubicBezTo>
                      <a:pt x="0" y="117"/>
                      <a:pt x="2791" y="151"/>
                      <a:pt x="6232" y="151"/>
                    </a:cubicBezTo>
                    <a:cubicBezTo>
                      <a:pt x="9674" y="151"/>
                      <a:pt x="12448" y="117"/>
                      <a:pt x="12448" y="67"/>
                    </a:cubicBezTo>
                    <a:cubicBezTo>
                      <a:pt x="12448" y="34"/>
                      <a:pt x="9674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7;p34"/>
              <p:cNvSpPr/>
              <p:nvPr/>
            </p:nvSpPr>
            <p:spPr>
              <a:xfrm>
                <a:off x="6127962" y="1419831"/>
                <a:ext cx="399503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68" extrusionOk="0">
                    <a:moveTo>
                      <a:pt x="6232" y="0"/>
                    </a:moveTo>
                    <a:cubicBezTo>
                      <a:pt x="2791" y="0"/>
                      <a:pt x="0" y="34"/>
                      <a:pt x="0" y="84"/>
                    </a:cubicBezTo>
                    <a:cubicBezTo>
                      <a:pt x="0" y="117"/>
                      <a:pt x="2791" y="167"/>
                      <a:pt x="6232" y="167"/>
                    </a:cubicBezTo>
                    <a:cubicBezTo>
                      <a:pt x="9674" y="167"/>
                      <a:pt x="12465" y="117"/>
                      <a:pt x="12465" y="84"/>
                    </a:cubicBezTo>
                    <a:cubicBezTo>
                      <a:pt x="12465" y="34"/>
                      <a:pt x="9674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88;p34"/>
              <p:cNvSpPr/>
              <p:nvPr/>
            </p:nvSpPr>
            <p:spPr>
              <a:xfrm>
                <a:off x="6152064" y="1122086"/>
                <a:ext cx="14086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168" extrusionOk="0">
                    <a:moveTo>
                      <a:pt x="2189" y="0"/>
                    </a:moveTo>
                    <a:cubicBezTo>
                      <a:pt x="986" y="0"/>
                      <a:pt x="0" y="34"/>
                      <a:pt x="0" y="84"/>
                    </a:cubicBezTo>
                    <a:cubicBezTo>
                      <a:pt x="0" y="134"/>
                      <a:pt x="986" y="167"/>
                      <a:pt x="2189" y="167"/>
                    </a:cubicBezTo>
                    <a:cubicBezTo>
                      <a:pt x="3409" y="167"/>
                      <a:pt x="4394" y="134"/>
                      <a:pt x="4394" y="84"/>
                    </a:cubicBezTo>
                    <a:cubicBezTo>
                      <a:pt x="4394" y="34"/>
                      <a:pt x="3409" y="0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89;p34"/>
              <p:cNvSpPr/>
              <p:nvPr/>
            </p:nvSpPr>
            <p:spPr>
              <a:xfrm>
                <a:off x="6148314" y="1226505"/>
                <a:ext cx="14086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168" extrusionOk="0">
                    <a:moveTo>
                      <a:pt x="2206" y="0"/>
                    </a:moveTo>
                    <a:cubicBezTo>
                      <a:pt x="986" y="0"/>
                      <a:pt x="0" y="51"/>
                      <a:pt x="0" y="84"/>
                    </a:cubicBezTo>
                    <a:cubicBezTo>
                      <a:pt x="0" y="134"/>
                      <a:pt x="986" y="168"/>
                      <a:pt x="2206" y="168"/>
                    </a:cubicBezTo>
                    <a:cubicBezTo>
                      <a:pt x="3409" y="168"/>
                      <a:pt x="4394" y="134"/>
                      <a:pt x="4394" y="84"/>
                    </a:cubicBezTo>
                    <a:cubicBezTo>
                      <a:pt x="4394" y="51"/>
                      <a:pt x="3409" y="0"/>
                      <a:pt x="2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90;p34"/>
              <p:cNvSpPr/>
              <p:nvPr/>
            </p:nvSpPr>
            <p:spPr>
              <a:xfrm>
                <a:off x="6267732" y="1375922"/>
                <a:ext cx="14086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168" extrusionOk="0">
                    <a:moveTo>
                      <a:pt x="2189" y="0"/>
                    </a:moveTo>
                    <a:cubicBezTo>
                      <a:pt x="986" y="0"/>
                      <a:pt x="0" y="50"/>
                      <a:pt x="0" y="84"/>
                    </a:cubicBezTo>
                    <a:cubicBezTo>
                      <a:pt x="0" y="134"/>
                      <a:pt x="986" y="167"/>
                      <a:pt x="2189" y="167"/>
                    </a:cubicBezTo>
                    <a:cubicBezTo>
                      <a:pt x="3409" y="167"/>
                      <a:pt x="4394" y="134"/>
                      <a:pt x="4394" y="84"/>
                    </a:cubicBezTo>
                    <a:cubicBezTo>
                      <a:pt x="4394" y="50"/>
                      <a:pt x="3409" y="0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91;p34"/>
              <p:cNvSpPr/>
              <p:nvPr/>
            </p:nvSpPr>
            <p:spPr>
              <a:xfrm>
                <a:off x="6445514" y="1122086"/>
                <a:ext cx="3598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8" extrusionOk="0">
                    <a:moveTo>
                      <a:pt x="5614" y="0"/>
                    </a:moveTo>
                    <a:cubicBezTo>
                      <a:pt x="2523" y="0"/>
                      <a:pt x="0" y="34"/>
                      <a:pt x="0" y="84"/>
                    </a:cubicBezTo>
                    <a:cubicBezTo>
                      <a:pt x="0" y="134"/>
                      <a:pt x="2523" y="167"/>
                      <a:pt x="5614" y="167"/>
                    </a:cubicBezTo>
                    <a:cubicBezTo>
                      <a:pt x="8722" y="167"/>
                      <a:pt x="11229" y="134"/>
                      <a:pt x="11229" y="84"/>
                    </a:cubicBezTo>
                    <a:cubicBezTo>
                      <a:pt x="11229" y="34"/>
                      <a:pt x="8722" y="0"/>
                      <a:pt x="5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92;p34"/>
              <p:cNvSpPr/>
              <p:nvPr/>
            </p:nvSpPr>
            <p:spPr>
              <a:xfrm>
                <a:off x="6334653" y="1232915"/>
                <a:ext cx="359889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52" extrusionOk="0">
                    <a:moveTo>
                      <a:pt x="5615" y="1"/>
                    </a:moveTo>
                    <a:cubicBezTo>
                      <a:pt x="2507" y="1"/>
                      <a:pt x="1" y="34"/>
                      <a:pt x="1" y="84"/>
                    </a:cubicBezTo>
                    <a:cubicBezTo>
                      <a:pt x="1" y="118"/>
                      <a:pt x="2507" y="151"/>
                      <a:pt x="5615" y="151"/>
                    </a:cubicBezTo>
                    <a:cubicBezTo>
                      <a:pt x="8706" y="151"/>
                      <a:pt x="11229" y="118"/>
                      <a:pt x="11229" y="84"/>
                    </a:cubicBezTo>
                    <a:cubicBezTo>
                      <a:pt x="11229" y="34"/>
                      <a:pt x="8706" y="1"/>
                      <a:pt x="5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93;p34"/>
              <p:cNvSpPr/>
              <p:nvPr/>
            </p:nvSpPr>
            <p:spPr>
              <a:xfrm>
                <a:off x="6458366" y="1375922"/>
                <a:ext cx="3598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8" extrusionOk="0">
                    <a:moveTo>
                      <a:pt x="5614" y="0"/>
                    </a:moveTo>
                    <a:cubicBezTo>
                      <a:pt x="2507" y="0"/>
                      <a:pt x="0" y="50"/>
                      <a:pt x="0" y="84"/>
                    </a:cubicBezTo>
                    <a:cubicBezTo>
                      <a:pt x="0" y="134"/>
                      <a:pt x="2507" y="167"/>
                      <a:pt x="5614" y="167"/>
                    </a:cubicBezTo>
                    <a:cubicBezTo>
                      <a:pt x="8722" y="167"/>
                      <a:pt x="11229" y="134"/>
                      <a:pt x="11229" y="84"/>
                    </a:cubicBezTo>
                    <a:cubicBezTo>
                      <a:pt x="11229" y="50"/>
                      <a:pt x="8722" y="0"/>
                      <a:pt x="5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94;p34"/>
              <p:cNvSpPr/>
              <p:nvPr/>
            </p:nvSpPr>
            <p:spPr>
              <a:xfrm>
                <a:off x="6129565" y="1504443"/>
                <a:ext cx="359889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51" extrusionOk="0">
                    <a:moveTo>
                      <a:pt x="5614" y="0"/>
                    </a:moveTo>
                    <a:cubicBezTo>
                      <a:pt x="2523" y="0"/>
                      <a:pt x="0" y="34"/>
                      <a:pt x="0" y="67"/>
                    </a:cubicBezTo>
                    <a:cubicBezTo>
                      <a:pt x="0" y="117"/>
                      <a:pt x="2523" y="151"/>
                      <a:pt x="5614" y="151"/>
                    </a:cubicBezTo>
                    <a:cubicBezTo>
                      <a:pt x="8722" y="151"/>
                      <a:pt x="11228" y="117"/>
                      <a:pt x="11228" y="67"/>
                    </a:cubicBezTo>
                    <a:cubicBezTo>
                      <a:pt x="11228" y="34"/>
                      <a:pt x="8722" y="0"/>
                      <a:pt x="5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95;p34"/>
              <p:cNvSpPr/>
              <p:nvPr/>
            </p:nvSpPr>
            <p:spPr>
              <a:xfrm>
                <a:off x="6527978" y="1504443"/>
                <a:ext cx="359889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51" extrusionOk="0">
                    <a:moveTo>
                      <a:pt x="5615" y="0"/>
                    </a:moveTo>
                    <a:cubicBezTo>
                      <a:pt x="2507" y="0"/>
                      <a:pt x="1" y="34"/>
                      <a:pt x="1" y="67"/>
                    </a:cubicBezTo>
                    <a:cubicBezTo>
                      <a:pt x="1" y="117"/>
                      <a:pt x="2507" y="151"/>
                      <a:pt x="5615" y="151"/>
                    </a:cubicBezTo>
                    <a:cubicBezTo>
                      <a:pt x="8706" y="151"/>
                      <a:pt x="11229" y="117"/>
                      <a:pt x="11229" y="67"/>
                    </a:cubicBezTo>
                    <a:cubicBezTo>
                      <a:pt x="11229" y="34"/>
                      <a:pt x="870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96;p34"/>
              <p:cNvSpPr/>
              <p:nvPr/>
            </p:nvSpPr>
            <p:spPr>
              <a:xfrm>
                <a:off x="6129565" y="1545659"/>
                <a:ext cx="3598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8" extrusionOk="0">
                    <a:moveTo>
                      <a:pt x="5614" y="1"/>
                    </a:moveTo>
                    <a:cubicBezTo>
                      <a:pt x="2507" y="1"/>
                      <a:pt x="0" y="51"/>
                      <a:pt x="0" y="84"/>
                    </a:cubicBezTo>
                    <a:cubicBezTo>
                      <a:pt x="0" y="134"/>
                      <a:pt x="2523" y="168"/>
                      <a:pt x="5614" y="168"/>
                    </a:cubicBezTo>
                    <a:cubicBezTo>
                      <a:pt x="8722" y="168"/>
                      <a:pt x="11228" y="134"/>
                      <a:pt x="11228" y="84"/>
                    </a:cubicBezTo>
                    <a:cubicBezTo>
                      <a:pt x="11228" y="51"/>
                      <a:pt x="8722" y="1"/>
                      <a:pt x="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97;p34"/>
              <p:cNvSpPr/>
              <p:nvPr/>
            </p:nvSpPr>
            <p:spPr>
              <a:xfrm>
                <a:off x="6147224" y="1152053"/>
                <a:ext cx="359889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9" extrusionOk="0">
                    <a:moveTo>
                      <a:pt x="5615" y="1"/>
                    </a:moveTo>
                    <a:cubicBezTo>
                      <a:pt x="2507" y="1"/>
                      <a:pt x="1" y="34"/>
                      <a:pt x="1" y="84"/>
                    </a:cubicBezTo>
                    <a:cubicBezTo>
                      <a:pt x="1" y="135"/>
                      <a:pt x="2507" y="168"/>
                      <a:pt x="5615" y="168"/>
                    </a:cubicBezTo>
                    <a:cubicBezTo>
                      <a:pt x="8706" y="168"/>
                      <a:pt x="11229" y="135"/>
                      <a:pt x="11229" y="84"/>
                    </a:cubicBezTo>
                    <a:cubicBezTo>
                      <a:pt x="11229" y="34"/>
                      <a:pt x="8723" y="1"/>
                      <a:pt x="5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98;p34"/>
              <p:cNvSpPr/>
              <p:nvPr/>
            </p:nvSpPr>
            <p:spPr>
              <a:xfrm>
                <a:off x="6318596" y="1122599"/>
                <a:ext cx="92689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152" extrusionOk="0">
                    <a:moveTo>
                      <a:pt x="1437" y="1"/>
                    </a:moveTo>
                    <a:cubicBezTo>
                      <a:pt x="635" y="1"/>
                      <a:pt x="0" y="34"/>
                      <a:pt x="0" y="85"/>
                    </a:cubicBezTo>
                    <a:cubicBezTo>
                      <a:pt x="0" y="118"/>
                      <a:pt x="635" y="151"/>
                      <a:pt x="1437" y="151"/>
                    </a:cubicBezTo>
                    <a:cubicBezTo>
                      <a:pt x="2239" y="151"/>
                      <a:pt x="2891" y="118"/>
                      <a:pt x="2891" y="85"/>
                    </a:cubicBezTo>
                    <a:cubicBezTo>
                      <a:pt x="2891" y="34"/>
                      <a:pt x="2239" y="1"/>
                      <a:pt x="1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99;p34"/>
              <p:cNvSpPr/>
              <p:nvPr/>
            </p:nvSpPr>
            <p:spPr>
              <a:xfrm>
                <a:off x="6132225" y="1337879"/>
                <a:ext cx="9323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52" extrusionOk="0">
                    <a:moveTo>
                      <a:pt x="1455" y="1"/>
                    </a:moveTo>
                    <a:cubicBezTo>
                      <a:pt x="653" y="1"/>
                      <a:pt x="1" y="34"/>
                      <a:pt x="1" y="84"/>
                    </a:cubicBezTo>
                    <a:cubicBezTo>
                      <a:pt x="1" y="118"/>
                      <a:pt x="653" y="151"/>
                      <a:pt x="1455" y="151"/>
                    </a:cubicBezTo>
                    <a:cubicBezTo>
                      <a:pt x="2257" y="151"/>
                      <a:pt x="2908" y="118"/>
                      <a:pt x="2908" y="84"/>
                    </a:cubicBezTo>
                    <a:cubicBezTo>
                      <a:pt x="2908" y="34"/>
                      <a:pt x="2257" y="1"/>
                      <a:pt x="1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00;p34"/>
              <p:cNvSpPr/>
              <p:nvPr/>
            </p:nvSpPr>
            <p:spPr>
              <a:xfrm>
                <a:off x="6130110" y="1375922"/>
                <a:ext cx="9265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168" extrusionOk="0">
                    <a:moveTo>
                      <a:pt x="1454" y="0"/>
                    </a:moveTo>
                    <a:cubicBezTo>
                      <a:pt x="652" y="0"/>
                      <a:pt x="0" y="50"/>
                      <a:pt x="0" y="84"/>
                    </a:cubicBezTo>
                    <a:cubicBezTo>
                      <a:pt x="0" y="134"/>
                      <a:pt x="652" y="167"/>
                      <a:pt x="1454" y="167"/>
                    </a:cubicBezTo>
                    <a:cubicBezTo>
                      <a:pt x="2256" y="167"/>
                      <a:pt x="2891" y="134"/>
                      <a:pt x="2891" y="84"/>
                    </a:cubicBezTo>
                    <a:cubicBezTo>
                      <a:pt x="2891" y="50"/>
                      <a:pt x="2256" y="0"/>
                      <a:pt x="14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01;p34"/>
              <p:cNvSpPr/>
              <p:nvPr/>
            </p:nvSpPr>
            <p:spPr>
              <a:xfrm>
                <a:off x="6024056" y="987668"/>
                <a:ext cx="100252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1280" h="168" extrusionOk="0">
                    <a:moveTo>
                      <a:pt x="15640" y="0"/>
                    </a:moveTo>
                    <a:cubicBezTo>
                      <a:pt x="7002" y="0"/>
                      <a:pt x="1" y="51"/>
                      <a:pt x="1" y="84"/>
                    </a:cubicBezTo>
                    <a:cubicBezTo>
                      <a:pt x="1" y="134"/>
                      <a:pt x="7002" y="168"/>
                      <a:pt x="15640" y="168"/>
                    </a:cubicBezTo>
                    <a:cubicBezTo>
                      <a:pt x="24278" y="168"/>
                      <a:pt x="31279" y="134"/>
                      <a:pt x="31279" y="84"/>
                    </a:cubicBezTo>
                    <a:cubicBezTo>
                      <a:pt x="31279" y="51"/>
                      <a:pt x="24278" y="0"/>
                      <a:pt x="15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02;p34"/>
              <p:cNvSpPr/>
              <p:nvPr/>
            </p:nvSpPr>
            <p:spPr>
              <a:xfrm>
                <a:off x="6076009" y="944818"/>
                <a:ext cx="27883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45" extrusionOk="0">
                    <a:moveTo>
                      <a:pt x="485" y="1"/>
                    </a:moveTo>
                    <a:cubicBezTo>
                      <a:pt x="168" y="1"/>
                      <a:pt x="0" y="402"/>
                      <a:pt x="234" y="636"/>
                    </a:cubicBezTo>
                    <a:cubicBezTo>
                      <a:pt x="310" y="711"/>
                      <a:pt x="401" y="745"/>
                      <a:pt x="490" y="745"/>
                    </a:cubicBezTo>
                    <a:cubicBezTo>
                      <a:pt x="678" y="745"/>
                      <a:pt x="858" y="595"/>
                      <a:pt x="869" y="368"/>
                    </a:cubicBezTo>
                    <a:cubicBezTo>
                      <a:pt x="853" y="168"/>
                      <a:pt x="702" y="1"/>
                      <a:pt x="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03;p34"/>
              <p:cNvSpPr/>
              <p:nvPr/>
            </p:nvSpPr>
            <p:spPr>
              <a:xfrm>
                <a:off x="6126873" y="944818"/>
                <a:ext cx="27883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45" extrusionOk="0">
                    <a:moveTo>
                      <a:pt x="502" y="1"/>
                    </a:moveTo>
                    <a:cubicBezTo>
                      <a:pt x="168" y="1"/>
                      <a:pt x="1" y="402"/>
                      <a:pt x="235" y="636"/>
                    </a:cubicBezTo>
                    <a:cubicBezTo>
                      <a:pt x="310" y="711"/>
                      <a:pt x="403" y="745"/>
                      <a:pt x="494" y="745"/>
                    </a:cubicBezTo>
                    <a:cubicBezTo>
                      <a:pt x="685" y="745"/>
                      <a:pt x="870" y="595"/>
                      <a:pt x="870" y="368"/>
                    </a:cubicBezTo>
                    <a:cubicBezTo>
                      <a:pt x="870" y="168"/>
                      <a:pt x="703" y="1"/>
                      <a:pt x="5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04;p34"/>
              <p:cNvSpPr/>
              <p:nvPr/>
            </p:nvSpPr>
            <p:spPr>
              <a:xfrm>
                <a:off x="6177768" y="944818"/>
                <a:ext cx="27851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45" extrusionOk="0">
                    <a:moveTo>
                      <a:pt x="501" y="1"/>
                    </a:moveTo>
                    <a:cubicBezTo>
                      <a:pt x="167" y="1"/>
                      <a:pt x="0" y="402"/>
                      <a:pt x="234" y="636"/>
                    </a:cubicBezTo>
                    <a:cubicBezTo>
                      <a:pt x="309" y="711"/>
                      <a:pt x="402" y="745"/>
                      <a:pt x="493" y="745"/>
                    </a:cubicBezTo>
                    <a:cubicBezTo>
                      <a:pt x="685" y="745"/>
                      <a:pt x="869" y="595"/>
                      <a:pt x="869" y="368"/>
                    </a:cubicBezTo>
                    <a:cubicBezTo>
                      <a:pt x="869" y="168"/>
                      <a:pt x="702" y="1"/>
                      <a:pt x="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05;p34"/>
              <p:cNvSpPr/>
              <p:nvPr/>
            </p:nvSpPr>
            <p:spPr>
              <a:xfrm>
                <a:off x="5144220" y="4554160"/>
                <a:ext cx="84099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3576" extrusionOk="0">
                    <a:moveTo>
                      <a:pt x="1" y="0"/>
                    </a:moveTo>
                    <a:lnTo>
                      <a:pt x="1" y="3576"/>
                    </a:lnTo>
                    <a:lnTo>
                      <a:pt x="2624" y="3576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006;p34"/>
              <p:cNvSpPr/>
              <p:nvPr/>
            </p:nvSpPr>
            <p:spPr>
              <a:xfrm>
                <a:off x="5677051" y="3184856"/>
                <a:ext cx="743336" cy="35896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1120" extrusionOk="0">
                    <a:moveTo>
                      <a:pt x="1" y="0"/>
                    </a:moveTo>
                    <a:lnTo>
                      <a:pt x="1" y="1120"/>
                    </a:lnTo>
                    <a:lnTo>
                      <a:pt x="23192" y="1120"/>
                    </a:lnTo>
                    <a:lnTo>
                      <a:pt x="231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007;p34"/>
              <p:cNvSpPr/>
              <p:nvPr/>
            </p:nvSpPr>
            <p:spPr>
              <a:xfrm>
                <a:off x="5968385" y="2698081"/>
                <a:ext cx="706895" cy="522671"/>
              </a:xfrm>
              <a:custGeom>
                <a:avLst/>
                <a:gdLst/>
                <a:ahLst/>
                <a:cxnLst/>
                <a:rect l="l" t="t" r="r" b="b"/>
                <a:pathLst>
                  <a:path w="22056" h="16308" extrusionOk="0">
                    <a:moveTo>
                      <a:pt x="3943" y="0"/>
                    </a:moveTo>
                    <a:lnTo>
                      <a:pt x="0" y="16308"/>
                    </a:lnTo>
                    <a:lnTo>
                      <a:pt x="17694" y="16308"/>
                    </a:lnTo>
                    <a:lnTo>
                      <a:pt x="220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08;p34"/>
              <p:cNvSpPr/>
              <p:nvPr/>
            </p:nvSpPr>
            <p:spPr>
              <a:xfrm>
                <a:off x="6003192" y="2722727"/>
                <a:ext cx="639430" cy="458411"/>
              </a:xfrm>
              <a:custGeom>
                <a:avLst/>
                <a:gdLst/>
                <a:ahLst/>
                <a:cxnLst/>
                <a:rect l="l" t="t" r="r" b="b"/>
                <a:pathLst>
                  <a:path w="19951" h="14303" extrusionOk="0">
                    <a:moveTo>
                      <a:pt x="3693" y="0"/>
                    </a:moveTo>
                    <a:lnTo>
                      <a:pt x="0" y="14303"/>
                    </a:lnTo>
                    <a:lnTo>
                      <a:pt x="16174" y="14303"/>
                    </a:lnTo>
                    <a:lnTo>
                      <a:pt x="1995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09;p34"/>
              <p:cNvSpPr/>
              <p:nvPr/>
            </p:nvSpPr>
            <p:spPr>
              <a:xfrm>
                <a:off x="6102258" y="2811057"/>
                <a:ext cx="380241" cy="130187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4062" extrusionOk="0">
                    <a:moveTo>
                      <a:pt x="1003" y="1"/>
                    </a:moveTo>
                    <a:lnTo>
                      <a:pt x="0" y="4061"/>
                    </a:lnTo>
                    <a:lnTo>
                      <a:pt x="10727" y="4061"/>
                    </a:lnTo>
                    <a:lnTo>
                      <a:pt x="118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10;p34"/>
              <p:cNvSpPr/>
              <p:nvPr/>
            </p:nvSpPr>
            <p:spPr>
              <a:xfrm>
                <a:off x="6140814" y="2791795"/>
                <a:ext cx="26938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151" extrusionOk="0">
                    <a:moveTo>
                      <a:pt x="4194" y="0"/>
                    </a:moveTo>
                    <a:cubicBezTo>
                      <a:pt x="1872" y="0"/>
                      <a:pt x="0" y="34"/>
                      <a:pt x="0" y="67"/>
                    </a:cubicBezTo>
                    <a:cubicBezTo>
                      <a:pt x="0" y="117"/>
                      <a:pt x="1872" y="151"/>
                      <a:pt x="4194" y="151"/>
                    </a:cubicBezTo>
                    <a:cubicBezTo>
                      <a:pt x="6517" y="151"/>
                      <a:pt x="8405" y="117"/>
                      <a:pt x="8405" y="67"/>
                    </a:cubicBezTo>
                    <a:cubicBezTo>
                      <a:pt x="8405" y="34"/>
                      <a:pt x="6517" y="0"/>
                      <a:pt x="4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11;p34"/>
              <p:cNvSpPr/>
              <p:nvPr/>
            </p:nvSpPr>
            <p:spPr>
              <a:xfrm>
                <a:off x="6144564" y="2833556"/>
                <a:ext cx="10871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168" extrusionOk="0">
                    <a:moveTo>
                      <a:pt x="1704" y="1"/>
                    </a:moveTo>
                    <a:cubicBezTo>
                      <a:pt x="769" y="1"/>
                      <a:pt x="0" y="34"/>
                      <a:pt x="0" y="84"/>
                    </a:cubicBezTo>
                    <a:cubicBezTo>
                      <a:pt x="0" y="118"/>
                      <a:pt x="769" y="168"/>
                      <a:pt x="1704" y="168"/>
                    </a:cubicBezTo>
                    <a:cubicBezTo>
                      <a:pt x="2640" y="168"/>
                      <a:pt x="3392" y="118"/>
                      <a:pt x="3392" y="84"/>
                    </a:cubicBezTo>
                    <a:cubicBezTo>
                      <a:pt x="3392" y="34"/>
                      <a:pt x="2640" y="1"/>
                      <a:pt x="1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12;p34"/>
              <p:cNvSpPr/>
              <p:nvPr/>
            </p:nvSpPr>
            <p:spPr>
              <a:xfrm>
                <a:off x="6269848" y="2831409"/>
                <a:ext cx="7073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68" extrusionOk="0">
                    <a:moveTo>
                      <a:pt x="1104" y="1"/>
                    </a:moveTo>
                    <a:cubicBezTo>
                      <a:pt x="486" y="1"/>
                      <a:pt x="1" y="34"/>
                      <a:pt x="1" y="84"/>
                    </a:cubicBezTo>
                    <a:cubicBezTo>
                      <a:pt x="1" y="135"/>
                      <a:pt x="486" y="168"/>
                      <a:pt x="1104" y="168"/>
                    </a:cubicBezTo>
                    <a:cubicBezTo>
                      <a:pt x="1705" y="168"/>
                      <a:pt x="2207" y="135"/>
                      <a:pt x="2207" y="84"/>
                    </a:cubicBezTo>
                    <a:cubicBezTo>
                      <a:pt x="2207" y="34"/>
                      <a:pt x="1705" y="1"/>
                      <a:pt x="11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13;p34"/>
              <p:cNvSpPr/>
              <p:nvPr/>
            </p:nvSpPr>
            <p:spPr>
              <a:xfrm>
                <a:off x="6141872" y="2857113"/>
                <a:ext cx="29671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168" extrusionOk="0">
                    <a:moveTo>
                      <a:pt x="4629" y="1"/>
                    </a:moveTo>
                    <a:cubicBezTo>
                      <a:pt x="2072" y="1"/>
                      <a:pt x="1" y="34"/>
                      <a:pt x="1" y="84"/>
                    </a:cubicBezTo>
                    <a:cubicBezTo>
                      <a:pt x="1" y="118"/>
                      <a:pt x="2072" y="168"/>
                      <a:pt x="4629" y="168"/>
                    </a:cubicBezTo>
                    <a:cubicBezTo>
                      <a:pt x="7185" y="168"/>
                      <a:pt x="9257" y="118"/>
                      <a:pt x="9257" y="84"/>
                    </a:cubicBezTo>
                    <a:cubicBezTo>
                      <a:pt x="9257" y="34"/>
                      <a:pt x="7185" y="1"/>
                      <a:pt x="4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014;p34"/>
              <p:cNvSpPr/>
              <p:nvPr/>
            </p:nvSpPr>
            <p:spPr>
              <a:xfrm>
                <a:off x="6135462" y="2878554"/>
                <a:ext cx="9640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68" extrusionOk="0">
                    <a:moveTo>
                      <a:pt x="1504" y="0"/>
                    </a:moveTo>
                    <a:cubicBezTo>
                      <a:pt x="668" y="0"/>
                      <a:pt x="0" y="34"/>
                      <a:pt x="0" y="84"/>
                    </a:cubicBezTo>
                    <a:cubicBezTo>
                      <a:pt x="0" y="134"/>
                      <a:pt x="668" y="167"/>
                      <a:pt x="1504" y="167"/>
                    </a:cubicBezTo>
                    <a:cubicBezTo>
                      <a:pt x="2339" y="167"/>
                      <a:pt x="3008" y="134"/>
                      <a:pt x="3008" y="84"/>
                    </a:cubicBezTo>
                    <a:cubicBezTo>
                      <a:pt x="3008" y="34"/>
                      <a:pt x="2339" y="0"/>
                      <a:pt x="1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015;p34"/>
              <p:cNvSpPr/>
              <p:nvPr/>
            </p:nvSpPr>
            <p:spPr>
              <a:xfrm>
                <a:off x="6136520" y="2909611"/>
                <a:ext cx="275822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151" extrusionOk="0">
                    <a:moveTo>
                      <a:pt x="4295" y="0"/>
                    </a:moveTo>
                    <a:cubicBezTo>
                      <a:pt x="1922" y="0"/>
                      <a:pt x="1" y="34"/>
                      <a:pt x="1" y="67"/>
                    </a:cubicBezTo>
                    <a:cubicBezTo>
                      <a:pt x="1" y="117"/>
                      <a:pt x="1922" y="151"/>
                      <a:pt x="4295" y="151"/>
                    </a:cubicBezTo>
                    <a:cubicBezTo>
                      <a:pt x="6667" y="151"/>
                      <a:pt x="8605" y="117"/>
                      <a:pt x="8605" y="67"/>
                    </a:cubicBezTo>
                    <a:cubicBezTo>
                      <a:pt x="8605" y="34"/>
                      <a:pt x="6667" y="0"/>
                      <a:pt x="42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016;p34"/>
              <p:cNvSpPr/>
              <p:nvPr/>
            </p:nvSpPr>
            <p:spPr>
              <a:xfrm>
                <a:off x="6102771" y="2976018"/>
                <a:ext cx="106598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151" extrusionOk="0">
                    <a:moveTo>
                      <a:pt x="1655" y="0"/>
                    </a:moveTo>
                    <a:cubicBezTo>
                      <a:pt x="736" y="0"/>
                      <a:pt x="1" y="34"/>
                      <a:pt x="1" y="84"/>
                    </a:cubicBezTo>
                    <a:cubicBezTo>
                      <a:pt x="1" y="117"/>
                      <a:pt x="736" y="151"/>
                      <a:pt x="1655" y="151"/>
                    </a:cubicBezTo>
                    <a:cubicBezTo>
                      <a:pt x="2574" y="151"/>
                      <a:pt x="3326" y="117"/>
                      <a:pt x="3326" y="84"/>
                    </a:cubicBezTo>
                    <a:cubicBezTo>
                      <a:pt x="3326" y="34"/>
                      <a:pt x="2574" y="0"/>
                      <a:pt x="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017;p34"/>
              <p:cNvSpPr/>
              <p:nvPr/>
            </p:nvSpPr>
            <p:spPr>
              <a:xfrm>
                <a:off x="6227542" y="2976018"/>
                <a:ext cx="7288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8" extrusionOk="0">
                    <a:moveTo>
                      <a:pt x="1137" y="0"/>
                    </a:moveTo>
                    <a:cubicBezTo>
                      <a:pt x="519" y="0"/>
                      <a:pt x="1" y="34"/>
                      <a:pt x="1" y="67"/>
                    </a:cubicBezTo>
                    <a:cubicBezTo>
                      <a:pt x="1" y="117"/>
                      <a:pt x="519" y="151"/>
                      <a:pt x="1137" y="167"/>
                    </a:cubicBezTo>
                    <a:cubicBezTo>
                      <a:pt x="1772" y="167"/>
                      <a:pt x="2273" y="134"/>
                      <a:pt x="2273" y="84"/>
                    </a:cubicBezTo>
                    <a:cubicBezTo>
                      <a:pt x="2273" y="50"/>
                      <a:pt x="1772" y="17"/>
                      <a:pt x="1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18;p34"/>
              <p:cNvSpPr/>
              <p:nvPr/>
            </p:nvSpPr>
            <p:spPr>
              <a:xfrm>
                <a:off x="6320743" y="2973871"/>
                <a:ext cx="310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68" extrusionOk="0">
                    <a:moveTo>
                      <a:pt x="485" y="0"/>
                    </a:moveTo>
                    <a:cubicBezTo>
                      <a:pt x="217" y="0"/>
                      <a:pt x="0" y="34"/>
                      <a:pt x="0" y="84"/>
                    </a:cubicBezTo>
                    <a:cubicBezTo>
                      <a:pt x="0" y="134"/>
                      <a:pt x="217" y="167"/>
                      <a:pt x="485" y="167"/>
                    </a:cubicBezTo>
                    <a:cubicBezTo>
                      <a:pt x="752" y="167"/>
                      <a:pt x="969" y="134"/>
                      <a:pt x="969" y="84"/>
                    </a:cubicBezTo>
                    <a:cubicBezTo>
                      <a:pt x="969" y="34"/>
                      <a:pt x="752" y="0"/>
                      <a:pt x="4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19;p34"/>
              <p:cNvSpPr/>
              <p:nvPr/>
            </p:nvSpPr>
            <p:spPr>
              <a:xfrm>
                <a:off x="6104918" y="3002780"/>
                <a:ext cx="3378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1" extrusionOk="0">
                    <a:moveTo>
                      <a:pt x="519" y="1"/>
                    </a:moveTo>
                    <a:cubicBezTo>
                      <a:pt x="235" y="1"/>
                      <a:pt x="1" y="34"/>
                      <a:pt x="1" y="84"/>
                    </a:cubicBezTo>
                    <a:cubicBezTo>
                      <a:pt x="1" y="118"/>
                      <a:pt x="235" y="151"/>
                      <a:pt x="519" y="151"/>
                    </a:cubicBezTo>
                    <a:cubicBezTo>
                      <a:pt x="819" y="151"/>
                      <a:pt x="1053" y="118"/>
                      <a:pt x="1053" y="84"/>
                    </a:cubicBezTo>
                    <a:cubicBezTo>
                      <a:pt x="1053" y="34"/>
                      <a:pt x="819" y="1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20;p34"/>
              <p:cNvSpPr/>
              <p:nvPr/>
            </p:nvSpPr>
            <p:spPr>
              <a:xfrm>
                <a:off x="6159019" y="3002780"/>
                <a:ext cx="8089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51" extrusionOk="0">
                    <a:moveTo>
                      <a:pt x="1270" y="1"/>
                    </a:moveTo>
                    <a:cubicBezTo>
                      <a:pt x="568" y="1"/>
                      <a:pt x="0" y="34"/>
                      <a:pt x="0" y="84"/>
                    </a:cubicBezTo>
                    <a:cubicBezTo>
                      <a:pt x="0" y="118"/>
                      <a:pt x="568" y="151"/>
                      <a:pt x="1270" y="151"/>
                    </a:cubicBezTo>
                    <a:cubicBezTo>
                      <a:pt x="1955" y="151"/>
                      <a:pt x="2523" y="118"/>
                      <a:pt x="2523" y="84"/>
                    </a:cubicBezTo>
                    <a:cubicBezTo>
                      <a:pt x="2523" y="34"/>
                      <a:pt x="1955" y="1"/>
                      <a:pt x="1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21;p34"/>
              <p:cNvSpPr/>
              <p:nvPr/>
            </p:nvSpPr>
            <p:spPr>
              <a:xfrm>
                <a:off x="6265585" y="2999575"/>
                <a:ext cx="21637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151" extrusionOk="0">
                    <a:moveTo>
                      <a:pt x="3375" y="0"/>
                    </a:moveTo>
                    <a:cubicBezTo>
                      <a:pt x="1504" y="0"/>
                      <a:pt x="0" y="34"/>
                      <a:pt x="0" y="84"/>
                    </a:cubicBezTo>
                    <a:cubicBezTo>
                      <a:pt x="0" y="117"/>
                      <a:pt x="1504" y="151"/>
                      <a:pt x="3375" y="151"/>
                    </a:cubicBezTo>
                    <a:cubicBezTo>
                      <a:pt x="5230" y="151"/>
                      <a:pt x="6751" y="117"/>
                      <a:pt x="6751" y="84"/>
                    </a:cubicBezTo>
                    <a:cubicBezTo>
                      <a:pt x="6751" y="34"/>
                      <a:pt x="5230" y="0"/>
                      <a:pt x="33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22;p34"/>
              <p:cNvSpPr/>
              <p:nvPr/>
            </p:nvSpPr>
            <p:spPr>
              <a:xfrm>
                <a:off x="6098508" y="3030087"/>
                <a:ext cx="3483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68" extrusionOk="0">
                    <a:moveTo>
                      <a:pt x="552" y="1"/>
                    </a:moveTo>
                    <a:cubicBezTo>
                      <a:pt x="251" y="1"/>
                      <a:pt x="0" y="34"/>
                      <a:pt x="0" y="84"/>
                    </a:cubicBezTo>
                    <a:cubicBezTo>
                      <a:pt x="0" y="134"/>
                      <a:pt x="251" y="168"/>
                      <a:pt x="552" y="168"/>
                    </a:cubicBezTo>
                    <a:cubicBezTo>
                      <a:pt x="852" y="168"/>
                      <a:pt x="1086" y="134"/>
                      <a:pt x="1086" y="84"/>
                    </a:cubicBezTo>
                    <a:cubicBezTo>
                      <a:pt x="1086" y="34"/>
                      <a:pt x="852" y="1"/>
                      <a:pt x="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23;p34"/>
              <p:cNvSpPr/>
              <p:nvPr/>
            </p:nvSpPr>
            <p:spPr>
              <a:xfrm>
                <a:off x="6144564" y="3029029"/>
                <a:ext cx="4233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68" extrusionOk="0">
                    <a:moveTo>
                      <a:pt x="669" y="0"/>
                    </a:moveTo>
                    <a:cubicBezTo>
                      <a:pt x="301" y="0"/>
                      <a:pt x="0" y="50"/>
                      <a:pt x="0" y="84"/>
                    </a:cubicBezTo>
                    <a:cubicBezTo>
                      <a:pt x="0" y="134"/>
                      <a:pt x="301" y="167"/>
                      <a:pt x="669" y="167"/>
                    </a:cubicBezTo>
                    <a:cubicBezTo>
                      <a:pt x="1019" y="167"/>
                      <a:pt x="1320" y="134"/>
                      <a:pt x="1320" y="84"/>
                    </a:cubicBezTo>
                    <a:cubicBezTo>
                      <a:pt x="1320" y="50"/>
                      <a:pt x="1019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24;p34"/>
              <p:cNvSpPr/>
              <p:nvPr/>
            </p:nvSpPr>
            <p:spPr>
              <a:xfrm>
                <a:off x="6209337" y="3027427"/>
                <a:ext cx="136052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51" extrusionOk="0">
                    <a:moveTo>
                      <a:pt x="2123" y="0"/>
                    </a:moveTo>
                    <a:cubicBezTo>
                      <a:pt x="953" y="0"/>
                      <a:pt x="1" y="34"/>
                      <a:pt x="1" y="67"/>
                    </a:cubicBezTo>
                    <a:cubicBezTo>
                      <a:pt x="1" y="117"/>
                      <a:pt x="953" y="151"/>
                      <a:pt x="2123" y="151"/>
                    </a:cubicBezTo>
                    <a:cubicBezTo>
                      <a:pt x="3292" y="151"/>
                      <a:pt x="4245" y="117"/>
                      <a:pt x="4245" y="67"/>
                    </a:cubicBezTo>
                    <a:cubicBezTo>
                      <a:pt x="4245" y="34"/>
                      <a:pt x="3292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25;p34"/>
              <p:cNvSpPr/>
              <p:nvPr/>
            </p:nvSpPr>
            <p:spPr>
              <a:xfrm>
                <a:off x="6096361" y="3075598"/>
                <a:ext cx="164961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152" extrusionOk="0">
                    <a:moveTo>
                      <a:pt x="2574" y="1"/>
                    </a:moveTo>
                    <a:cubicBezTo>
                      <a:pt x="1153" y="1"/>
                      <a:pt x="0" y="34"/>
                      <a:pt x="0" y="68"/>
                    </a:cubicBezTo>
                    <a:cubicBezTo>
                      <a:pt x="0" y="118"/>
                      <a:pt x="1153" y="151"/>
                      <a:pt x="2574" y="151"/>
                    </a:cubicBezTo>
                    <a:cubicBezTo>
                      <a:pt x="3994" y="151"/>
                      <a:pt x="5147" y="118"/>
                      <a:pt x="5147" y="68"/>
                    </a:cubicBezTo>
                    <a:cubicBezTo>
                      <a:pt x="5147" y="34"/>
                      <a:pt x="4010" y="1"/>
                      <a:pt x="2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026;p34"/>
              <p:cNvSpPr/>
              <p:nvPr/>
            </p:nvSpPr>
            <p:spPr>
              <a:xfrm>
                <a:off x="6283245" y="3073482"/>
                <a:ext cx="7448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1" extrusionOk="0">
                    <a:moveTo>
                      <a:pt x="1154" y="0"/>
                    </a:moveTo>
                    <a:cubicBezTo>
                      <a:pt x="519" y="0"/>
                      <a:pt x="1" y="34"/>
                      <a:pt x="1" y="67"/>
                    </a:cubicBezTo>
                    <a:cubicBezTo>
                      <a:pt x="1" y="117"/>
                      <a:pt x="519" y="150"/>
                      <a:pt x="1154" y="150"/>
                    </a:cubicBezTo>
                    <a:cubicBezTo>
                      <a:pt x="1805" y="150"/>
                      <a:pt x="2323" y="117"/>
                      <a:pt x="2323" y="67"/>
                    </a:cubicBezTo>
                    <a:cubicBezTo>
                      <a:pt x="2323" y="34"/>
                      <a:pt x="1805" y="0"/>
                      <a:pt x="1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27;p34"/>
              <p:cNvSpPr/>
              <p:nvPr/>
            </p:nvSpPr>
            <p:spPr>
              <a:xfrm>
                <a:off x="6376959" y="3073482"/>
                <a:ext cx="123745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51" extrusionOk="0">
                    <a:moveTo>
                      <a:pt x="1922" y="0"/>
                    </a:moveTo>
                    <a:cubicBezTo>
                      <a:pt x="853" y="0"/>
                      <a:pt x="1" y="34"/>
                      <a:pt x="1" y="67"/>
                    </a:cubicBezTo>
                    <a:cubicBezTo>
                      <a:pt x="1" y="117"/>
                      <a:pt x="853" y="150"/>
                      <a:pt x="1922" y="150"/>
                    </a:cubicBezTo>
                    <a:cubicBezTo>
                      <a:pt x="2992" y="150"/>
                      <a:pt x="3860" y="117"/>
                      <a:pt x="3860" y="67"/>
                    </a:cubicBezTo>
                    <a:cubicBezTo>
                      <a:pt x="3860" y="34"/>
                      <a:pt x="2992" y="0"/>
                      <a:pt x="1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28;p34"/>
              <p:cNvSpPr/>
              <p:nvPr/>
            </p:nvSpPr>
            <p:spPr>
              <a:xfrm>
                <a:off x="6441764" y="2789648"/>
                <a:ext cx="25736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51" extrusionOk="0">
                    <a:moveTo>
                      <a:pt x="401" y="1"/>
                    </a:moveTo>
                    <a:cubicBezTo>
                      <a:pt x="184" y="1"/>
                      <a:pt x="0" y="34"/>
                      <a:pt x="0" y="84"/>
                    </a:cubicBezTo>
                    <a:cubicBezTo>
                      <a:pt x="0" y="118"/>
                      <a:pt x="184" y="151"/>
                      <a:pt x="401" y="151"/>
                    </a:cubicBezTo>
                    <a:cubicBezTo>
                      <a:pt x="619" y="151"/>
                      <a:pt x="802" y="118"/>
                      <a:pt x="802" y="84"/>
                    </a:cubicBezTo>
                    <a:cubicBezTo>
                      <a:pt x="802" y="34"/>
                      <a:pt x="619" y="1"/>
                      <a:pt x="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29;p34"/>
              <p:cNvSpPr/>
              <p:nvPr/>
            </p:nvSpPr>
            <p:spPr>
              <a:xfrm>
                <a:off x="6149917" y="2771988"/>
                <a:ext cx="5624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8" extrusionOk="0">
                    <a:moveTo>
                      <a:pt x="886" y="0"/>
                    </a:moveTo>
                    <a:cubicBezTo>
                      <a:pt x="385" y="0"/>
                      <a:pt x="0" y="50"/>
                      <a:pt x="0" y="84"/>
                    </a:cubicBezTo>
                    <a:cubicBezTo>
                      <a:pt x="0" y="134"/>
                      <a:pt x="385" y="167"/>
                      <a:pt x="886" y="167"/>
                    </a:cubicBezTo>
                    <a:cubicBezTo>
                      <a:pt x="1370" y="167"/>
                      <a:pt x="1755" y="134"/>
                      <a:pt x="1755" y="84"/>
                    </a:cubicBezTo>
                    <a:cubicBezTo>
                      <a:pt x="1755" y="50"/>
                      <a:pt x="1370" y="0"/>
                      <a:pt x="8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30;p34"/>
              <p:cNvSpPr/>
              <p:nvPr/>
            </p:nvSpPr>
            <p:spPr>
              <a:xfrm>
                <a:off x="6112418" y="2722727"/>
                <a:ext cx="530203" cy="32691"/>
              </a:xfrm>
              <a:custGeom>
                <a:avLst/>
                <a:gdLst/>
                <a:ahLst/>
                <a:cxnLst/>
                <a:rect l="l" t="t" r="r" b="b"/>
                <a:pathLst>
                  <a:path w="16543" h="1020" extrusionOk="0">
                    <a:moveTo>
                      <a:pt x="285" y="0"/>
                    </a:moveTo>
                    <a:lnTo>
                      <a:pt x="1" y="1019"/>
                    </a:lnTo>
                    <a:lnTo>
                      <a:pt x="16275" y="1019"/>
                    </a:lnTo>
                    <a:lnTo>
                      <a:pt x="165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031;p34"/>
              <p:cNvSpPr/>
              <p:nvPr/>
            </p:nvSpPr>
            <p:spPr>
              <a:xfrm>
                <a:off x="6135462" y="2733432"/>
                <a:ext cx="13397" cy="1144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57" extrusionOk="0">
                    <a:moveTo>
                      <a:pt x="251" y="0"/>
                    </a:moveTo>
                    <a:cubicBezTo>
                      <a:pt x="84" y="0"/>
                      <a:pt x="0" y="184"/>
                      <a:pt x="117" y="301"/>
                    </a:cubicBezTo>
                    <a:cubicBezTo>
                      <a:pt x="155" y="339"/>
                      <a:pt x="201" y="356"/>
                      <a:pt x="245" y="356"/>
                    </a:cubicBezTo>
                    <a:cubicBezTo>
                      <a:pt x="335" y="356"/>
                      <a:pt x="418" y="285"/>
                      <a:pt x="418" y="184"/>
                    </a:cubicBezTo>
                    <a:cubicBezTo>
                      <a:pt x="418" y="84"/>
                      <a:pt x="334" y="0"/>
                      <a:pt x="2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032;p34"/>
              <p:cNvSpPr/>
              <p:nvPr/>
            </p:nvSpPr>
            <p:spPr>
              <a:xfrm>
                <a:off x="6155269" y="2733432"/>
                <a:ext cx="13429" cy="1144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7" extrusionOk="0">
                    <a:moveTo>
                      <a:pt x="234" y="0"/>
                    </a:moveTo>
                    <a:cubicBezTo>
                      <a:pt x="84" y="0"/>
                      <a:pt x="0" y="184"/>
                      <a:pt x="117" y="301"/>
                    </a:cubicBezTo>
                    <a:cubicBezTo>
                      <a:pt x="150" y="339"/>
                      <a:pt x="194" y="356"/>
                      <a:pt x="237" y="356"/>
                    </a:cubicBezTo>
                    <a:cubicBezTo>
                      <a:pt x="327" y="356"/>
                      <a:pt x="418" y="285"/>
                      <a:pt x="418" y="184"/>
                    </a:cubicBezTo>
                    <a:cubicBezTo>
                      <a:pt x="418" y="84"/>
                      <a:pt x="335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033;p34"/>
              <p:cNvSpPr/>
              <p:nvPr/>
            </p:nvSpPr>
            <p:spPr>
              <a:xfrm>
                <a:off x="6175076" y="2733432"/>
                <a:ext cx="12884" cy="1144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57" extrusionOk="0">
                    <a:moveTo>
                      <a:pt x="234" y="0"/>
                    </a:moveTo>
                    <a:cubicBezTo>
                      <a:pt x="67" y="0"/>
                      <a:pt x="1" y="184"/>
                      <a:pt x="101" y="301"/>
                    </a:cubicBezTo>
                    <a:cubicBezTo>
                      <a:pt x="139" y="339"/>
                      <a:pt x="185" y="356"/>
                      <a:pt x="228" y="356"/>
                    </a:cubicBezTo>
                    <a:cubicBezTo>
                      <a:pt x="318" y="356"/>
                      <a:pt x="402" y="285"/>
                      <a:pt x="402" y="184"/>
                    </a:cubicBezTo>
                    <a:cubicBezTo>
                      <a:pt x="402" y="84"/>
                      <a:pt x="335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034;p34"/>
              <p:cNvSpPr/>
              <p:nvPr/>
            </p:nvSpPr>
            <p:spPr>
              <a:xfrm>
                <a:off x="6033158" y="3269468"/>
                <a:ext cx="1236008" cy="720837"/>
              </a:xfrm>
              <a:custGeom>
                <a:avLst/>
                <a:gdLst/>
                <a:ahLst/>
                <a:cxnLst/>
                <a:rect l="l" t="t" r="r" b="b"/>
                <a:pathLst>
                  <a:path w="38565" h="22491" extrusionOk="0">
                    <a:moveTo>
                      <a:pt x="1" y="0"/>
                    </a:moveTo>
                    <a:lnTo>
                      <a:pt x="1" y="22490"/>
                    </a:lnTo>
                    <a:lnTo>
                      <a:pt x="38564" y="22490"/>
                    </a:lnTo>
                    <a:lnTo>
                      <a:pt x="38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035;p34"/>
              <p:cNvSpPr/>
              <p:nvPr/>
            </p:nvSpPr>
            <p:spPr>
              <a:xfrm>
                <a:off x="6033158" y="3269468"/>
                <a:ext cx="562862" cy="720837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22491" extrusionOk="0">
                    <a:moveTo>
                      <a:pt x="1" y="0"/>
                    </a:moveTo>
                    <a:lnTo>
                      <a:pt x="1" y="22490"/>
                    </a:lnTo>
                    <a:lnTo>
                      <a:pt x="17561" y="22490"/>
                    </a:lnTo>
                    <a:lnTo>
                      <a:pt x="17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036;p34"/>
              <p:cNvSpPr/>
              <p:nvPr/>
            </p:nvSpPr>
            <p:spPr>
              <a:xfrm>
                <a:off x="6083509" y="3311229"/>
                <a:ext cx="457354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6417" extrusionOk="0">
                    <a:moveTo>
                      <a:pt x="152" y="83"/>
                    </a:moveTo>
                    <a:cubicBezTo>
                      <a:pt x="152" y="83"/>
                      <a:pt x="152" y="83"/>
                      <a:pt x="151" y="84"/>
                    </a:cubicBezTo>
                    <a:lnTo>
                      <a:pt x="151" y="84"/>
                    </a:lnTo>
                    <a:lnTo>
                      <a:pt x="151" y="84"/>
                    </a:lnTo>
                    <a:cubicBezTo>
                      <a:pt x="152" y="83"/>
                      <a:pt x="152" y="83"/>
                      <a:pt x="152" y="83"/>
                    </a:cubicBezTo>
                    <a:close/>
                    <a:moveTo>
                      <a:pt x="84" y="1"/>
                    </a:moveTo>
                    <a:cubicBezTo>
                      <a:pt x="58" y="27"/>
                      <a:pt x="9" y="76"/>
                      <a:pt x="0" y="84"/>
                    </a:cubicBezTo>
                    <a:lnTo>
                      <a:pt x="0" y="84"/>
                    </a:lnTo>
                    <a:lnTo>
                      <a:pt x="0" y="903"/>
                    </a:lnTo>
                    <a:lnTo>
                      <a:pt x="0" y="1722"/>
                    </a:lnTo>
                    <a:lnTo>
                      <a:pt x="0" y="3309"/>
                    </a:lnTo>
                    <a:cubicBezTo>
                      <a:pt x="0" y="4345"/>
                      <a:pt x="0" y="5364"/>
                      <a:pt x="0" y="6333"/>
                    </a:cubicBezTo>
                    <a:lnTo>
                      <a:pt x="0" y="6417"/>
                    </a:lnTo>
                    <a:lnTo>
                      <a:pt x="84" y="6417"/>
                    </a:lnTo>
                    <a:lnTo>
                      <a:pt x="10243" y="6383"/>
                    </a:lnTo>
                    <a:cubicBezTo>
                      <a:pt x="11496" y="6367"/>
                      <a:pt x="12482" y="6367"/>
                      <a:pt x="13167" y="6350"/>
                    </a:cubicBezTo>
                    <a:lnTo>
                      <a:pt x="14136" y="6350"/>
                    </a:lnTo>
                    <a:cubicBezTo>
                      <a:pt x="14169" y="6350"/>
                      <a:pt x="14186" y="6333"/>
                      <a:pt x="14203" y="6333"/>
                    </a:cubicBezTo>
                    <a:lnTo>
                      <a:pt x="13935" y="6333"/>
                    </a:lnTo>
                    <a:lnTo>
                      <a:pt x="13133" y="6317"/>
                    </a:lnTo>
                    <a:cubicBezTo>
                      <a:pt x="12448" y="6317"/>
                      <a:pt x="11446" y="6300"/>
                      <a:pt x="10193" y="6300"/>
                    </a:cubicBezTo>
                    <a:lnTo>
                      <a:pt x="151" y="6267"/>
                    </a:lnTo>
                    <a:lnTo>
                      <a:pt x="151" y="6267"/>
                    </a:lnTo>
                    <a:cubicBezTo>
                      <a:pt x="151" y="5317"/>
                      <a:pt x="151" y="4321"/>
                      <a:pt x="151" y="3309"/>
                    </a:cubicBezTo>
                    <a:lnTo>
                      <a:pt x="151" y="1722"/>
                    </a:lnTo>
                    <a:lnTo>
                      <a:pt x="151" y="903"/>
                    </a:lnTo>
                    <a:lnTo>
                      <a:pt x="151" y="168"/>
                    </a:lnTo>
                    <a:lnTo>
                      <a:pt x="151" y="168"/>
                    </a:lnTo>
                    <a:lnTo>
                      <a:pt x="14153" y="151"/>
                    </a:lnTo>
                    <a:lnTo>
                      <a:pt x="14153" y="151"/>
                    </a:lnTo>
                    <a:cubicBezTo>
                      <a:pt x="14169" y="2042"/>
                      <a:pt x="14169" y="3572"/>
                      <a:pt x="14186" y="4646"/>
                    </a:cubicBezTo>
                    <a:cubicBezTo>
                      <a:pt x="14186" y="5180"/>
                      <a:pt x="14186" y="5598"/>
                      <a:pt x="14186" y="5899"/>
                    </a:cubicBezTo>
                    <a:cubicBezTo>
                      <a:pt x="14203" y="6032"/>
                      <a:pt x="14203" y="6133"/>
                      <a:pt x="14203" y="6216"/>
                    </a:cubicBezTo>
                    <a:cubicBezTo>
                      <a:pt x="14203" y="6266"/>
                      <a:pt x="14203" y="6300"/>
                      <a:pt x="14203" y="6333"/>
                    </a:cubicBezTo>
                    <a:cubicBezTo>
                      <a:pt x="14219" y="6300"/>
                      <a:pt x="14219" y="6266"/>
                      <a:pt x="14219" y="6233"/>
                    </a:cubicBezTo>
                    <a:cubicBezTo>
                      <a:pt x="14219" y="6149"/>
                      <a:pt x="14219" y="6049"/>
                      <a:pt x="14219" y="5916"/>
                    </a:cubicBezTo>
                    <a:cubicBezTo>
                      <a:pt x="14219" y="5615"/>
                      <a:pt x="14219" y="5214"/>
                      <a:pt x="14236" y="4679"/>
                    </a:cubicBezTo>
                    <a:cubicBezTo>
                      <a:pt x="14236" y="3576"/>
                      <a:pt x="14253" y="2022"/>
                      <a:pt x="14270" y="84"/>
                    </a:cubicBezTo>
                    <a:lnTo>
                      <a:pt x="14270" y="34"/>
                    </a:lnTo>
                    <a:lnTo>
                      <a:pt x="14203" y="3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37;p34"/>
              <p:cNvSpPr/>
              <p:nvPr/>
            </p:nvSpPr>
            <p:spPr>
              <a:xfrm>
                <a:off x="6285937" y="3392636"/>
                <a:ext cx="46601" cy="4310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45" extrusionOk="0">
                    <a:moveTo>
                      <a:pt x="808" y="1"/>
                    </a:moveTo>
                    <a:cubicBezTo>
                      <a:pt x="737" y="1"/>
                      <a:pt x="667" y="12"/>
                      <a:pt x="602" y="34"/>
                    </a:cubicBezTo>
                    <a:cubicBezTo>
                      <a:pt x="0" y="251"/>
                      <a:pt x="0" y="1103"/>
                      <a:pt x="602" y="1304"/>
                    </a:cubicBezTo>
                    <a:cubicBezTo>
                      <a:pt x="669" y="1331"/>
                      <a:pt x="741" y="1344"/>
                      <a:pt x="814" y="1344"/>
                    </a:cubicBezTo>
                    <a:cubicBezTo>
                      <a:pt x="960" y="1344"/>
                      <a:pt x="1109" y="1293"/>
                      <a:pt x="1220" y="1203"/>
                    </a:cubicBezTo>
                    <a:cubicBezTo>
                      <a:pt x="1337" y="1103"/>
                      <a:pt x="1420" y="969"/>
                      <a:pt x="1437" y="836"/>
                    </a:cubicBezTo>
                    <a:cubicBezTo>
                      <a:pt x="1454" y="736"/>
                      <a:pt x="1437" y="669"/>
                      <a:pt x="1420" y="669"/>
                    </a:cubicBezTo>
                    <a:cubicBezTo>
                      <a:pt x="1387" y="836"/>
                      <a:pt x="1287" y="1003"/>
                      <a:pt x="1153" y="1103"/>
                    </a:cubicBezTo>
                    <a:cubicBezTo>
                      <a:pt x="1056" y="1168"/>
                      <a:pt x="945" y="1205"/>
                      <a:pt x="833" y="1205"/>
                    </a:cubicBezTo>
                    <a:cubicBezTo>
                      <a:pt x="772" y="1205"/>
                      <a:pt x="711" y="1194"/>
                      <a:pt x="652" y="1170"/>
                    </a:cubicBezTo>
                    <a:cubicBezTo>
                      <a:pt x="184" y="1003"/>
                      <a:pt x="184" y="351"/>
                      <a:pt x="652" y="184"/>
                    </a:cubicBezTo>
                    <a:cubicBezTo>
                      <a:pt x="719" y="157"/>
                      <a:pt x="788" y="144"/>
                      <a:pt x="857" y="144"/>
                    </a:cubicBezTo>
                    <a:cubicBezTo>
                      <a:pt x="961" y="144"/>
                      <a:pt x="1063" y="174"/>
                      <a:pt x="1153" y="234"/>
                    </a:cubicBezTo>
                    <a:cubicBezTo>
                      <a:pt x="1287" y="351"/>
                      <a:pt x="1387" y="502"/>
                      <a:pt x="1420" y="669"/>
                    </a:cubicBezTo>
                    <a:cubicBezTo>
                      <a:pt x="1437" y="669"/>
                      <a:pt x="1454" y="619"/>
                      <a:pt x="1437" y="518"/>
                    </a:cubicBezTo>
                    <a:cubicBezTo>
                      <a:pt x="1420" y="368"/>
                      <a:pt x="1337" y="251"/>
                      <a:pt x="1220" y="151"/>
                    </a:cubicBezTo>
                    <a:cubicBezTo>
                      <a:pt x="1107" y="49"/>
                      <a:pt x="956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38;p34"/>
              <p:cNvSpPr/>
              <p:nvPr/>
            </p:nvSpPr>
            <p:spPr>
              <a:xfrm>
                <a:off x="6083509" y="3531861"/>
                <a:ext cx="457354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6417" extrusionOk="0">
                    <a:moveTo>
                      <a:pt x="152" y="83"/>
                    </a:moveTo>
                    <a:cubicBezTo>
                      <a:pt x="152" y="83"/>
                      <a:pt x="152" y="83"/>
                      <a:pt x="151" y="84"/>
                    </a:cubicBezTo>
                    <a:lnTo>
                      <a:pt x="151" y="84"/>
                    </a:lnTo>
                    <a:lnTo>
                      <a:pt x="151" y="84"/>
                    </a:lnTo>
                    <a:cubicBezTo>
                      <a:pt x="152" y="83"/>
                      <a:pt x="152" y="83"/>
                      <a:pt x="152" y="83"/>
                    </a:cubicBezTo>
                    <a:close/>
                    <a:moveTo>
                      <a:pt x="84" y="1"/>
                    </a:moveTo>
                    <a:cubicBezTo>
                      <a:pt x="58" y="27"/>
                      <a:pt x="9" y="76"/>
                      <a:pt x="0" y="84"/>
                    </a:cubicBezTo>
                    <a:lnTo>
                      <a:pt x="0" y="84"/>
                    </a:lnTo>
                    <a:lnTo>
                      <a:pt x="0" y="903"/>
                    </a:lnTo>
                    <a:lnTo>
                      <a:pt x="0" y="1705"/>
                    </a:lnTo>
                    <a:lnTo>
                      <a:pt x="0" y="3309"/>
                    </a:lnTo>
                    <a:cubicBezTo>
                      <a:pt x="0" y="4345"/>
                      <a:pt x="0" y="5364"/>
                      <a:pt x="0" y="6333"/>
                    </a:cubicBezTo>
                    <a:lnTo>
                      <a:pt x="0" y="6417"/>
                    </a:lnTo>
                    <a:lnTo>
                      <a:pt x="84" y="6417"/>
                    </a:lnTo>
                    <a:lnTo>
                      <a:pt x="10243" y="6367"/>
                    </a:lnTo>
                    <a:cubicBezTo>
                      <a:pt x="11496" y="6367"/>
                      <a:pt x="12482" y="6350"/>
                      <a:pt x="13167" y="6350"/>
                    </a:cubicBezTo>
                    <a:lnTo>
                      <a:pt x="13952" y="6350"/>
                    </a:lnTo>
                    <a:cubicBezTo>
                      <a:pt x="14019" y="6333"/>
                      <a:pt x="14086" y="6333"/>
                      <a:pt x="14136" y="6333"/>
                    </a:cubicBezTo>
                    <a:cubicBezTo>
                      <a:pt x="14086" y="6333"/>
                      <a:pt x="14019" y="6333"/>
                      <a:pt x="13935" y="6316"/>
                    </a:cubicBezTo>
                    <a:lnTo>
                      <a:pt x="13133" y="6316"/>
                    </a:lnTo>
                    <a:lnTo>
                      <a:pt x="10193" y="6300"/>
                    </a:lnTo>
                    <a:lnTo>
                      <a:pt x="151" y="6267"/>
                    </a:lnTo>
                    <a:lnTo>
                      <a:pt x="151" y="6267"/>
                    </a:lnTo>
                    <a:cubicBezTo>
                      <a:pt x="151" y="5317"/>
                      <a:pt x="151" y="4321"/>
                      <a:pt x="151" y="3309"/>
                    </a:cubicBezTo>
                    <a:lnTo>
                      <a:pt x="151" y="1705"/>
                    </a:lnTo>
                    <a:lnTo>
                      <a:pt x="151" y="903"/>
                    </a:lnTo>
                    <a:lnTo>
                      <a:pt x="151" y="167"/>
                    </a:lnTo>
                    <a:lnTo>
                      <a:pt x="151" y="167"/>
                    </a:lnTo>
                    <a:cubicBezTo>
                      <a:pt x="5580" y="151"/>
                      <a:pt x="10530" y="151"/>
                      <a:pt x="14153" y="134"/>
                    </a:cubicBezTo>
                    <a:lnTo>
                      <a:pt x="14153" y="134"/>
                    </a:lnTo>
                    <a:cubicBezTo>
                      <a:pt x="14169" y="2033"/>
                      <a:pt x="14169" y="3569"/>
                      <a:pt x="14186" y="4646"/>
                    </a:cubicBezTo>
                    <a:cubicBezTo>
                      <a:pt x="14186" y="5180"/>
                      <a:pt x="14186" y="5598"/>
                      <a:pt x="14186" y="5882"/>
                    </a:cubicBezTo>
                    <a:cubicBezTo>
                      <a:pt x="14203" y="6032"/>
                      <a:pt x="14203" y="6133"/>
                      <a:pt x="14203" y="6216"/>
                    </a:cubicBezTo>
                    <a:cubicBezTo>
                      <a:pt x="14203" y="6250"/>
                      <a:pt x="14203" y="6300"/>
                      <a:pt x="14203" y="6333"/>
                    </a:cubicBezTo>
                    <a:cubicBezTo>
                      <a:pt x="14219" y="6300"/>
                      <a:pt x="14219" y="6266"/>
                      <a:pt x="14219" y="6233"/>
                    </a:cubicBezTo>
                    <a:cubicBezTo>
                      <a:pt x="14219" y="6149"/>
                      <a:pt x="14219" y="6049"/>
                      <a:pt x="14219" y="5915"/>
                    </a:cubicBezTo>
                    <a:cubicBezTo>
                      <a:pt x="14219" y="5615"/>
                      <a:pt x="14219" y="5197"/>
                      <a:pt x="14236" y="4679"/>
                    </a:cubicBezTo>
                    <a:cubicBezTo>
                      <a:pt x="14236" y="3576"/>
                      <a:pt x="14253" y="2006"/>
                      <a:pt x="14270" y="84"/>
                    </a:cubicBezTo>
                    <a:lnTo>
                      <a:pt x="14270" y="34"/>
                    </a:lnTo>
                    <a:lnTo>
                      <a:pt x="14203" y="3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39;p34"/>
              <p:cNvSpPr/>
              <p:nvPr/>
            </p:nvSpPr>
            <p:spPr>
              <a:xfrm>
                <a:off x="6285937" y="3613268"/>
                <a:ext cx="46601" cy="42851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37" extrusionOk="0">
                    <a:moveTo>
                      <a:pt x="808" y="1"/>
                    </a:moveTo>
                    <a:cubicBezTo>
                      <a:pt x="737" y="1"/>
                      <a:pt x="667" y="12"/>
                      <a:pt x="602" y="34"/>
                    </a:cubicBezTo>
                    <a:cubicBezTo>
                      <a:pt x="0" y="251"/>
                      <a:pt x="0" y="1086"/>
                      <a:pt x="602" y="1304"/>
                    </a:cubicBezTo>
                    <a:cubicBezTo>
                      <a:pt x="667" y="1325"/>
                      <a:pt x="737" y="1336"/>
                      <a:pt x="808" y="1336"/>
                    </a:cubicBezTo>
                    <a:cubicBezTo>
                      <a:pt x="956" y="1336"/>
                      <a:pt x="1107" y="1288"/>
                      <a:pt x="1220" y="1187"/>
                    </a:cubicBezTo>
                    <a:cubicBezTo>
                      <a:pt x="1337" y="1103"/>
                      <a:pt x="1420" y="969"/>
                      <a:pt x="1437" y="819"/>
                    </a:cubicBezTo>
                    <a:cubicBezTo>
                      <a:pt x="1454" y="719"/>
                      <a:pt x="1437" y="669"/>
                      <a:pt x="1420" y="669"/>
                    </a:cubicBezTo>
                    <a:cubicBezTo>
                      <a:pt x="1387" y="836"/>
                      <a:pt x="1287" y="986"/>
                      <a:pt x="1153" y="1103"/>
                    </a:cubicBezTo>
                    <a:cubicBezTo>
                      <a:pt x="1056" y="1168"/>
                      <a:pt x="945" y="1205"/>
                      <a:pt x="833" y="1205"/>
                    </a:cubicBezTo>
                    <a:cubicBezTo>
                      <a:pt x="772" y="1205"/>
                      <a:pt x="711" y="1194"/>
                      <a:pt x="652" y="1170"/>
                    </a:cubicBezTo>
                    <a:cubicBezTo>
                      <a:pt x="184" y="986"/>
                      <a:pt x="184" y="351"/>
                      <a:pt x="652" y="167"/>
                    </a:cubicBezTo>
                    <a:cubicBezTo>
                      <a:pt x="711" y="144"/>
                      <a:pt x="772" y="133"/>
                      <a:pt x="833" y="133"/>
                    </a:cubicBezTo>
                    <a:cubicBezTo>
                      <a:pt x="945" y="133"/>
                      <a:pt x="1056" y="169"/>
                      <a:pt x="1153" y="234"/>
                    </a:cubicBezTo>
                    <a:cubicBezTo>
                      <a:pt x="1287" y="351"/>
                      <a:pt x="1387" y="502"/>
                      <a:pt x="1420" y="669"/>
                    </a:cubicBezTo>
                    <a:cubicBezTo>
                      <a:pt x="1437" y="669"/>
                      <a:pt x="1454" y="619"/>
                      <a:pt x="1437" y="518"/>
                    </a:cubicBezTo>
                    <a:cubicBezTo>
                      <a:pt x="1420" y="368"/>
                      <a:pt x="1337" y="234"/>
                      <a:pt x="1220" y="151"/>
                    </a:cubicBezTo>
                    <a:cubicBezTo>
                      <a:pt x="1107" y="49"/>
                      <a:pt x="956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40;p34"/>
              <p:cNvSpPr/>
              <p:nvPr/>
            </p:nvSpPr>
            <p:spPr>
              <a:xfrm>
                <a:off x="6083509" y="3752494"/>
                <a:ext cx="457354" cy="205120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6400" extrusionOk="0">
                    <a:moveTo>
                      <a:pt x="14157" y="6326"/>
                    </a:moveTo>
                    <a:cubicBezTo>
                      <a:pt x="14149" y="6326"/>
                      <a:pt x="14141" y="6327"/>
                      <a:pt x="14136" y="6333"/>
                    </a:cubicBezTo>
                    <a:lnTo>
                      <a:pt x="14203" y="6333"/>
                    </a:lnTo>
                    <a:cubicBezTo>
                      <a:pt x="14192" y="6333"/>
                      <a:pt x="14173" y="6326"/>
                      <a:pt x="14157" y="6326"/>
                    </a:cubicBezTo>
                    <a:close/>
                    <a:moveTo>
                      <a:pt x="84" y="1"/>
                    </a:moveTo>
                    <a:cubicBezTo>
                      <a:pt x="58" y="26"/>
                      <a:pt x="9" y="76"/>
                      <a:pt x="0" y="84"/>
                    </a:cubicBezTo>
                    <a:lnTo>
                      <a:pt x="0" y="84"/>
                    </a:lnTo>
                    <a:lnTo>
                      <a:pt x="0" y="903"/>
                    </a:lnTo>
                    <a:lnTo>
                      <a:pt x="0" y="1705"/>
                    </a:lnTo>
                    <a:lnTo>
                      <a:pt x="0" y="3292"/>
                    </a:lnTo>
                    <a:cubicBezTo>
                      <a:pt x="0" y="4345"/>
                      <a:pt x="0" y="5364"/>
                      <a:pt x="0" y="6333"/>
                    </a:cubicBezTo>
                    <a:lnTo>
                      <a:pt x="0" y="6400"/>
                    </a:lnTo>
                    <a:lnTo>
                      <a:pt x="84" y="6400"/>
                    </a:lnTo>
                    <a:lnTo>
                      <a:pt x="10243" y="6366"/>
                    </a:lnTo>
                    <a:lnTo>
                      <a:pt x="13167" y="6350"/>
                    </a:lnTo>
                    <a:lnTo>
                      <a:pt x="13952" y="6333"/>
                    </a:lnTo>
                    <a:lnTo>
                      <a:pt x="14136" y="6333"/>
                    </a:lnTo>
                    <a:lnTo>
                      <a:pt x="13935" y="6316"/>
                    </a:lnTo>
                    <a:lnTo>
                      <a:pt x="13133" y="6316"/>
                    </a:lnTo>
                    <a:lnTo>
                      <a:pt x="10193" y="6283"/>
                    </a:lnTo>
                    <a:lnTo>
                      <a:pt x="151" y="6250"/>
                    </a:lnTo>
                    <a:lnTo>
                      <a:pt x="151" y="6250"/>
                    </a:lnTo>
                    <a:cubicBezTo>
                      <a:pt x="151" y="5306"/>
                      <a:pt x="151" y="4315"/>
                      <a:pt x="151" y="3292"/>
                    </a:cubicBezTo>
                    <a:lnTo>
                      <a:pt x="151" y="1705"/>
                    </a:lnTo>
                    <a:lnTo>
                      <a:pt x="151" y="903"/>
                    </a:lnTo>
                    <a:lnTo>
                      <a:pt x="151" y="151"/>
                    </a:lnTo>
                    <a:lnTo>
                      <a:pt x="151" y="151"/>
                    </a:lnTo>
                    <a:lnTo>
                      <a:pt x="14153" y="134"/>
                    </a:lnTo>
                    <a:lnTo>
                      <a:pt x="14153" y="134"/>
                    </a:lnTo>
                    <a:cubicBezTo>
                      <a:pt x="14169" y="2016"/>
                      <a:pt x="14169" y="3552"/>
                      <a:pt x="14186" y="4629"/>
                    </a:cubicBezTo>
                    <a:cubicBezTo>
                      <a:pt x="14186" y="5163"/>
                      <a:pt x="14186" y="5581"/>
                      <a:pt x="14186" y="5882"/>
                    </a:cubicBezTo>
                    <a:cubicBezTo>
                      <a:pt x="14203" y="6016"/>
                      <a:pt x="14203" y="6133"/>
                      <a:pt x="14203" y="6216"/>
                    </a:cubicBezTo>
                    <a:cubicBezTo>
                      <a:pt x="14203" y="6249"/>
                      <a:pt x="14203" y="6283"/>
                      <a:pt x="14203" y="6333"/>
                    </a:cubicBezTo>
                    <a:cubicBezTo>
                      <a:pt x="14219" y="6300"/>
                      <a:pt x="14219" y="6266"/>
                      <a:pt x="14219" y="6233"/>
                    </a:cubicBezTo>
                    <a:cubicBezTo>
                      <a:pt x="14219" y="6149"/>
                      <a:pt x="14219" y="6032"/>
                      <a:pt x="14219" y="5915"/>
                    </a:cubicBezTo>
                    <a:cubicBezTo>
                      <a:pt x="14219" y="5615"/>
                      <a:pt x="14219" y="5197"/>
                      <a:pt x="14236" y="4662"/>
                    </a:cubicBezTo>
                    <a:cubicBezTo>
                      <a:pt x="14236" y="3576"/>
                      <a:pt x="14253" y="2006"/>
                      <a:pt x="14270" y="84"/>
                    </a:cubicBezTo>
                    <a:lnTo>
                      <a:pt x="14270" y="17"/>
                    </a:lnTo>
                    <a:lnTo>
                      <a:pt x="14203" y="17"/>
                    </a:lnTo>
                    <a:cubicBezTo>
                      <a:pt x="10560" y="17"/>
                      <a:pt x="5564" y="17"/>
                      <a:pt x="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41;p34"/>
              <p:cNvSpPr/>
              <p:nvPr/>
            </p:nvSpPr>
            <p:spPr>
              <a:xfrm>
                <a:off x="6285937" y="3833676"/>
                <a:ext cx="46601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44" extrusionOk="0">
                    <a:moveTo>
                      <a:pt x="809" y="0"/>
                    </a:moveTo>
                    <a:cubicBezTo>
                      <a:pt x="738" y="0"/>
                      <a:pt x="667" y="13"/>
                      <a:pt x="602" y="41"/>
                    </a:cubicBezTo>
                    <a:cubicBezTo>
                      <a:pt x="0" y="241"/>
                      <a:pt x="0" y="1093"/>
                      <a:pt x="602" y="1310"/>
                    </a:cubicBezTo>
                    <a:cubicBezTo>
                      <a:pt x="667" y="1332"/>
                      <a:pt x="737" y="1343"/>
                      <a:pt x="808" y="1343"/>
                    </a:cubicBezTo>
                    <a:cubicBezTo>
                      <a:pt x="956" y="1343"/>
                      <a:pt x="1107" y="1295"/>
                      <a:pt x="1220" y="1194"/>
                    </a:cubicBezTo>
                    <a:cubicBezTo>
                      <a:pt x="1337" y="1093"/>
                      <a:pt x="1420" y="976"/>
                      <a:pt x="1437" y="826"/>
                    </a:cubicBezTo>
                    <a:cubicBezTo>
                      <a:pt x="1454" y="726"/>
                      <a:pt x="1437" y="676"/>
                      <a:pt x="1420" y="676"/>
                    </a:cubicBezTo>
                    <a:cubicBezTo>
                      <a:pt x="1387" y="843"/>
                      <a:pt x="1287" y="993"/>
                      <a:pt x="1153" y="1110"/>
                    </a:cubicBezTo>
                    <a:cubicBezTo>
                      <a:pt x="1063" y="1170"/>
                      <a:pt x="961" y="1200"/>
                      <a:pt x="857" y="1200"/>
                    </a:cubicBezTo>
                    <a:cubicBezTo>
                      <a:pt x="788" y="1200"/>
                      <a:pt x="719" y="1187"/>
                      <a:pt x="652" y="1160"/>
                    </a:cubicBezTo>
                    <a:cubicBezTo>
                      <a:pt x="184" y="993"/>
                      <a:pt x="184" y="341"/>
                      <a:pt x="652" y="174"/>
                    </a:cubicBezTo>
                    <a:cubicBezTo>
                      <a:pt x="711" y="151"/>
                      <a:pt x="772" y="140"/>
                      <a:pt x="833" y="140"/>
                    </a:cubicBezTo>
                    <a:cubicBezTo>
                      <a:pt x="945" y="140"/>
                      <a:pt x="1056" y="176"/>
                      <a:pt x="1153" y="241"/>
                    </a:cubicBezTo>
                    <a:cubicBezTo>
                      <a:pt x="1287" y="341"/>
                      <a:pt x="1387" y="508"/>
                      <a:pt x="1420" y="676"/>
                    </a:cubicBezTo>
                    <a:cubicBezTo>
                      <a:pt x="1437" y="676"/>
                      <a:pt x="1454" y="625"/>
                      <a:pt x="1437" y="525"/>
                    </a:cubicBezTo>
                    <a:cubicBezTo>
                      <a:pt x="1404" y="375"/>
                      <a:pt x="1337" y="241"/>
                      <a:pt x="1220" y="158"/>
                    </a:cubicBezTo>
                    <a:cubicBezTo>
                      <a:pt x="1107" y="56"/>
                      <a:pt x="95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42;p34"/>
              <p:cNvSpPr/>
              <p:nvPr/>
            </p:nvSpPr>
            <p:spPr>
              <a:xfrm>
                <a:off x="4384346" y="3269468"/>
                <a:ext cx="825768" cy="1307736"/>
              </a:xfrm>
              <a:custGeom>
                <a:avLst/>
                <a:gdLst/>
                <a:ahLst/>
                <a:cxnLst/>
                <a:rect l="l" t="t" r="r" b="b"/>
                <a:pathLst>
                  <a:path w="25765" h="40803" extrusionOk="0">
                    <a:moveTo>
                      <a:pt x="0" y="0"/>
                    </a:moveTo>
                    <a:lnTo>
                      <a:pt x="0" y="40786"/>
                    </a:lnTo>
                    <a:lnTo>
                      <a:pt x="25765" y="40803"/>
                    </a:lnTo>
                    <a:lnTo>
                      <a:pt x="257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043;p34"/>
              <p:cNvSpPr/>
              <p:nvPr/>
            </p:nvSpPr>
            <p:spPr>
              <a:xfrm>
                <a:off x="4344155" y="3219118"/>
                <a:ext cx="2969977" cy="68587"/>
              </a:xfrm>
              <a:custGeom>
                <a:avLst/>
                <a:gdLst/>
                <a:ahLst/>
                <a:cxnLst/>
                <a:rect l="l" t="t" r="r" b="b"/>
                <a:pathLst>
                  <a:path w="92667" h="2140" extrusionOk="0">
                    <a:moveTo>
                      <a:pt x="1" y="1"/>
                    </a:moveTo>
                    <a:lnTo>
                      <a:pt x="1" y="2140"/>
                    </a:lnTo>
                    <a:lnTo>
                      <a:pt x="92667" y="2140"/>
                    </a:lnTo>
                    <a:lnTo>
                      <a:pt x="926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044;p34"/>
              <p:cNvSpPr/>
              <p:nvPr/>
            </p:nvSpPr>
            <p:spPr>
              <a:xfrm>
                <a:off x="4384346" y="3287673"/>
                <a:ext cx="92112" cy="1386996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43276" extrusionOk="0">
                    <a:moveTo>
                      <a:pt x="0" y="1"/>
                    </a:moveTo>
                    <a:lnTo>
                      <a:pt x="0" y="43276"/>
                    </a:lnTo>
                    <a:lnTo>
                      <a:pt x="2874" y="43276"/>
                    </a:lnTo>
                    <a:lnTo>
                      <a:pt x="28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045;p34"/>
              <p:cNvSpPr/>
              <p:nvPr/>
            </p:nvSpPr>
            <p:spPr>
              <a:xfrm>
                <a:off x="7177023" y="3287673"/>
                <a:ext cx="92144" cy="1387541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43293" extrusionOk="0">
                    <a:moveTo>
                      <a:pt x="0" y="1"/>
                    </a:moveTo>
                    <a:lnTo>
                      <a:pt x="0" y="43292"/>
                    </a:lnTo>
                    <a:lnTo>
                      <a:pt x="2874" y="43292"/>
                    </a:lnTo>
                    <a:lnTo>
                      <a:pt x="28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46;p34"/>
              <p:cNvSpPr/>
              <p:nvPr/>
            </p:nvSpPr>
            <p:spPr>
              <a:xfrm>
                <a:off x="6595988" y="3287673"/>
                <a:ext cx="92144" cy="1387541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43293" extrusionOk="0">
                    <a:moveTo>
                      <a:pt x="0" y="1"/>
                    </a:moveTo>
                    <a:lnTo>
                      <a:pt x="0" y="43292"/>
                    </a:lnTo>
                    <a:lnTo>
                      <a:pt x="2874" y="43292"/>
                    </a:lnTo>
                    <a:lnTo>
                      <a:pt x="28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047;p34"/>
              <p:cNvSpPr/>
              <p:nvPr/>
            </p:nvSpPr>
            <p:spPr>
              <a:xfrm>
                <a:off x="4366655" y="3216457"/>
                <a:ext cx="39524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68" extrusionOk="0">
                    <a:moveTo>
                      <a:pt x="6166" y="0"/>
                    </a:moveTo>
                    <a:cubicBezTo>
                      <a:pt x="2758" y="0"/>
                      <a:pt x="1" y="34"/>
                      <a:pt x="1" y="84"/>
                    </a:cubicBezTo>
                    <a:cubicBezTo>
                      <a:pt x="1" y="134"/>
                      <a:pt x="2758" y="167"/>
                      <a:pt x="6166" y="167"/>
                    </a:cubicBezTo>
                    <a:cubicBezTo>
                      <a:pt x="9575" y="167"/>
                      <a:pt x="12332" y="134"/>
                      <a:pt x="12332" y="84"/>
                    </a:cubicBezTo>
                    <a:cubicBezTo>
                      <a:pt x="12332" y="34"/>
                      <a:pt x="9575" y="0"/>
                      <a:pt x="6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049;p34"/>
              <p:cNvSpPr/>
              <p:nvPr/>
            </p:nvSpPr>
            <p:spPr>
              <a:xfrm>
                <a:off x="5441964" y="4629670"/>
                <a:ext cx="319731" cy="30576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954" extrusionOk="0">
                    <a:moveTo>
                      <a:pt x="8255" y="0"/>
                    </a:moveTo>
                    <a:cubicBezTo>
                      <a:pt x="7920" y="0"/>
                      <a:pt x="7720" y="735"/>
                      <a:pt x="7720" y="735"/>
                    </a:cubicBezTo>
                    <a:lnTo>
                      <a:pt x="1" y="418"/>
                    </a:lnTo>
                    <a:lnTo>
                      <a:pt x="1" y="551"/>
                    </a:lnTo>
                    <a:cubicBezTo>
                      <a:pt x="1946" y="786"/>
                      <a:pt x="5552" y="954"/>
                      <a:pt x="7791" y="954"/>
                    </a:cubicBezTo>
                    <a:cubicBezTo>
                      <a:pt x="8897" y="954"/>
                      <a:pt x="9670" y="913"/>
                      <a:pt x="9742" y="819"/>
                    </a:cubicBezTo>
                    <a:cubicBezTo>
                      <a:pt x="9976" y="551"/>
                      <a:pt x="8255" y="0"/>
                      <a:pt x="8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50;p34"/>
              <p:cNvSpPr/>
              <p:nvPr/>
            </p:nvSpPr>
            <p:spPr>
              <a:xfrm>
                <a:off x="5439272" y="4643035"/>
                <a:ext cx="315468" cy="10737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335" extrusionOk="0">
                    <a:moveTo>
                      <a:pt x="1" y="1"/>
                    </a:moveTo>
                    <a:cubicBezTo>
                      <a:pt x="34" y="17"/>
                      <a:pt x="68" y="17"/>
                      <a:pt x="101" y="17"/>
                    </a:cubicBezTo>
                    <a:cubicBezTo>
                      <a:pt x="185" y="17"/>
                      <a:pt x="285" y="34"/>
                      <a:pt x="385" y="34"/>
                    </a:cubicBezTo>
                    <a:lnTo>
                      <a:pt x="1438" y="118"/>
                    </a:lnTo>
                    <a:cubicBezTo>
                      <a:pt x="2323" y="185"/>
                      <a:pt x="3560" y="251"/>
                      <a:pt x="4913" y="285"/>
                    </a:cubicBezTo>
                    <a:cubicBezTo>
                      <a:pt x="6267" y="335"/>
                      <a:pt x="7503" y="335"/>
                      <a:pt x="8389" y="335"/>
                    </a:cubicBezTo>
                    <a:lnTo>
                      <a:pt x="9441" y="318"/>
                    </a:lnTo>
                    <a:lnTo>
                      <a:pt x="9842" y="318"/>
                    </a:lnTo>
                    <a:cubicBezTo>
                      <a:pt x="9809" y="302"/>
                      <a:pt x="9775" y="302"/>
                      <a:pt x="9742" y="302"/>
                    </a:cubicBezTo>
                    <a:lnTo>
                      <a:pt x="9441" y="302"/>
                    </a:lnTo>
                    <a:lnTo>
                      <a:pt x="8389" y="285"/>
                    </a:lnTo>
                    <a:cubicBezTo>
                      <a:pt x="7503" y="285"/>
                      <a:pt x="6267" y="251"/>
                      <a:pt x="4913" y="218"/>
                    </a:cubicBezTo>
                    <a:cubicBezTo>
                      <a:pt x="3560" y="168"/>
                      <a:pt x="2323" y="118"/>
                      <a:pt x="1438" y="68"/>
                    </a:cubicBezTo>
                    <a:cubicBezTo>
                      <a:pt x="1020" y="51"/>
                      <a:pt x="669" y="34"/>
                      <a:pt x="385" y="17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51;p34"/>
              <p:cNvSpPr/>
              <p:nvPr/>
            </p:nvSpPr>
            <p:spPr>
              <a:xfrm>
                <a:off x="5688845" y="4627523"/>
                <a:ext cx="19294" cy="283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886" extrusionOk="0">
                    <a:moveTo>
                      <a:pt x="602" y="0"/>
                    </a:moveTo>
                    <a:cubicBezTo>
                      <a:pt x="234" y="134"/>
                      <a:pt x="0" y="501"/>
                      <a:pt x="17" y="886"/>
                    </a:cubicBezTo>
                    <a:cubicBezTo>
                      <a:pt x="100" y="535"/>
                      <a:pt x="301" y="217"/>
                      <a:pt x="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52;p34"/>
              <p:cNvSpPr/>
              <p:nvPr/>
            </p:nvSpPr>
            <p:spPr>
              <a:xfrm>
                <a:off x="5634745" y="4611402"/>
                <a:ext cx="11282" cy="1512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2" extrusionOk="0">
                    <a:moveTo>
                      <a:pt x="330" y="0"/>
                    </a:moveTo>
                    <a:cubicBezTo>
                      <a:pt x="306" y="0"/>
                      <a:pt x="228" y="95"/>
                      <a:pt x="151" y="219"/>
                    </a:cubicBezTo>
                    <a:cubicBezTo>
                      <a:pt x="67" y="336"/>
                      <a:pt x="1" y="453"/>
                      <a:pt x="17" y="470"/>
                    </a:cubicBezTo>
                    <a:cubicBezTo>
                      <a:pt x="19" y="471"/>
                      <a:pt x="20" y="472"/>
                      <a:pt x="22" y="472"/>
                    </a:cubicBezTo>
                    <a:cubicBezTo>
                      <a:pt x="46" y="472"/>
                      <a:pt x="125" y="376"/>
                      <a:pt x="218" y="253"/>
                    </a:cubicBezTo>
                    <a:cubicBezTo>
                      <a:pt x="301" y="119"/>
                      <a:pt x="351" y="2"/>
                      <a:pt x="335" y="2"/>
                    </a:cubicBezTo>
                    <a:cubicBezTo>
                      <a:pt x="334" y="1"/>
                      <a:pt x="332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53;p34"/>
              <p:cNvSpPr/>
              <p:nvPr/>
            </p:nvSpPr>
            <p:spPr>
              <a:xfrm>
                <a:off x="5620290" y="4607620"/>
                <a:ext cx="12884" cy="10384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24" extrusionOk="0">
                    <a:moveTo>
                      <a:pt x="377" y="0"/>
                    </a:moveTo>
                    <a:cubicBezTo>
                      <a:pt x="350" y="0"/>
                      <a:pt x="272" y="62"/>
                      <a:pt x="168" y="137"/>
                    </a:cubicBezTo>
                    <a:cubicBezTo>
                      <a:pt x="67" y="220"/>
                      <a:pt x="0" y="304"/>
                      <a:pt x="17" y="320"/>
                    </a:cubicBezTo>
                    <a:cubicBezTo>
                      <a:pt x="17" y="323"/>
                      <a:pt x="19" y="324"/>
                      <a:pt x="22" y="324"/>
                    </a:cubicBezTo>
                    <a:cubicBezTo>
                      <a:pt x="43" y="324"/>
                      <a:pt x="130" y="274"/>
                      <a:pt x="218" y="187"/>
                    </a:cubicBezTo>
                    <a:cubicBezTo>
                      <a:pt x="318" y="103"/>
                      <a:pt x="401" y="20"/>
                      <a:pt x="385" y="3"/>
                    </a:cubicBezTo>
                    <a:cubicBezTo>
                      <a:pt x="383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54;p34"/>
              <p:cNvSpPr/>
              <p:nvPr/>
            </p:nvSpPr>
            <p:spPr>
              <a:xfrm>
                <a:off x="5560132" y="4599319"/>
                <a:ext cx="102496" cy="85157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657" extrusionOk="0">
                    <a:moveTo>
                      <a:pt x="1786" y="0"/>
                    </a:moveTo>
                    <a:cubicBezTo>
                      <a:pt x="1728" y="0"/>
                      <a:pt x="1669" y="9"/>
                      <a:pt x="1610" y="28"/>
                    </a:cubicBezTo>
                    <a:cubicBezTo>
                      <a:pt x="0" y="337"/>
                      <a:pt x="274" y="2657"/>
                      <a:pt x="1815" y="2657"/>
                    </a:cubicBezTo>
                    <a:cubicBezTo>
                      <a:pt x="1857" y="2657"/>
                      <a:pt x="1900" y="2655"/>
                      <a:pt x="1944" y="2651"/>
                    </a:cubicBezTo>
                    <a:cubicBezTo>
                      <a:pt x="2663" y="2601"/>
                      <a:pt x="3197" y="2016"/>
                      <a:pt x="3181" y="1315"/>
                    </a:cubicBezTo>
                    <a:cubicBezTo>
                      <a:pt x="3181" y="613"/>
                      <a:pt x="2613" y="28"/>
                      <a:pt x="1911" y="11"/>
                    </a:cubicBezTo>
                    <a:cubicBezTo>
                      <a:pt x="1869" y="4"/>
                      <a:pt x="1828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55;p34"/>
              <p:cNvSpPr/>
              <p:nvPr/>
            </p:nvSpPr>
            <p:spPr>
              <a:xfrm>
                <a:off x="5608496" y="4587877"/>
                <a:ext cx="21986" cy="342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4" y="73"/>
                      <a:pt x="281" y="107"/>
                      <a:pt x="424" y="107"/>
                    </a:cubicBezTo>
                    <a:cubicBezTo>
                      <a:pt x="514" y="107"/>
                      <a:pt x="602" y="93"/>
                      <a:pt x="686" y="68"/>
                    </a:cubicBezTo>
                    <a:cubicBezTo>
                      <a:pt x="469" y="51"/>
                      <a:pt x="235" y="1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056;p34"/>
              <p:cNvSpPr/>
              <p:nvPr/>
            </p:nvSpPr>
            <p:spPr>
              <a:xfrm>
                <a:off x="5642245" y="4594447"/>
                <a:ext cx="35383" cy="1916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98" extrusionOk="0">
                    <a:moveTo>
                      <a:pt x="735" y="67"/>
                    </a:moveTo>
                    <a:cubicBezTo>
                      <a:pt x="829" y="67"/>
                      <a:pt x="922" y="90"/>
                      <a:pt x="1003" y="130"/>
                    </a:cubicBezTo>
                    <a:cubicBezTo>
                      <a:pt x="1053" y="180"/>
                      <a:pt x="1036" y="247"/>
                      <a:pt x="970" y="280"/>
                    </a:cubicBezTo>
                    <a:cubicBezTo>
                      <a:pt x="903" y="314"/>
                      <a:pt x="819" y="347"/>
                      <a:pt x="752" y="364"/>
                    </a:cubicBezTo>
                    <a:cubicBezTo>
                      <a:pt x="619" y="414"/>
                      <a:pt x="502" y="431"/>
                      <a:pt x="368" y="464"/>
                    </a:cubicBezTo>
                    <a:cubicBezTo>
                      <a:pt x="254" y="480"/>
                      <a:pt x="164" y="485"/>
                      <a:pt x="101" y="487"/>
                    </a:cubicBezTo>
                    <a:lnTo>
                      <a:pt x="101" y="487"/>
                    </a:lnTo>
                    <a:cubicBezTo>
                      <a:pt x="137" y="415"/>
                      <a:pt x="178" y="348"/>
                      <a:pt x="234" y="280"/>
                    </a:cubicBezTo>
                    <a:cubicBezTo>
                      <a:pt x="318" y="197"/>
                      <a:pt x="435" y="130"/>
                      <a:pt x="552" y="97"/>
                    </a:cubicBezTo>
                    <a:cubicBezTo>
                      <a:pt x="611" y="77"/>
                      <a:pt x="673" y="67"/>
                      <a:pt x="735" y="67"/>
                    </a:cubicBezTo>
                    <a:close/>
                    <a:moveTo>
                      <a:pt x="718" y="0"/>
                    </a:moveTo>
                    <a:cubicBezTo>
                      <a:pt x="522" y="0"/>
                      <a:pt x="330" y="86"/>
                      <a:pt x="201" y="247"/>
                    </a:cubicBezTo>
                    <a:cubicBezTo>
                      <a:pt x="137" y="327"/>
                      <a:pt x="88" y="408"/>
                      <a:pt x="69" y="488"/>
                    </a:cubicBezTo>
                    <a:lnTo>
                      <a:pt x="69" y="488"/>
                    </a:lnTo>
                    <a:cubicBezTo>
                      <a:pt x="24" y="489"/>
                      <a:pt x="1" y="491"/>
                      <a:pt x="1" y="498"/>
                    </a:cubicBezTo>
                    <a:cubicBezTo>
                      <a:pt x="21" y="500"/>
                      <a:pt x="42" y="503"/>
                      <a:pt x="63" y="506"/>
                    </a:cubicBezTo>
                    <a:lnTo>
                      <a:pt x="63" y="506"/>
                    </a:lnTo>
                    <a:cubicBezTo>
                      <a:pt x="51" y="537"/>
                      <a:pt x="51" y="567"/>
                      <a:pt x="51" y="598"/>
                    </a:cubicBezTo>
                    <a:cubicBezTo>
                      <a:pt x="64" y="567"/>
                      <a:pt x="77" y="538"/>
                      <a:pt x="90" y="510"/>
                    </a:cubicBezTo>
                    <a:lnTo>
                      <a:pt x="90" y="510"/>
                    </a:lnTo>
                    <a:cubicBezTo>
                      <a:pt x="147" y="516"/>
                      <a:pt x="205" y="521"/>
                      <a:pt x="262" y="521"/>
                    </a:cubicBezTo>
                    <a:cubicBezTo>
                      <a:pt x="298" y="521"/>
                      <a:pt x="334" y="519"/>
                      <a:pt x="368" y="514"/>
                    </a:cubicBezTo>
                    <a:cubicBezTo>
                      <a:pt x="502" y="498"/>
                      <a:pt x="635" y="464"/>
                      <a:pt x="769" y="431"/>
                    </a:cubicBezTo>
                    <a:cubicBezTo>
                      <a:pt x="853" y="414"/>
                      <a:pt x="919" y="381"/>
                      <a:pt x="1003" y="347"/>
                    </a:cubicBezTo>
                    <a:cubicBezTo>
                      <a:pt x="1053" y="314"/>
                      <a:pt x="1087" y="280"/>
                      <a:pt x="1103" y="230"/>
                    </a:cubicBezTo>
                    <a:cubicBezTo>
                      <a:pt x="1103" y="180"/>
                      <a:pt x="1087" y="113"/>
                      <a:pt x="1036" y="80"/>
                    </a:cubicBezTo>
                    <a:cubicBezTo>
                      <a:pt x="935" y="26"/>
                      <a:pt x="826" y="0"/>
                      <a:pt x="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057;p34"/>
              <p:cNvSpPr/>
              <p:nvPr/>
            </p:nvSpPr>
            <p:spPr>
              <a:xfrm>
                <a:off x="5629937" y="4587364"/>
                <a:ext cx="17692" cy="23589"/>
              </a:xfrm>
              <a:custGeom>
                <a:avLst/>
                <a:gdLst/>
                <a:ahLst/>
                <a:cxnLst/>
                <a:rect l="l" t="t" r="r" b="b"/>
                <a:pathLst>
                  <a:path w="552" h="736" extrusionOk="0">
                    <a:moveTo>
                      <a:pt x="134" y="0"/>
                    </a:moveTo>
                    <a:cubicBezTo>
                      <a:pt x="50" y="17"/>
                      <a:pt x="0" y="100"/>
                      <a:pt x="17" y="184"/>
                    </a:cubicBezTo>
                    <a:cubicBezTo>
                      <a:pt x="17" y="234"/>
                      <a:pt x="34" y="301"/>
                      <a:pt x="67" y="351"/>
                    </a:cubicBezTo>
                    <a:cubicBezTo>
                      <a:pt x="117" y="435"/>
                      <a:pt x="167" y="501"/>
                      <a:pt x="234" y="568"/>
                    </a:cubicBezTo>
                    <a:cubicBezTo>
                      <a:pt x="301" y="635"/>
                      <a:pt x="368" y="702"/>
                      <a:pt x="451" y="735"/>
                    </a:cubicBezTo>
                    <a:cubicBezTo>
                      <a:pt x="451" y="719"/>
                      <a:pt x="368" y="668"/>
                      <a:pt x="284" y="535"/>
                    </a:cubicBezTo>
                    <a:cubicBezTo>
                      <a:pt x="217" y="468"/>
                      <a:pt x="167" y="401"/>
                      <a:pt x="134" y="318"/>
                    </a:cubicBezTo>
                    <a:cubicBezTo>
                      <a:pt x="84" y="234"/>
                      <a:pt x="50" y="84"/>
                      <a:pt x="151" y="84"/>
                    </a:cubicBezTo>
                    <a:cubicBezTo>
                      <a:pt x="157" y="82"/>
                      <a:pt x="163" y="82"/>
                      <a:pt x="170" y="82"/>
                    </a:cubicBezTo>
                    <a:cubicBezTo>
                      <a:pt x="249" y="82"/>
                      <a:pt x="338" y="172"/>
                      <a:pt x="385" y="234"/>
                    </a:cubicBezTo>
                    <a:cubicBezTo>
                      <a:pt x="435" y="318"/>
                      <a:pt x="468" y="401"/>
                      <a:pt x="485" y="485"/>
                    </a:cubicBezTo>
                    <a:cubicBezTo>
                      <a:pt x="485" y="568"/>
                      <a:pt x="485" y="652"/>
                      <a:pt x="485" y="735"/>
                    </a:cubicBezTo>
                    <a:cubicBezTo>
                      <a:pt x="535" y="668"/>
                      <a:pt x="552" y="568"/>
                      <a:pt x="535" y="485"/>
                    </a:cubicBezTo>
                    <a:cubicBezTo>
                      <a:pt x="518" y="384"/>
                      <a:pt x="485" y="284"/>
                      <a:pt x="435" y="201"/>
                    </a:cubicBezTo>
                    <a:cubicBezTo>
                      <a:pt x="385" y="100"/>
                      <a:pt x="268" y="17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060;p34"/>
              <p:cNvSpPr/>
              <p:nvPr/>
            </p:nvSpPr>
            <p:spPr>
              <a:xfrm>
                <a:off x="5532986" y="4630568"/>
                <a:ext cx="54132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19" extrusionOk="0">
                    <a:moveTo>
                      <a:pt x="41" y="1"/>
                    </a:moveTo>
                    <a:cubicBezTo>
                      <a:pt x="15" y="1"/>
                      <a:pt x="1" y="2"/>
                      <a:pt x="1" y="5"/>
                    </a:cubicBezTo>
                    <a:cubicBezTo>
                      <a:pt x="344" y="78"/>
                      <a:pt x="700" y="119"/>
                      <a:pt x="1053" y="119"/>
                    </a:cubicBezTo>
                    <a:cubicBezTo>
                      <a:pt x="1267" y="119"/>
                      <a:pt x="1480" y="104"/>
                      <a:pt x="1689" y="72"/>
                    </a:cubicBezTo>
                    <a:cubicBezTo>
                      <a:pt x="1689" y="56"/>
                      <a:pt x="1321" y="56"/>
                      <a:pt x="853" y="39"/>
                    </a:cubicBezTo>
                    <a:cubicBezTo>
                      <a:pt x="475" y="25"/>
                      <a:pt x="151" y="1"/>
                      <a:pt x="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061;p34"/>
              <p:cNvSpPr/>
              <p:nvPr/>
            </p:nvSpPr>
            <p:spPr>
              <a:xfrm>
                <a:off x="5496064" y="4629542"/>
                <a:ext cx="5897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9" extrusionOk="0">
                    <a:moveTo>
                      <a:pt x="25" y="1"/>
                    </a:moveTo>
                    <a:cubicBezTo>
                      <a:pt x="22" y="1"/>
                      <a:pt x="19" y="2"/>
                      <a:pt x="17" y="4"/>
                    </a:cubicBezTo>
                    <a:cubicBezTo>
                      <a:pt x="0" y="4"/>
                      <a:pt x="50" y="71"/>
                      <a:pt x="84" y="171"/>
                    </a:cubicBezTo>
                    <a:cubicBezTo>
                      <a:pt x="117" y="255"/>
                      <a:pt x="134" y="338"/>
                      <a:pt x="150" y="338"/>
                    </a:cubicBezTo>
                    <a:cubicBezTo>
                      <a:pt x="184" y="322"/>
                      <a:pt x="184" y="238"/>
                      <a:pt x="150" y="138"/>
                    </a:cubicBezTo>
                    <a:cubicBezTo>
                      <a:pt x="107" y="50"/>
                      <a:pt x="50" y="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062;p34"/>
              <p:cNvSpPr/>
              <p:nvPr/>
            </p:nvSpPr>
            <p:spPr>
              <a:xfrm>
                <a:off x="5483212" y="4611850"/>
                <a:ext cx="75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7" extrusionOk="0">
                    <a:moveTo>
                      <a:pt x="13" y="0"/>
                    </a:moveTo>
                    <a:cubicBezTo>
                      <a:pt x="7" y="0"/>
                      <a:pt x="3" y="2"/>
                      <a:pt x="0" y="5"/>
                    </a:cubicBezTo>
                    <a:cubicBezTo>
                      <a:pt x="0" y="21"/>
                      <a:pt x="33" y="72"/>
                      <a:pt x="84" y="138"/>
                    </a:cubicBezTo>
                    <a:cubicBezTo>
                      <a:pt x="139" y="194"/>
                      <a:pt x="183" y="226"/>
                      <a:pt x="206" y="226"/>
                    </a:cubicBezTo>
                    <a:cubicBezTo>
                      <a:pt x="211" y="226"/>
                      <a:pt x="214" y="225"/>
                      <a:pt x="217" y="222"/>
                    </a:cubicBezTo>
                    <a:cubicBezTo>
                      <a:pt x="234" y="222"/>
                      <a:pt x="201" y="155"/>
                      <a:pt x="134" y="88"/>
                    </a:cubicBezTo>
                    <a:cubicBezTo>
                      <a:pt x="92" y="33"/>
                      <a:pt x="39" y="0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063;p34"/>
              <p:cNvSpPr/>
              <p:nvPr/>
            </p:nvSpPr>
            <p:spPr>
              <a:xfrm>
                <a:off x="5463918" y="4602428"/>
                <a:ext cx="1128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2" extrusionOk="0">
                    <a:moveTo>
                      <a:pt x="103" y="0"/>
                    </a:moveTo>
                    <a:cubicBezTo>
                      <a:pt x="40" y="0"/>
                      <a:pt x="1" y="20"/>
                      <a:pt x="1" y="31"/>
                    </a:cubicBezTo>
                    <a:cubicBezTo>
                      <a:pt x="1" y="48"/>
                      <a:pt x="84" y="48"/>
                      <a:pt x="168" y="81"/>
                    </a:cubicBezTo>
                    <a:cubicBezTo>
                      <a:pt x="240" y="110"/>
                      <a:pt x="299" y="152"/>
                      <a:pt x="325" y="152"/>
                    </a:cubicBezTo>
                    <a:cubicBezTo>
                      <a:pt x="329" y="152"/>
                      <a:pt x="332" y="151"/>
                      <a:pt x="335" y="148"/>
                    </a:cubicBezTo>
                    <a:cubicBezTo>
                      <a:pt x="351" y="148"/>
                      <a:pt x="301" y="65"/>
                      <a:pt x="201" y="15"/>
                    </a:cubicBezTo>
                    <a:cubicBezTo>
                      <a:pt x="165" y="4"/>
                      <a:pt x="132" y="0"/>
                      <a:pt x="1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064;p34"/>
              <p:cNvSpPr/>
              <p:nvPr/>
            </p:nvSpPr>
            <p:spPr>
              <a:xfrm>
                <a:off x="5450009" y="4598902"/>
                <a:ext cx="5897" cy="33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4" extrusionOk="0">
                    <a:moveTo>
                      <a:pt x="19" y="1"/>
                    </a:moveTo>
                    <a:cubicBezTo>
                      <a:pt x="11" y="1"/>
                      <a:pt x="5" y="3"/>
                      <a:pt x="0" y="8"/>
                    </a:cubicBezTo>
                    <a:cubicBezTo>
                      <a:pt x="0" y="41"/>
                      <a:pt x="34" y="58"/>
                      <a:pt x="84" y="91"/>
                    </a:cubicBezTo>
                    <a:cubicBezTo>
                      <a:pt x="109" y="100"/>
                      <a:pt x="130" y="104"/>
                      <a:pt x="146" y="104"/>
                    </a:cubicBezTo>
                    <a:cubicBezTo>
                      <a:pt x="163" y="104"/>
                      <a:pt x="176" y="100"/>
                      <a:pt x="184" y="91"/>
                    </a:cubicBezTo>
                    <a:cubicBezTo>
                      <a:pt x="184" y="75"/>
                      <a:pt x="151" y="41"/>
                      <a:pt x="100" y="24"/>
                    </a:cubicBezTo>
                    <a:cubicBezTo>
                      <a:pt x="65" y="13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067;p34"/>
              <p:cNvSpPr/>
              <p:nvPr/>
            </p:nvSpPr>
            <p:spPr>
              <a:xfrm>
                <a:off x="5735959" y="4643035"/>
                <a:ext cx="319731" cy="31569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985" extrusionOk="0">
                    <a:moveTo>
                      <a:pt x="8255" y="1"/>
                    </a:moveTo>
                    <a:cubicBezTo>
                      <a:pt x="7904" y="17"/>
                      <a:pt x="7737" y="736"/>
                      <a:pt x="7737" y="736"/>
                    </a:cubicBezTo>
                    <a:lnTo>
                      <a:pt x="17" y="636"/>
                    </a:lnTo>
                    <a:lnTo>
                      <a:pt x="1" y="769"/>
                    </a:lnTo>
                    <a:cubicBezTo>
                      <a:pt x="1529" y="909"/>
                      <a:pt x="4066" y="985"/>
                      <a:pt x="6170" y="985"/>
                    </a:cubicBezTo>
                    <a:cubicBezTo>
                      <a:pt x="8093" y="985"/>
                      <a:pt x="9655" y="922"/>
                      <a:pt x="9758" y="786"/>
                    </a:cubicBezTo>
                    <a:cubicBezTo>
                      <a:pt x="9976" y="502"/>
                      <a:pt x="8255" y="1"/>
                      <a:pt x="8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068;p34"/>
              <p:cNvSpPr/>
              <p:nvPr/>
            </p:nvSpPr>
            <p:spPr>
              <a:xfrm>
                <a:off x="5733267" y="4663387"/>
                <a:ext cx="31546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168" extrusionOk="0">
                    <a:moveTo>
                      <a:pt x="1" y="1"/>
                    </a:moveTo>
                    <a:cubicBezTo>
                      <a:pt x="34" y="17"/>
                      <a:pt x="68" y="17"/>
                      <a:pt x="101" y="17"/>
                    </a:cubicBezTo>
                    <a:lnTo>
                      <a:pt x="385" y="34"/>
                    </a:lnTo>
                    <a:lnTo>
                      <a:pt x="1438" y="84"/>
                    </a:lnTo>
                    <a:cubicBezTo>
                      <a:pt x="2323" y="118"/>
                      <a:pt x="3560" y="151"/>
                      <a:pt x="4913" y="168"/>
                    </a:cubicBezTo>
                    <a:cubicBezTo>
                      <a:pt x="6283" y="168"/>
                      <a:pt x="7503" y="151"/>
                      <a:pt x="8405" y="118"/>
                    </a:cubicBezTo>
                    <a:lnTo>
                      <a:pt x="9458" y="84"/>
                    </a:lnTo>
                    <a:lnTo>
                      <a:pt x="9742" y="68"/>
                    </a:lnTo>
                    <a:cubicBezTo>
                      <a:pt x="9775" y="68"/>
                      <a:pt x="9809" y="68"/>
                      <a:pt x="9842" y="51"/>
                    </a:cubicBezTo>
                    <a:lnTo>
                      <a:pt x="9458" y="51"/>
                    </a:lnTo>
                    <a:lnTo>
                      <a:pt x="8405" y="68"/>
                    </a:lnTo>
                    <a:cubicBezTo>
                      <a:pt x="7767" y="79"/>
                      <a:pt x="6971" y="91"/>
                      <a:pt x="6074" y="91"/>
                    </a:cubicBezTo>
                    <a:cubicBezTo>
                      <a:pt x="5703" y="91"/>
                      <a:pt x="5315" y="89"/>
                      <a:pt x="4913" y="84"/>
                    </a:cubicBezTo>
                    <a:cubicBezTo>
                      <a:pt x="3560" y="84"/>
                      <a:pt x="2340" y="51"/>
                      <a:pt x="1438" y="34"/>
                    </a:cubicBezTo>
                    <a:cubicBezTo>
                      <a:pt x="1020" y="17"/>
                      <a:pt x="669" y="17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069;p34"/>
              <p:cNvSpPr/>
              <p:nvPr/>
            </p:nvSpPr>
            <p:spPr>
              <a:xfrm>
                <a:off x="5982840" y="4640888"/>
                <a:ext cx="1874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904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234" y="151"/>
                      <a:pt x="0" y="519"/>
                      <a:pt x="34" y="903"/>
                    </a:cubicBezTo>
                    <a:cubicBezTo>
                      <a:pt x="100" y="536"/>
                      <a:pt x="301" y="218"/>
                      <a:pt x="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070;p34"/>
              <p:cNvSpPr/>
              <p:nvPr/>
            </p:nvSpPr>
            <p:spPr>
              <a:xfrm>
                <a:off x="5928195" y="4626369"/>
                <a:ext cx="11282" cy="1516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3" extrusionOk="0">
                    <a:moveTo>
                      <a:pt x="330" y="1"/>
                    </a:moveTo>
                    <a:cubicBezTo>
                      <a:pt x="306" y="1"/>
                      <a:pt x="229" y="96"/>
                      <a:pt x="151" y="220"/>
                    </a:cubicBezTo>
                    <a:cubicBezTo>
                      <a:pt x="68" y="354"/>
                      <a:pt x="1" y="471"/>
                      <a:pt x="18" y="471"/>
                    </a:cubicBezTo>
                    <a:cubicBezTo>
                      <a:pt x="19" y="472"/>
                      <a:pt x="20" y="472"/>
                      <a:pt x="22" y="472"/>
                    </a:cubicBezTo>
                    <a:cubicBezTo>
                      <a:pt x="47" y="472"/>
                      <a:pt x="124" y="377"/>
                      <a:pt x="201" y="253"/>
                    </a:cubicBezTo>
                    <a:cubicBezTo>
                      <a:pt x="285" y="120"/>
                      <a:pt x="352" y="3"/>
                      <a:pt x="335" y="3"/>
                    </a:cubicBezTo>
                    <a:cubicBezTo>
                      <a:pt x="334" y="2"/>
                      <a:pt x="332" y="1"/>
                      <a:pt x="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071;p34"/>
              <p:cNvSpPr/>
              <p:nvPr/>
            </p:nvSpPr>
            <p:spPr>
              <a:xfrm>
                <a:off x="5913740" y="4623132"/>
                <a:ext cx="12371" cy="1041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5" extrusionOk="0">
                    <a:moveTo>
                      <a:pt x="361" y="1"/>
                    </a:moveTo>
                    <a:cubicBezTo>
                      <a:pt x="334" y="1"/>
                      <a:pt x="258" y="62"/>
                      <a:pt x="168" y="137"/>
                    </a:cubicBezTo>
                    <a:cubicBezTo>
                      <a:pt x="68" y="221"/>
                      <a:pt x="1" y="321"/>
                      <a:pt x="1" y="321"/>
                    </a:cubicBezTo>
                    <a:cubicBezTo>
                      <a:pt x="3" y="323"/>
                      <a:pt x="6" y="324"/>
                      <a:pt x="11" y="324"/>
                    </a:cubicBezTo>
                    <a:cubicBezTo>
                      <a:pt x="43" y="324"/>
                      <a:pt x="130" y="275"/>
                      <a:pt x="218" y="187"/>
                    </a:cubicBezTo>
                    <a:cubicBezTo>
                      <a:pt x="318" y="104"/>
                      <a:pt x="385" y="20"/>
                      <a:pt x="368" y="4"/>
                    </a:cubicBezTo>
                    <a:cubicBezTo>
                      <a:pt x="367" y="2"/>
                      <a:pt x="364" y="1"/>
                      <a:pt x="3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072;p34"/>
              <p:cNvSpPr/>
              <p:nvPr/>
            </p:nvSpPr>
            <p:spPr>
              <a:xfrm>
                <a:off x="5904638" y="4615055"/>
                <a:ext cx="19326" cy="2436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6" extrusionOk="0">
                    <a:moveTo>
                      <a:pt x="301" y="1"/>
                    </a:moveTo>
                    <a:cubicBezTo>
                      <a:pt x="201" y="1"/>
                      <a:pt x="101" y="13"/>
                      <a:pt x="1" y="38"/>
                    </a:cubicBezTo>
                    <a:cubicBezTo>
                      <a:pt x="101" y="63"/>
                      <a:pt x="201" y="76"/>
                      <a:pt x="301" y="76"/>
                    </a:cubicBezTo>
                    <a:cubicBezTo>
                      <a:pt x="402" y="76"/>
                      <a:pt x="502" y="63"/>
                      <a:pt x="602" y="38"/>
                    </a:cubicBezTo>
                    <a:cubicBezTo>
                      <a:pt x="502" y="13"/>
                      <a:pt x="402" y="1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074;p34"/>
              <p:cNvSpPr/>
              <p:nvPr/>
            </p:nvSpPr>
            <p:spPr>
              <a:xfrm>
                <a:off x="5935182" y="4609062"/>
                <a:ext cx="35351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10" extrusionOk="0">
                    <a:moveTo>
                      <a:pt x="729" y="63"/>
                    </a:moveTo>
                    <a:cubicBezTo>
                      <a:pt x="821" y="63"/>
                      <a:pt x="912" y="85"/>
                      <a:pt x="1003" y="125"/>
                    </a:cubicBezTo>
                    <a:cubicBezTo>
                      <a:pt x="1053" y="175"/>
                      <a:pt x="1036" y="242"/>
                      <a:pt x="969" y="275"/>
                    </a:cubicBezTo>
                    <a:cubicBezTo>
                      <a:pt x="902" y="309"/>
                      <a:pt x="819" y="342"/>
                      <a:pt x="752" y="359"/>
                    </a:cubicBezTo>
                    <a:cubicBezTo>
                      <a:pt x="635" y="409"/>
                      <a:pt x="501" y="443"/>
                      <a:pt x="368" y="459"/>
                    </a:cubicBezTo>
                    <a:cubicBezTo>
                      <a:pt x="262" y="484"/>
                      <a:pt x="171" y="492"/>
                      <a:pt x="107" y="497"/>
                    </a:cubicBezTo>
                    <a:lnTo>
                      <a:pt x="107" y="497"/>
                    </a:lnTo>
                    <a:cubicBezTo>
                      <a:pt x="138" y="425"/>
                      <a:pt x="179" y="359"/>
                      <a:pt x="234" y="292"/>
                    </a:cubicBezTo>
                    <a:cubicBezTo>
                      <a:pt x="318" y="192"/>
                      <a:pt x="435" y="125"/>
                      <a:pt x="551" y="92"/>
                    </a:cubicBezTo>
                    <a:cubicBezTo>
                      <a:pt x="611" y="72"/>
                      <a:pt x="670" y="63"/>
                      <a:pt x="729" y="63"/>
                    </a:cubicBezTo>
                    <a:close/>
                    <a:moveTo>
                      <a:pt x="730" y="0"/>
                    </a:moveTo>
                    <a:cubicBezTo>
                      <a:pt x="525" y="0"/>
                      <a:pt x="322" y="93"/>
                      <a:pt x="201" y="259"/>
                    </a:cubicBezTo>
                    <a:cubicBezTo>
                      <a:pt x="137" y="339"/>
                      <a:pt x="103" y="419"/>
                      <a:pt x="71" y="499"/>
                    </a:cubicBezTo>
                    <a:lnTo>
                      <a:pt x="71" y="499"/>
                    </a:lnTo>
                    <a:cubicBezTo>
                      <a:pt x="26" y="501"/>
                      <a:pt x="0" y="502"/>
                      <a:pt x="0" y="509"/>
                    </a:cubicBezTo>
                    <a:cubicBezTo>
                      <a:pt x="23" y="512"/>
                      <a:pt x="45" y="515"/>
                      <a:pt x="67" y="516"/>
                    </a:cubicBezTo>
                    <a:lnTo>
                      <a:pt x="67" y="516"/>
                    </a:lnTo>
                    <a:cubicBezTo>
                      <a:pt x="65" y="548"/>
                      <a:pt x="51" y="579"/>
                      <a:pt x="67" y="610"/>
                    </a:cubicBezTo>
                    <a:cubicBezTo>
                      <a:pt x="76" y="578"/>
                      <a:pt x="86" y="548"/>
                      <a:pt x="98" y="519"/>
                    </a:cubicBezTo>
                    <a:lnTo>
                      <a:pt x="98" y="519"/>
                    </a:lnTo>
                    <a:cubicBezTo>
                      <a:pt x="130" y="521"/>
                      <a:pt x="161" y="522"/>
                      <a:pt x="192" y="522"/>
                    </a:cubicBezTo>
                    <a:cubicBezTo>
                      <a:pt x="255" y="522"/>
                      <a:pt x="318" y="518"/>
                      <a:pt x="384" y="509"/>
                    </a:cubicBezTo>
                    <a:cubicBezTo>
                      <a:pt x="518" y="493"/>
                      <a:pt x="652" y="459"/>
                      <a:pt x="769" y="426"/>
                    </a:cubicBezTo>
                    <a:cubicBezTo>
                      <a:pt x="852" y="409"/>
                      <a:pt x="936" y="376"/>
                      <a:pt x="1003" y="326"/>
                    </a:cubicBezTo>
                    <a:cubicBezTo>
                      <a:pt x="1053" y="309"/>
                      <a:pt x="1086" y="259"/>
                      <a:pt x="1103" y="225"/>
                    </a:cubicBezTo>
                    <a:cubicBezTo>
                      <a:pt x="1103" y="159"/>
                      <a:pt x="1086" y="108"/>
                      <a:pt x="1036" y="75"/>
                    </a:cubicBezTo>
                    <a:cubicBezTo>
                      <a:pt x="940" y="24"/>
                      <a:pt x="835" y="0"/>
                      <a:pt x="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075;p34"/>
              <p:cNvSpPr/>
              <p:nvPr/>
            </p:nvSpPr>
            <p:spPr>
              <a:xfrm>
                <a:off x="5922329" y="4602876"/>
                <a:ext cx="18236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20" extrusionOk="0">
                    <a:moveTo>
                      <a:pt x="134" y="1"/>
                    </a:moveTo>
                    <a:cubicBezTo>
                      <a:pt x="50" y="17"/>
                      <a:pt x="0" y="101"/>
                      <a:pt x="17" y="168"/>
                    </a:cubicBezTo>
                    <a:cubicBezTo>
                      <a:pt x="34" y="235"/>
                      <a:pt x="50" y="285"/>
                      <a:pt x="84" y="335"/>
                    </a:cubicBezTo>
                    <a:cubicBezTo>
                      <a:pt x="134" y="418"/>
                      <a:pt x="184" y="502"/>
                      <a:pt x="251" y="569"/>
                    </a:cubicBezTo>
                    <a:cubicBezTo>
                      <a:pt x="318" y="636"/>
                      <a:pt x="384" y="686"/>
                      <a:pt x="468" y="719"/>
                    </a:cubicBezTo>
                    <a:cubicBezTo>
                      <a:pt x="485" y="702"/>
                      <a:pt x="401" y="652"/>
                      <a:pt x="301" y="535"/>
                    </a:cubicBezTo>
                    <a:cubicBezTo>
                      <a:pt x="234" y="468"/>
                      <a:pt x="184" y="385"/>
                      <a:pt x="134" y="301"/>
                    </a:cubicBezTo>
                    <a:cubicBezTo>
                      <a:pt x="84" y="235"/>
                      <a:pt x="50" y="84"/>
                      <a:pt x="150" y="67"/>
                    </a:cubicBezTo>
                    <a:cubicBezTo>
                      <a:pt x="234" y="67"/>
                      <a:pt x="334" y="151"/>
                      <a:pt x="384" y="235"/>
                    </a:cubicBezTo>
                    <a:cubicBezTo>
                      <a:pt x="451" y="301"/>
                      <a:pt x="485" y="385"/>
                      <a:pt x="501" y="468"/>
                    </a:cubicBezTo>
                    <a:cubicBezTo>
                      <a:pt x="501" y="552"/>
                      <a:pt x="501" y="636"/>
                      <a:pt x="501" y="719"/>
                    </a:cubicBezTo>
                    <a:cubicBezTo>
                      <a:pt x="551" y="652"/>
                      <a:pt x="568" y="552"/>
                      <a:pt x="551" y="468"/>
                    </a:cubicBezTo>
                    <a:cubicBezTo>
                      <a:pt x="535" y="368"/>
                      <a:pt x="501" y="268"/>
                      <a:pt x="451" y="184"/>
                    </a:cubicBezTo>
                    <a:cubicBezTo>
                      <a:pt x="384" y="84"/>
                      <a:pt x="267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076;p34"/>
              <p:cNvSpPr/>
              <p:nvPr/>
            </p:nvSpPr>
            <p:spPr>
              <a:xfrm>
                <a:off x="5737016" y="4611434"/>
                <a:ext cx="66440" cy="5413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689" extrusionOk="0">
                    <a:moveTo>
                      <a:pt x="435" y="1"/>
                    </a:moveTo>
                    <a:cubicBezTo>
                      <a:pt x="335" y="1"/>
                      <a:pt x="235" y="1"/>
                      <a:pt x="118" y="18"/>
                    </a:cubicBezTo>
                    <a:cubicBezTo>
                      <a:pt x="84" y="18"/>
                      <a:pt x="51" y="18"/>
                      <a:pt x="1" y="34"/>
                    </a:cubicBezTo>
                    <a:lnTo>
                      <a:pt x="18" y="34"/>
                    </a:lnTo>
                    <a:cubicBezTo>
                      <a:pt x="18" y="38"/>
                      <a:pt x="25" y="39"/>
                      <a:pt x="40" y="39"/>
                    </a:cubicBezTo>
                    <a:cubicBezTo>
                      <a:pt x="67" y="39"/>
                      <a:pt x="117" y="36"/>
                      <a:pt x="189" y="36"/>
                    </a:cubicBezTo>
                    <a:cubicBezTo>
                      <a:pt x="254" y="36"/>
                      <a:pt x="337" y="39"/>
                      <a:pt x="435" y="51"/>
                    </a:cubicBezTo>
                    <a:cubicBezTo>
                      <a:pt x="1137" y="135"/>
                      <a:pt x="1722" y="602"/>
                      <a:pt x="1956" y="1271"/>
                    </a:cubicBezTo>
                    <a:cubicBezTo>
                      <a:pt x="2039" y="1521"/>
                      <a:pt x="2039" y="1689"/>
                      <a:pt x="2056" y="1689"/>
                    </a:cubicBezTo>
                    <a:cubicBezTo>
                      <a:pt x="2073" y="1655"/>
                      <a:pt x="2073" y="1605"/>
                      <a:pt x="2056" y="1572"/>
                    </a:cubicBezTo>
                    <a:cubicBezTo>
                      <a:pt x="2056" y="1471"/>
                      <a:pt x="2023" y="1354"/>
                      <a:pt x="2006" y="1254"/>
                    </a:cubicBezTo>
                    <a:cubicBezTo>
                      <a:pt x="1789" y="552"/>
                      <a:pt x="1171" y="68"/>
                      <a:pt x="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077;p34"/>
              <p:cNvSpPr/>
              <p:nvPr/>
            </p:nvSpPr>
            <p:spPr>
              <a:xfrm>
                <a:off x="5754708" y="4535411"/>
                <a:ext cx="3237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90" extrusionOk="0">
                    <a:moveTo>
                      <a:pt x="67" y="0"/>
                    </a:moveTo>
                    <a:lnTo>
                      <a:pt x="67" y="0"/>
                    </a:lnTo>
                    <a:cubicBezTo>
                      <a:pt x="17" y="786"/>
                      <a:pt x="0" y="1588"/>
                      <a:pt x="34" y="2390"/>
                    </a:cubicBezTo>
                    <a:cubicBezTo>
                      <a:pt x="84" y="1588"/>
                      <a:pt x="101" y="802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078;p34"/>
              <p:cNvSpPr/>
              <p:nvPr/>
            </p:nvSpPr>
            <p:spPr>
              <a:xfrm>
                <a:off x="5826981" y="4648259"/>
                <a:ext cx="54132" cy="3397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06" extrusionOk="0">
                    <a:moveTo>
                      <a:pt x="43" y="0"/>
                    </a:moveTo>
                    <a:cubicBezTo>
                      <a:pt x="16" y="0"/>
                      <a:pt x="1" y="2"/>
                      <a:pt x="1" y="5"/>
                    </a:cubicBezTo>
                    <a:cubicBezTo>
                      <a:pt x="268" y="72"/>
                      <a:pt x="552" y="105"/>
                      <a:pt x="836" y="105"/>
                    </a:cubicBezTo>
                    <a:cubicBezTo>
                      <a:pt x="1120" y="105"/>
                      <a:pt x="1405" y="88"/>
                      <a:pt x="1689" y="38"/>
                    </a:cubicBezTo>
                    <a:cubicBezTo>
                      <a:pt x="1689" y="26"/>
                      <a:pt x="1636" y="23"/>
                      <a:pt x="1546" y="23"/>
                    </a:cubicBezTo>
                    <a:cubicBezTo>
                      <a:pt x="1448" y="23"/>
                      <a:pt x="1306" y="27"/>
                      <a:pt x="1138" y="27"/>
                    </a:cubicBezTo>
                    <a:cubicBezTo>
                      <a:pt x="1044" y="27"/>
                      <a:pt x="942" y="25"/>
                      <a:pt x="836" y="22"/>
                    </a:cubicBezTo>
                    <a:cubicBezTo>
                      <a:pt x="462" y="22"/>
                      <a:pt x="152" y="0"/>
                      <a:pt x="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079;p34"/>
              <p:cNvSpPr/>
              <p:nvPr/>
            </p:nvSpPr>
            <p:spPr>
              <a:xfrm>
                <a:off x="5790059" y="4648291"/>
                <a:ext cx="5897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9" extrusionOk="0">
                    <a:moveTo>
                      <a:pt x="21" y="1"/>
                    </a:moveTo>
                    <a:cubicBezTo>
                      <a:pt x="18" y="1"/>
                      <a:pt x="17" y="2"/>
                      <a:pt x="17" y="4"/>
                    </a:cubicBezTo>
                    <a:cubicBezTo>
                      <a:pt x="0" y="21"/>
                      <a:pt x="34" y="87"/>
                      <a:pt x="84" y="171"/>
                    </a:cubicBezTo>
                    <a:cubicBezTo>
                      <a:pt x="117" y="254"/>
                      <a:pt x="134" y="338"/>
                      <a:pt x="150" y="338"/>
                    </a:cubicBezTo>
                    <a:cubicBezTo>
                      <a:pt x="184" y="338"/>
                      <a:pt x="184" y="238"/>
                      <a:pt x="134" y="138"/>
                    </a:cubicBezTo>
                    <a:cubicBezTo>
                      <a:pt x="105" y="50"/>
                      <a:pt x="37" y="1"/>
                      <a:pt x="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080;p34"/>
              <p:cNvSpPr/>
              <p:nvPr/>
            </p:nvSpPr>
            <p:spPr>
              <a:xfrm>
                <a:off x="5776117" y="4631112"/>
                <a:ext cx="8077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29" y="1"/>
                    </a:moveTo>
                    <a:cubicBezTo>
                      <a:pt x="24" y="1"/>
                      <a:pt x="20" y="2"/>
                      <a:pt x="17" y="5"/>
                    </a:cubicBezTo>
                    <a:cubicBezTo>
                      <a:pt x="1" y="22"/>
                      <a:pt x="34" y="72"/>
                      <a:pt x="101" y="139"/>
                    </a:cubicBezTo>
                    <a:cubicBezTo>
                      <a:pt x="156" y="194"/>
                      <a:pt x="200" y="227"/>
                      <a:pt x="223" y="227"/>
                    </a:cubicBezTo>
                    <a:cubicBezTo>
                      <a:pt x="228" y="227"/>
                      <a:pt x="232" y="225"/>
                      <a:pt x="235" y="222"/>
                    </a:cubicBezTo>
                    <a:cubicBezTo>
                      <a:pt x="251" y="206"/>
                      <a:pt x="218" y="156"/>
                      <a:pt x="151" y="89"/>
                    </a:cubicBezTo>
                    <a:cubicBezTo>
                      <a:pt x="96" y="33"/>
                      <a:pt x="52" y="1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081;p34"/>
              <p:cNvSpPr/>
              <p:nvPr/>
            </p:nvSpPr>
            <p:spPr>
              <a:xfrm>
                <a:off x="5756855" y="4622235"/>
                <a:ext cx="1128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2" extrusionOk="0">
                    <a:moveTo>
                      <a:pt x="103" y="1"/>
                    </a:moveTo>
                    <a:cubicBezTo>
                      <a:pt x="40" y="1"/>
                      <a:pt x="0" y="20"/>
                      <a:pt x="0" y="32"/>
                    </a:cubicBezTo>
                    <a:cubicBezTo>
                      <a:pt x="17" y="48"/>
                      <a:pt x="84" y="48"/>
                      <a:pt x="167" y="82"/>
                    </a:cubicBezTo>
                    <a:cubicBezTo>
                      <a:pt x="239" y="111"/>
                      <a:pt x="299" y="152"/>
                      <a:pt x="325" y="152"/>
                    </a:cubicBezTo>
                    <a:cubicBezTo>
                      <a:pt x="329" y="152"/>
                      <a:pt x="332" y="151"/>
                      <a:pt x="334" y="149"/>
                    </a:cubicBezTo>
                    <a:cubicBezTo>
                      <a:pt x="351" y="132"/>
                      <a:pt x="301" y="48"/>
                      <a:pt x="201" y="15"/>
                    </a:cubicBezTo>
                    <a:cubicBezTo>
                      <a:pt x="164" y="4"/>
                      <a:pt x="131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082;p34"/>
              <p:cNvSpPr/>
              <p:nvPr/>
            </p:nvSpPr>
            <p:spPr>
              <a:xfrm>
                <a:off x="5742914" y="4619094"/>
                <a:ext cx="5929" cy="294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92" extrusionOk="0">
                    <a:moveTo>
                      <a:pt x="38" y="0"/>
                    </a:moveTo>
                    <a:cubicBezTo>
                      <a:pt x="22" y="0"/>
                      <a:pt x="9" y="4"/>
                      <a:pt x="1" y="13"/>
                    </a:cubicBezTo>
                    <a:cubicBezTo>
                      <a:pt x="1" y="29"/>
                      <a:pt x="34" y="63"/>
                      <a:pt x="84" y="79"/>
                    </a:cubicBezTo>
                    <a:cubicBezTo>
                      <a:pt x="109" y="88"/>
                      <a:pt x="130" y="92"/>
                      <a:pt x="147" y="92"/>
                    </a:cubicBezTo>
                    <a:cubicBezTo>
                      <a:pt x="164" y="92"/>
                      <a:pt x="176" y="88"/>
                      <a:pt x="185" y="79"/>
                    </a:cubicBezTo>
                    <a:cubicBezTo>
                      <a:pt x="185" y="63"/>
                      <a:pt x="151" y="29"/>
                      <a:pt x="101" y="13"/>
                    </a:cubicBezTo>
                    <a:cubicBezTo>
                      <a:pt x="76" y="4"/>
                      <a:pt x="55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086;p34"/>
              <p:cNvSpPr/>
              <p:nvPr/>
            </p:nvSpPr>
            <p:spPr>
              <a:xfrm>
                <a:off x="6261835" y="3148896"/>
                <a:ext cx="87304" cy="32819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024" extrusionOk="0">
                    <a:moveTo>
                      <a:pt x="154" y="0"/>
                    </a:moveTo>
                    <a:cubicBezTo>
                      <a:pt x="66" y="0"/>
                      <a:pt x="17" y="6"/>
                      <a:pt x="17" y="20"/>
                    </a:cubicBezTo>
                    <a:cubicBezTo>
                      <a:pt x="0" y="53"/>
                      <a:pt x="685" y="170"/>
                      <a:pt x="1521" y="270"/>
                    </a:cubicBezTo>
                    <a:cubicBezTo>
                      <a:pt x="1705" y="287"/>
                      <a:pt x="1888" y="337"/>
                      <a:pt x="2055" y="404"/>
                    </a:cubicBezTo>
                    <a:cubicBezTo>
                      <a:pt x="2189" y="488"/>
                      <a:pt x="2306" y="588"/>
                      <a:pt x="2423" y="688"/>
                    </a:cubicBezTo>
                    <a:cubicBezTo>
                      <a:pt x="2581" y="860"/>
                      <a:pt x="2665" y="995"/>
                      <a:pt x="2707" y="1020"/>
                    </a:cubicBezTo>
                    <a:lnTo>
                      <a:pt x="2707" y="1020"/>
                    </a:lnTo>
                    <a:cubicBezTo>
                      <a:pt x="2673" y="870"/>
                      <a:pt x="2606" y="738"/>
                      <a:pt x="2507" y="621"/>
                    </a:cubicBezTo>
                    <a:cubicBezTo>
                      <a:pt x="2406" y="488"/>
                      <a:pt x="2273" y="371"/>
                      <a:pt x="2122" y="287"/>
                    </a:cubicBezTo>
                    <a:cubicBezTo>
                      <a:pt x="1939" y="187"/>
                      <a:pt x="1738" y="137"/>
                      <a:pt x="1538" y="120"/>
                    </a:cubicBezTo>
                    <a:cubicBezTo>
                      <a:pt x="926" y="47"/>
                      <a:pt x="395" y="0"/>
                      <a:pt x="154" y="0"/>
                    </a:cubicBezTo>
                    <a:close/>
                    <a:moveTo>
                      <a:pt x="2707" y="1020"/>
                    </a:moveTo>
                    <a:cubicBezTo>
                      <a:pt x="2707" y="1021"/>
                      <a:pt x="2707" y="1021"/>
                      <a:pt x="2707" y="1022"/>
                    </a:cubicBezTo>
                    <a:lnTo>
                      <a:pt x="2712" y="1022"/>
                    </a:lnTo>
                    <a:cubicBezTo>
                      <a:pt x="2710" y="1022"/>
                      <a:pt x="2708" y="1021"/>
                      <a:pt x="2707" y="1020"/>
                    </a:cubicBezTo>
                    <a:close/>
                    <a:moveTo>
                      <a:pt x="2712" y="1022"/>
                    </a:moveTo>
                    <a:cubicBezTo>
                      <a:pt x="2714" y="1023"/>
                      <a:pt x="2716" y="1023"/>
                      <a:pt x="2718" y="1023"/>
                    </a:cubicBezTo>
                    <a:cubicBezTo>
                      <a:pt x="2720" y="1023"/>
                      <a:pt x="2722" y="1023"/>
                      <a:pt x="2724" y="102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087;p34"/>
              <p:cNvSpPr/>
              <p:nvPr/>
            </p:nvSpPr>
            <p:spPr>
              <a:xfrm>
                <a:off x="6270392" y="3175786"/>
                <a:ext cx="54132" cy="12307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84" extrusionOk="0">
                    <a:moveTo>
                      <a:pt x="588" y="1"/>
                    </a:moveTo>
                    <a:cubicBezTo>
                      <a:pt x="244" y="1"/>
                      <a:pt x="1" y="57"/>
                      <a:pt x="1" y="83"/>
                    </a:cubicBezTo>
                    <a:cubicBezTo>
                      <a:pt x="1" y="133"/>
                      <a:pt x="402" y="133"/>
                      <a:pt x="886" y="183"/>
                    </a:cubicBezTo>
                    <a:cubicBezTo>
                      <a:pt x="1120" y="200"/>
                      <a:pt x="1354" y="233"/>
                      <a:pt x="1488" y="250"/>
                    </a:cubicBezTo>
                    <a:cubicBezTo>
                      <a:pt x="1638" y="283"/>
                      <a:pt x="1638" y="384"/>
                      <a:pt x="1672" y="384"/>
                    </a:cubicBezTo>
                    <a:cubicBezTo>
                      <a:pt x="1672" y="384"/>
                      <a:pt x="1688" y="367"/>
                      <a:pt x="1672" y="300"/>
                    </a:cubicBezTo>
                    <a:cubicBezTo>
                      <a:pt x="1655" y="233"/>
                      <a:pt x="1605" y="183"/>
                      <a:pt x="1521" y="150"/>
                    </a:cubicBezTo>
                    <a:cubicBezTo>
                      <a:pt x="1321" y="83"/>
                      <a:pt x="1103" y="33"/>
                      <a:pt x="903" y="16"/>
                    </a:cubicBezTo>
                    <a:cubicBezTo>
                      <a:pt x="792" y="5"/>
                      <a:pt x="686" y="1"/>
                      <a:pt x="58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092;p34"/>
              <p:cNvSpPr/>
              <p:nvPr/>
            </p:nvSpPr>
            <p:spPr>
              <a:xfrm>
                <a:off x="5193480" y="1938207"/>
                <a:ext cx="31633" cy="16226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063" extrusionOk="0">
                    <a:moveTo>
                      <a:pt x="936" y="0"/>
                    </a:moveTo>
                    <a:lnTo>
                      <a:pt x="936" y="0"/>
                    </a:lnTo>
                    <a:cubicBezTo>
                      <a:pt x="786" y="217"/>
                      <a:pt x="669" y="434"/>
                      <a:pt x="586" y="685"/>
                    </a:cubicBezTo>
                    <a:cubicBezTo>
                      <a:pt x="101" y="1838"/>
                      <a:pt x="1" y="3108"/>
                      <a:pt x="251" y="4328"/>
                    </a:cubicBezTo>
                    <a:cubicBezTo>
                      <a:pt x="301" y="4595"/>
                      <a:pt x="385" y="4829"/>
                      <a:pt x="502" y="5063"/>
                    </a:cubicBezTo>
                    <a:cubicBezTo>
                      <a:pt x="552" y="5046"/>
                      <a:pt x="168" y="3927"/>
                      <a:pt x="301" y="2506"/>
                    </a:cubicBezTo>
                    <a:cubicBezTo>
                      <a:pt x="418" y="1069"/>
                      <a:pt x="987" y="33"/>
                      <a:pt x="9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094;p34"/>
              <p:cNvSpPr/>
              <p:nvPr/>
            </p:nvSpPr>
            <p:spPr>
              <a:xfrm>
                <a:off x="5176366" y="1869877"/>
                <a:ext cx="46601" cy="44806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98" extrusionOk="0">
                    <a:moveTo>
                      <a:pt x="42" y="1"/>
                    </a:moveTo>
                    <a:cubicBezTo>
                      <a:pt x="27" y="1"/>
                      <a:pt x="19" y="4"/>
                      <a:pt x="17" y="10"/>
                    </a:cubicBezTo>
                    <a:cubicBezTo>
                      <a:pt x="0" y="43"/>
                      <a:pt x="401" y="244"/>
                      <a:pt x="785" y="628"/>
                    </a:cubicBezTo>
                    <a:cubicBezTo>
                      <a:pt x="1162" y="1005"/>
                      <a:pt x="1362" y="1397"/>
                      <a:pt x="1401" y="1397"/>
                    </a:cubicBezTo>
                    <a:cubicBezTo>
                      <a:pt x="1402" y="1397"/>
                      <a:pt x="1403" y="1397"/>
                      <a:pt x="1404" y="1397"/>
                    </a:cubicBezTo>
                    <a:cubicBezTo>
                      <a:pt x="1454" y="1380"/>
                      <a:pt x="1303" y="929"/>
                      <a:pt x="902" y="528"/>
                    </a:cubicBezTo>
                    <a:cubicBezTo>
                      <a:pt x="536" y="161"/>
                      <a:pt x="144" y="1"/>
                      <a:pt x="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095;p34"/>
              <p:cNvSpPr/>
              <p:nvPr/>
            </p:nvSpPr>
            <p:spPr>
              <a:xfrm>
                <a:off x="5215980" y="1870165"/>
                <a:ext cx="9679" cy="4666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456" extrusionOk="0">
                    <a:moveTo>
                      <a:pt x="214" y="0"/>
                    </a:moveTo>
                    <a:cubicBezTo>
                      <a:pt x="159" y="0"/>
                      <a:pt x="1" y="313"/>
                      <a:pt x="17" y="736"/>
                    </a:cubicBezTo>
                    <a:cubicBezTo>
                      <a:pt x="33" y="1159"/>
                      <a:pt x="224" y="1455"/>
                      <a:pt x="265" y="1455"/>
                    </a:cubicBezTo>
                    <a:cubicBezTo>
                      <a:pt x="266" y="1455"/>
                      <a:pt x="267" y="1455"/>
                      <a:pt x="268" y="1455"/>
                    </a:cubicBezTo>
                    <a:cubicBezTo>
                      <a:pt x="301" y="1438"/>
                      <a:pt x="184" y="1121"/>
                      <a:pt x="184" y="736"/>
                    </a:cubicBezTo>
                    <a:cubicBezTo>
                      <a:pt x="168" y="335"/>
                      <a:pt x="251" y="18"/>
                      <a:pt x="218" y="1"/>
                    </a:cubicBezTo>
                    <a:cubicBezTo>
                      <a:pt x="216" y="1"/>
                      <a:pt x="215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097;p34"/>
              <p:cNvSpPr/>
              <p:nvPr/>
            </p:nvSpPr>
            <p:spPr>
              <a:xfrm>
                <a:off x="4901633" y="2933680"/>
                <a:ext cx="430592" cy="480397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4989" extrusionOk="0">
                    <a:moveTo>
                      <a:pt x="8183" y="1"/>
                    </a:moveTo>
                    <a:cubicBezTo>
                      <a:pt x="7692" y="1"/>
                      <a:pt x="7194" y="39"/>
                      <a:pt x="6717" y="68"/>
                    </a:cubicBezTo>
                    <a:cubicBezTo>
                      <a:pt x="5180" y="159"/>
                      <a:pt x="3643" y="398"/>
                      <a:pt x="2122" y="398"/>
                    </a:cubicBezTo>
                    <a:cubicBezTo>
                      <a:pt x="1411" y="398"/>
                      <a:pt x="703" y="345"/>
                      <a:pt x="1" y="202"/>
                    </a:cubicBezTo>
                    <a:lnTo>
                      <a:pt x="1" y="202"/>
                    </a:lnTo>
                    <a:lnTo>
                      <a:pt x="2524" y="14989"/>
                    </a:lnTo>
                    <a:lnTo>
                      <a:pt x="13434" y="14337"/>
                    </a:lnTo>
                    <a:cubicBezTo>
                      <a:pt x="13217" y="10210"/>
                      <a:pt x="13050" y="7520"/>
                      <a:pt x="12098" y="3510"/>
                    </a:cubicBezTo>
                    <a:cubicBezTo>
                      <a:pt x="11864" y="2457"/>
                      <a:pt x="11513" y="1338"/>
                      <a:pt x="10661" y="670"/>
                    </a:cubicBezTo>
                    <a:cubicBezTo>
                      <a:pt x="9968" y="128"/>
                      <a:pt x="9086" y="1"/>
                      <a:pt x="8183" y="1"/>
                    </a:cubicBezTo>
                    <a:close/>
                  </a:path>
                </a:pathLst>
              </a:custGeom>
              <a:solidFill>
                <a:schemeClr val="dk2">
                  <a:alpha val="19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098;p34"/>
              <p:cNvSpPr/>
              <p:nvPr/>
            </p:nvSpPr>
            <p:spPr>
              <a:xfrm>
                <a:off x="4909133" y="2573310"/>
                <a:ext cx="680678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1238" h="151" extrusionOk="0">
                    <a:moveTo>
                      <a:pt x="10627" y="0"/>
                    </a:moveTo>
                    <a:cubicBezTo>
                      <a:pt x="4746" y="0"/>
                      <a:pt x="0" y="34"/>
                      <a:pt x="0" y="67"/>
                    </a:cubicBezTo>
                    <a:cubicBezTo>
                      <a:pt x="0" y="117"/>
                      <a:pt x="4762" y="151"/>
                      <a:pt x="10627" y="151"/>
                    </a:cubicBezTo>
                    <a:cubicBezTo>
                      <a:pt x="16492" y="151"/>
                      <a:pt x="21237" y="117"/>
                      <a:pt x="21237" y="67"/>
                    </a:cubicBezTo>
                    <a:cubicBezTo>
                      <a:pt x="21237" y="34"/>
                      <a:pt x="16492" y="0"/>
                      <a:pt x="10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100;p34"/>
              <p:cNvSpPr/>
              <p:nvPr/>
            </p:nvSpPr>
            <p:spPr>
              <a:xfrm>
                <a:off x="4895736" y="2792853"/>
                <a:ext cx="78990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4646" h="168" extrusionOk="0">
                    <a:moveTo>
                      <a:pt x="12315" y="1"/>
                    </a:moveTo>
                    <a:cubicBezTo>
                      <a:pt x="5515" y="1"/>
                      <a:pt x="1" y="34"/>
                      <a:pt x="1" y="84"/>
                    </a:cubicBezTo>
                    <a:cubicBezTo>
                      <a:pt x="1" y="135"/>
                      <a:pt x="5515" y="168"/>
                      <a:pt x="12315" y="168"/>
                    </a:cubicBezTo>
                    <a:cubicBezTo>
                      <a:pt x="19132" y="168"/>
                      <a:pt x="24646" y="135"/>
                      <a:pt x="24646" y="84"/>
                    </a:cubicBezTo>
                    <a:cubicBezTo>
                      <a:pt x="24646" y="34"/>
                      <a:pt x="19132" y="1"/>
                      <a:pt x="12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101;p34"/>
              <p:cNvSpPr/>
              <p:nvPr/>
            </p:nvSpPr>
            <p:spPr>
              <a:xfrm>
                <a:off x="5226684" y="2925123"/>
                <a:ext cx="24691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7704" h="152" extrusionOk="0">
                    <a:moveTo>
                      <a:pt x="3844" y="1"/>
                    </a:moveTo>
                    <a:cubicBezTo>
                      <a:pt x="1722" y="1"/>
                      <a:pt x="1" y="34"/>
                      <a:pt x="1" y="68"/>
                    </a:cubicBezTo>
                    <a:cubicBezTo>
                      <a:pt x="1" y="118"/>
                      <a:pt x="1722" y="151"/>
                      <a:pt x="3844" y="151"/>
                    </a:cubicBezTo>
                    <a:cubicBezTo>
                      <a:pt x="5966" y="151"/>
                      <a:pt x="7703" y="118"/>
                      <a:pt x="7703" y="68"/>
                    </a:cubicBezTo>
                    <a:cubicBezTo>
                      <a:pt x="7703" y="34"/>
                      <a:pt x="5966" y="1"/>
                      <a:pt x="3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102;p34"/>
              <p:cNvSpPr/>
              <p:nvPr/>
            </p:nvSpPr>
            <p:spPr>
              <a:xfrm>
                <a:off x="5226684" y="3066848"/>
                <a:ext cx="258163" cy="5256"/>
              </a:xfrm>
              <a:custGeom>
                <a:avLst/>
                <a:gdLst/>
                <a:ahLst/>
                <a:cxnLst/>
                <a:rect l="l" t="t" r="r" b="b"/>
                <a:pathLst>
                  <a:path w="8055" h="164" extrusionOk="0">
                    <a:moveTo>
                      <a:pt x="2461" y="0"/>
                    </a:moveTo>
                    <a:cubicBezTo>
                      <a:pt x="1016" y="0"/>
                      <a:pt x="1" y="19"/>
                      <a:pt x="1" y="57"/>
                    </a:cubicBezTo>
                    <a:cubicBezTo>
                      <a:pt x="1" y="90"/>
                      <a:pt x="1805" y="140"/>
                      <a:pt x="4027" y="157"/>
                    </a:cubicBezTo>
                    <a:cubicBezTo>
                      <a:pt x="4623" y="161"/>
                      <a:pt x="5188" y="164"/>
                      <a:pt x="5697" y="164"/>
                    </a:cubicBezTo>
                    <a:cubicBezTo>
                      <a:pt x="7087" y="164"/>
                      <a:pt x="8054" y="148"/>
                      <a:pt x="8054" y="124"/>
                    </a:cubicBezTo>
                    <a:cubicBezTo>
                      <a:pt x="8054" y="73"/>
                      <a:pt x="6250" y="23"/>
                      <a:pt x="4027" y="7"/>
                    </a:cubicBezTo>
                    <a:cubicBezTo>
                      <a:pt x="3472" y="2"/>
                      <a:pt x="2942" y="0"/>
                      <a:pt x="24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103;p34"/>
              <p:cNvSpPr/>
              <p:nvPr/>
            </p:nvSpPr>
            <p:spPr>
              <a:xfrm>
                <a:off x="5232037" y="3181106"/>
                <a:ext cx="258676" cy="6666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208" extrusionOk="0">
                    <a:moveTo>
                      <a:pt x="4028" y="1"/>
                    </a:moveTo>
                    <a:cubicBezTo>
                      <a:pt x="2925" y="1"/>
                      <a:pt x="1906" y="34"/>
                      <a:pt x="1187" y="67"/>
                    </a:cubicBezTo>
                    <a:cubicBezTo>
                      <a:pt x="819" y="101"/>
                      <a:pt x="519" y="117"/>
                      <a:pt x="318" y="134"/>
                    </a:cubicBezTo>
                    <a:cubicBezTo>
                      <a:pt x="218" y="134"/>
                      <a:pt x="118" y="151"/>
                      <a:pt x="1" y="184"/>
                    </a:cubicBezTo>
                    <a:cubicBezTo>
                      <a:pt x="83" y="196"/>
                      <a:pt x="158" y="208"/>
                      <a:pt x="230" y="208"/>
                    </a:cubicBezTo>
                    <a:cubicBezTo>
                      <a:pt x="259" y="208"/>
                      <a:pt x="289" y="206"/>
                      <a:pt x="318" y="201"/>
                    </a:cubicBezTo>
                    <a:cubicBezTo>
                      <a:pt x="569" y="201"/>
                      <a:pt x="853" y="184"/>
                      <a:pt x="1187" y="184"/>
                    </a:cubicBezTo>
                    <a:cubicBezTo>
                      <a:pt x="1922" y="168"/>
                      <a:pt x="2925" y="151"/>
                      <a:pt x="4028" y="151"/>
                    </a:cubicBezTo>
                    <a:cubicBezTo>
                      <a:pt x="5147" y="151"/>
                      <a:pt x="6150" y="168"/>
                      <a:pt x="6885" y="184"/>
                    </a:cubicBezTo>
                    <a:cubicBezTo>
                      <a:pt x="7219" y="201"/>
                      <a:pt x="7503" y="201"/>
                      <a:pt x="7737" y="201"/>
                    </a:cubicBezTo>
                    <a:cubicBezTo>
                      <a:pt x="7771" y="206"/>
                      <a:pt x="7804" y="208"/>
                      <a:pt x="7836" y="208"/>
                    </a:cubicBezTo>
                    <a:cubicBezTo>
                      <a:pt x="7914" y="208"/>
                      <a:pt x="7988" y="196"/>
                      <a:pt x="8071" y="184"/>
                    </a:cubicBezTo>
                    <a:lnTo>
                      <a:pt x="8054" y="184"/>
                    </a:lnTo>
                    <a:cubicBezTo>
                      <a:pt x="7954" y="168"/>
                      <a:pt x="7854" y="151"/>
                      <a:pt x="7754" y="151"/>
                    </a:cubicBezTo>
                    <a:cubicBezTo>
                      <a:pt x="7553" y="117"/>
                      <a:pt x="7252" y="101"/>
                      <a:pt x="6885" y="84"/>
                    </a:cubicBezTo>
                    <a:cubicBezTo>
                      <a:pt x="6150" y="34"/>
                      <a:pt x="5147" y="1"/>
                      <a:pt x="4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104;p34"/>
              <p:cNvSpPr/>
              <p:nvPr/>
            </p:nvSpPr>
            <p:spPr>
              <a:xfrm>
                <a:off x="5234184" y="3279115"/>
                <a:ext cx="254413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7938" h="151" extrusionOk="0">
                    <a:moveTo>
                      <a:pt x="3977" y="0"/>
                    </a:moveTo>
                    <a:cubicBezTo>
                      <a:pt x="1772" y="0"/>
                      <a:pt x="1" y="34"/>
                      <a:pt x="1" y="67"/>
                    </a:cubicBezTo>
                    <a:cubicBezTo>
                      <a:pt x="1" y="117"/>
                      <a:pt x="1772" y="151"/>
                      <a:pt x="3977" y="151"/>
                    </a:cubicBezTo>
                    <a:cubicBezTo>
                      <a:pt x="6166" y="151"/>
                      <a:pt x="7937" y="117"/>
                      <a:pt x="7937" y="67"/>
                    </a:cubicBezTo>
                    <a:cubicBezTo>
                      <a:pt x="7937" y="34"/>
                      <a:pt x="6166" y="0"/>
                      <a:pt x="3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05;p34"/>
              <p:cNvSpPr/>
              <p:nvPr/>
            </p:nvSpPr>
            <p:spPr>
              <a:xfrm>
                <a:off x="5006597" y="2477449"/>
                <a:ext cx="499115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5573" h="151" extrusionOk="0">
                    <a:moveTo>
                      <a:pt x="7787" y="1"/>
                    </a:moveTo>
                    <a:cubicBezTo>
                      <a:pt x="3493" y="1"/>
                      <a:pt x="0" y="34"/>
                      <a:pt x="0" y="84"/>
                    </a:cubicBezTo>
                    <a:cubicBezTo>
                      <a:pt x="0" y="117"/>
                      <a:pt x="3493" y="151"/>
                      <a:pt x="7787" y="151"/>
                    </a:cubicBezTo>
                    <a:cubicBezTo>
                      <a:pt x="12097" y="151"/>
                      <a:pt x="15573" y="117"/>
                      <a:pt x="15573" y="84"/>
                    </a:cubicBezTo>
                    <a:cubicBezTo>
                      <a:pt x="15573" y="34"/>
                      <a:pt x="12097" y="1"/>
                      <a:pt x="7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10;p34"/>
              <p:cNvSpPr/>
              <p:nvPr/>
            </p:nvSpPr>
            <p:spPr>
              <a:xfrm>
                <a:off x="5259343" y="3733744"/>
                <a:ext cx="68587" cy="817211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25498" extrusionOk="0">
                    <a:moveTo>
                      <a:pt x="1" y="1"/>
                    </a:moveTo>
                    <a:lnTo>
                      <a:pt x="1" y="25498"/>
                    </a:lnTo>
                    <a:lnTo>
                      <a:pt x="2140" y="25498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111;p34"/>
              <p:cNvSpPr/>
              <p:nvPr/>
            </p:nvSpPr>
            <p:spPr>
              <a:xfrm>
                <a:off x="4686898" y="2876407"/>
                <a:ext cx="544113" cy="808109"/>
              </a:xfrm>
              <a:custGeom>
                <a:avLst/>
                <a:gdLst/>
                <a:ahLst/>
                <a:cxnLst/>
                <a:rect l="l" t="t" r="r" b="b"/>
                <a:pathLst>
                  <a:path w="16977" h="25214" extrusionOk="0">
                    <a:moveTo>
                      <a:pt x="1989" y="0"/>
                    </a:moveTo>
                    <a:cubicBezTo>
                      <a:pt x="886" y="0"/>
                      <a:pt x="0" y="886"/>
                      <a:pt x="0" y="1989"/>
                    </a:cubicBezTo>
                    <a:lnTo>
                      <a:pt x="0" y="20752"/>
                    </a:lnTo>
                    <a:cubicBezTo>
                      <a:pt x="0" y="23225"/>
                      <a:pt x="2005" y="25214"/>
                      <a:pt x="4462" y="25214"/>
                    </a:cubicBezTo>
                    <a:lnTo>
                      <a:pt x="16976" y="25214"/>
                    </a:lnTo>
                    <a:lnTo>
                      <a:pt x="16976" y="1989"/>
                    </a:lnTo>
                    <a:cubicBezTo>
                      <a:pt x="16976" y="886"/>
                      <a:pt x="16074" y="0"/>
                      <a:pt x="149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112;p34"/>
              <p:cNvSpPr/>
              <p:nvPr/>
            </p:nvSpPr>
            <p:spPr>
              <a:xfrm>
                <a:off x="4794009" y="3627723"/>
                <a:ext cx="976243" cy="106053"/>
              </a:xfrm>
              <a:custGeom>
                <a:avLst/>
                <a:gdLst/>
                <a:ahLst/>
                <a:cxnLst/>
                <a:rect l="l" t="t" r="r" b="b"/>
                <a:pathLst>
                  <a:path w="30460" h="3309" extrusionOk="0">
                    <a:moveTo>
                      <a:pt x="3308" y="0"/>
                    </a:moveTo>
                    <a:cubicBezTo>
                      <a:pt x="1487" y="0"/>
                      <a:pt x="0" y="1471"/>
                      <a:pt x="0" y="3309"/>
                    </a:cubicBezTo>
                    <a:lnTo>
                      <a:pt x="30460" y="3309"/>
                    </a:lnTo>
                    <a:cubicBezTo>
                      <a:pt x="30460" y="1471"/>
                      <a:pt x="28973" y="0"/>
                      <a:pt x="27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113;p34"/>
              <p:cNvSpPr/>
              <p:nvPr/>
            </p:nvSpPr>
            <p:spPr>
              <a:xfrm>
                <a:off x="4820771" y="3613268"/>
                <a:ext cx="410240" cy="74132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2313" extrusionOk="0">
                    <a:moveTo>
                      <a:pt x="12799" y="0"/>
                    </a:moveTo>
                    <a:cubicBezTo>
                      <a:pt x="12783" y="0"/>
                      <a:pt x="12783" y="201"/>
                      <a:pt x="12699" y="552"/>
                    </a:cubicBezTo>
                    <a:cubicBezTo>
                      <a:pt x="12565" y="1020"/>
                      <a:pt x="12265" y="1437"/>
                      <a:pt x="11864" y="1738"/>
                    </a:cubicBezTo>
                    <a:cubicBezTo>
                      <a:pt x="11596" y="1938"/>
                      <a:pt x="11279" y="2072"/>
                      <a:pt x="10945" y="2122"/>
                    </a:cubicBezTo>
                    <a:cubicBezTo>
                      <a:pt x="10701" y="2154"/>
                      <a:pt x="10451" y="2166"/>
                      <a:pt x="10198" y="2166"/>
                    </a:cubicBezTo>
                    <a:cubicBezTo>
                      <a:pt x="10052" y="2166"/>
                      <a:pt x="9905" y="2162"/>
                      <a:pt x="9758" y="2156"/>
                    </a:cubicBezTo>
                    <a:lnTo>
                      <a:pt x="7035" y="2156"/>
                    </a:lnTo>
                    <a:cubicBezTo>
                      <a:pt x="5080" y="2156"/>
                      <a:pt x="3326" y="2172"/>
                      <a:pt x="2056" y="2189"/>
                    </a:cubicBezTo>
                    <a:lnTo>
                      <a:pt x="552" y="2206"/>
                    </a:lnTo>
                    <a:lnTo>
                      <a:pt x="134" y="2223"/>
                    </a:lnTo>
                    <a:cubicBezTo>
                      <a:pt x="101" y="2223"/>
                      <a:pt x="51" y="2223"/>
                      <a:pt x="1" y="2239"/>
                    </a:cubicBezTo>
                    <a:cubicBezTo>
                      <a:pt x="51" y="2256"/>
                      <a:pt x="101" y="2256"/>
                      <a:pt x="134" y="2256"/>
                    </a:cubicBezTo>
                    <a:lnTo>
                      <a:pt x="552" y="2273"/>
                    </a:lnTo>
                    <a:lnTo>
                      <a:pt x="2056" y="2289"/>
                    </a:lnTo>
                    <a:cubicBezTo>
                      <a:pt x="3326" y="2306"/>
                      <a:pt x="5080" y="2306"/>
                      <a:pt x="7035" y="2306"/>
                    </a:cubicBezTo>
                    <a:lnTo>
                      <a:pt x="9758" y="2306"/>
                    </a:lnTo>
                    <a:cubicBezTo>
                      <a:pt x="9859" y="2310"/>
                      <a:pt x="9959" y="2312"/>
                      <a:pt x="10059" y="2312"/>
                    </a:cubicBezTo>
                    <a:cubicBezTo>
                      <a:pt x="10360" y="2312"/>
                      <a:pt x="10661" y="2294"/>
                      <a:pt x="10961" y="2256"/>
                    </a:cubicBezTo>
                    <a:cubicBezTo>
                      <a:pt x="11847" y="2089"/>
                      <a:pt x="12549" y="1437"/>
                      <a:pt x="12749" y="568"/>
                    </a:cubicBezTo>
                    <a:cubicBezTo>
                      <a:pt x="12783" y="435"/>
                      <a:pt x="12799" y="284"/>
                      <a:pt x="12799" y="151"/>
                    </a:cubicBezTo>
                    <a:cubicBezTo>
                      <a:pt x="12799" y="101"/>
                      <a:pt x="12799" y="50"/>
                      <a:pt x="12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114;p34"/>
              <p:cNvSpPr/>
              <p:nvPr/>
            </p:nvSpPr>
            <p:spPr>
              <a:xfrm>
                <a:off x="5233639" y="3733232"/>
                <a:ext cx="119995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51" extrusionOk="0">
                    <a:moveTo>
                      <a:pt x="1872" y="0"/>
                    </a:moveTo>
                    <a:cubicBezTo>
                      <a:pt x="836" y="0"/>
                      <a:pt x="1" y="33"/>
                      <a:pt x="1" y="67"/>
                    </a:cubicBezTo>
                    <a:cubicBezTo>
                      <a:pt x="1" y="117"/>
                      <a:pt x="836" y="150"/>
                      <a:pt x="1872" y="150"/>
                    </a:cubicBezTo>
                    <a:cubicBezTo>
                      <a:pt x="2908" y="150"/>
                      <a:pt x="3744" y="117"/>
                      <a:pt x="3744" y="67"/>
                    </a:cubicBezTo>
                    <a:cubicBezTo>
                      <a:pt x="3744" y="33"/>
                      <a:pt x="2908" y="0"/>
                      <a:pt x="1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116;p34"/>
              <p:cNvSpPr/>
              <p:nvPr/>
            </p:nvSpPr>
            <p:spPr>
              <a:xfrm>
                <a:off x="4991597" y="4323881"/>
                <a:ext cx="601418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18765" h="9408" extrusionOk="0">
                    <a:moveTo>
                      <a:pt x="9374" y="1"/>
                    </a:moveTo>
                    <a:cubicBezTo>
                      <a:pt x="4194" y="1"/>
                      <a:pt x="1" y="4211"/>
                      <a:pt x="17" y="9407"/>
                    </a:cubicBezTo>
                    <a:lnTo>
                      <a:pt x="318" y="9407"/>
                    </a:lnTo>
                    <a:cubicBezTo>
                      <a:pt x="318" y="4395"/>
                      <a:pt x="4378" y="335"/>
                      <a:pt x="9374" y="335"/>
                    </a:cubicBezTo>
                    <a:cubicBezTo>
                      <a:pt x="14387" y="335"/>
                      <a:pt x="18447" y="4395"/>
                      <a:pt x="18447" y="9407"/>
                    </a:cubicBezTo>
                    <a:lnTo>
                      <a:pt x="18748" y="9407"/>
                    </a:lnTo>
                    <a:cubicBezTo>
                      <a:pt x="18764" y="4211"/>
                      <a:pt x="14570" y="1"/>
                      <a:pt x="9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117;p34"/>
              <p:cNvSpPr/>
              <p:nvPr/>
            </p:nvSpPr>
            <p:spPr>
              <a:xfrm>
                <a:off x="4936984" y="4595377"/>
                <a:ext cx="104996" cy="89868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804" extrusionOk="0">
                    <a:moveTo>
                      <a:pt x="1872" y="1"/>
                    </a:moveTo>
                    <a:cubicBezTo>
                      <a:pt x="619" y="1"/>
                      <a:pt x="0" y="1504"/>
                      <a:pt x="886" y="2390"/>
                    </a:cubicBezTo>
                    <a:cubicBezTo>
                      <a:pt x="1172" y="2676"/>
                      <a:pt x="1522" y="2803"/>
                      <a:pt x="1865" y="2803"/>
                    </a:cubicBezTo>
                    <a:cubicBezTo>
                      <a:pt x="2585" y="2803"/>
                      <a:pt x="3275" y="2242"/>
                      <a:pt x="3275" y="1404"/>
                    </a:cubicBezTo>
                    <a:cubicBezTo>
                      <a:pt x="3275" y="619"/>
                      <a:pt x="2640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118;p34"/>
              <p:cNvSpPr/>
              <p:nvPr/>
            </p:nvSpPr>
            <p:spPr>
              <a:xfrm>
                <a:off x="5529781" y="4588967"/>
                <a:ext cx="104996" cy="89964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807" extrusionOk="0">
                    <a:moveTo>
                      <a:pt x="1872" y="0"/>
                    </a:moveTo>
                    <a:cubicBezTo>
                      <a:pt x="619" y="0"/>
                      <a:pt x="1" y="1504"/>
                      <a:pt x="870" y="2390"/>
                    </a:cubicBezTo>
                    <a:cubicBezTo>
                      <a:pt x="1157" y="2677"/>
                      <a:pt x="1512" y="2806"/>
                      <a:pt x="1860" y="2806"/>
                    </a:cubicBezTo>
                    <a:cubicBezTo>
                      <a:pt x="2583" y="2806"/>
                      <a:pt x="3276" y="2250"/>
                      <a:pt x="3276" y="1404"/>
                    </a:cubicBezTo>
                    <a:cubicBezTo>
                      <a:pt x="3276" y="635"/>
                      <a:pt x="2641" y="0"/>
                      <a:pt x="1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119;p34"/>
              <p:cNvSpPr/>
              <p:nvPr/>
            </p:nvSpPr>
            <p:spPr>
              <a:xfrm>
                <a:off x="5006052" y="4548808"/>
                <a:ext cx="58321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8197" h="151" extrusionOk="0">
                    <a:moveTo>
                      <a:pt x="9107" y="0"/>
                    </a:moveTo>
                    <a:cubicBezTo>
                      <a:pt x="4078" y="0"/>
                      <a:pt x="1" y="33"/>
                      <a:pt x="1" y="67"/>
                    </a:cubicBezTo>
                    <a:cubicBezTo>
                      <a:pt x="1" y="117"/>
                      <a:pt x="4078" y="150"/>
                      <a:pt x="9107" y="150"/>
                    </a:cubicBezTo>
                    <a:cubicBezTo>
                      <a:pt x="14119" y="150"/>
                      <a:pt x="18196" y="117"/>
                      <a:pt x="18196" y="67"/>
                    </a:cubicBezTo>
                    <a:cubicBezTo>
                      <a:pt x="18196" y="33"/>
                      <a:pt x="14136" y="0"/>
                      <a:pt x="9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120;p34"/>
              <p:cNvSpPr/>
              <p:nvPr/>
            </p:nvSpPr>
            <p:spPr>
              <a:xfrm>
                <a:off x="4541776" y="2672184"/>
                <a:ext cx="83042" cy="176403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5504" extrusionOk="0">
                    <a:moveTo>
                      <a:pt x="1449" y="0"/>
                    </a:moveTo>
                    <a:cubicBezTo>
                      <a:pt x="668" y="0"/>
                      <a:pt x="48" y="1709"/>
                      <a:pt x="17" y="2696"/>
                    </a:cubicBezTo>
                    <a:cubicBezTo>
                      <a:pt x="0" y="3365"/>
                      <a:pt x="51" y="4668"/>
                      <a:pt x="802" y="5504"/>
                    </a:cubicBezTo>
                    <a:cubicBezTo>
                      <a:pt x="1521" y="4768"/>
                      <a:pt x="2206" y="3833"/>
                      <a:pt x="2440" y="2847"/>
                    </a:cubicBezTo>
                    <a:cubicBezTo>
                      <a:pt x="2574" y="2329"/>
                      <a:pt x="2590" y="1794"/>
                      <a:pt x="2473" y="1276"/>
                    </a:cubicBezTo>
                    <a:cubicBezTo>
                      <a:pt x="2373" y="758"/>
                      <a:pt x="2056" y="307"/>
                      <a:pt x="1604" y="23"/>
                    </a:cubicBezTo>
                    <a:cubicBezTo>
                      <a:pt x="1552" y="8"/>
                      <a:pt x="1500" y="0"/>
                      <a:pt x="1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121;p34"/>
              <p:cNvSpPr/>
              <p:nvPr/>
            </p:nvSpPr>
            <p:spPr>
              <a:xfrm>
                <a:off x="4591037" y="2844998"/>
                <a:ext cx="103938" cy="660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060" extrusionOk="0">
                    <a:moveTo>
                      <a:pt x="2009" y="0"/>
                    </a:moveTo>
                    <a:cubicBezTo>
                      <a:pt x="1572" y="0"/>
                      <a:pt x="1143" y="126"/>
                      <a:pt x="769" y="362"/>
                    </a:cubicBezTo>
                    <a:cubicBezTo>
                      <a:pt x="285" y="713"/>
                      <a:pt x="1" y="1281"/>
                      <a:pt x="51" y="1883"/>
                    </a:cubicBezTo>
                    <a:cubicBezTo>
                      <a:pt x="334" y="2006"/>
                      <a:pt x="621" y="2059"/>
                      <a:pt x="908" y="2059"/>
                    </a:cubicBezTo>
                    <a:cubicBezTo>
                      <a:pt x="1436" y="2059"/>
                      <a:pt x="1965" y="1881"/>
                      <a:pt x="2473" y="1632"/>
                    </a:cubicBezTo>
                    <a:cubicBezTo>
                      <a:pt x="2707" y="1532"/>
                      <a:pt x="2908" y="1381"/>
                      <a:pt x="3058" y="1181"/>
                    </a:cubicBezTo>
                    <a:cubicBezTo>
                      <a:pt x="3209" y="964"/>
                      <a:pt x="3242" y="696"/>
                      <a:pt x="3142" y="462"/>
                    </a:cubicBezTo>
                    <a:cubicBezTo>
                      <a:pt x="2975" y="228"/>
                      <a:pt x="2741" y="78"/>
                      <a:pt x="2457" y="45"/>
                    </a:cubicBezTo>
                    <a:cubicBezTo>
                      <a:pt x="2308" y="15"/>
                      <a:pt x="2158" y="0"/>
                      <a:pt x="2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122;p34"/>
              <p:cNvSpPr/>
              <p:nvPr/>
            </p:nvSpPr>
            <p:spPr>
              <a:xfrm>
                <a:off x="4551936" y="2875990"/>
                <a:ext cx="97496" cy="100060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3122" extrusionOk="0">
                    <a:moveTo>
                      <a:pt x="2939" y="1"/>
                    </a:moveTo>
                    <a:cubicBezTo>
                      <a:pt x="2908" y="1"/>
                      <a:pt x="2875" y="5"/>
                      <a:pt x="2841" y="13"/>
                    </a:cubicBezTo>
                    <a:cubicBezTo>
                      <a:pt x="2691" y="47"/>
                      <a:pt x="2524" y="80"/>
                      <a:pt x="2373" y="147"/>
                    </a:cubicBezTo>
                    <a:cubicBezTo>
                      <a:pt x="1856" y="348"/>
                      <a:pt x="1404" y="682"/>
                      <a:pt x="1054" y="1099"/>
                    </a:cubicBezTo>
                    <a:cubicBezTo>
                      <a:pt x="870" y="1333"/>
                      <a:pt x="686" y="1567"/>
                      <a:pt x="536" y="1818"/>
                    </a:cubicBezTo>
                    <a:cubicBezTo>
                      <a:pt x="402" y="2018"/>
                      <a:pt x="285" y="2252"/>
                      <a:pt x="201" y="2470"/>
                    </a:cubicBezTo>
                    <a:cubicBezTo>
                      <a:pt x="118" y="2687"/>
                      <a:pt x="51" y="2904"/>
                      <a:pt x="1" y="3121"/>
                    </a:cubicBezTo>
                    <a:cubicBezTo>
                      <a:pt x="118" y="2921"/>
                      <a:pt x="201" y="2720"/>
                      <a:pt x="268" y="2503"/>
                    </a:cubicBezTo>
                    <a:cubicBezTo>
                      <a:pt x="368" y="2286"/>
                      <a:pt x="485" y="2069"/>
                      <a:pt x="619" y="1885"/>
                    </a:cubicBezTo>
                    <a:cubicBezTo>
                      <a:pt x="786" y="1634"/>
                      <a:pt x="953" y="1400"/>
                      <a:pt x="1137" y="1166"/>
                    </a:cubicBezTo>
                    <a:cubicBezTo>
                      <a:pt x="1488" y="765"/>
                      <a:pt x="1922" y="431"/>
                      <a:pt x="2407" y="214"/>
                    </a:cubicBezTo>
                    <a:cubicBezTo>
                      <a:pt x="2774" y="47"/>
                      <a:pt x="3042" y="30"/>
                      <a:pt x="3025" y="13"/>
                    </a:cubicBezTo>
                    <a:cubicBezTo>
                      <a:pt x="3000" y="5"/>
                      <a:pt x="2971" y="1"/>
                      <a:pt x="2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123;p34"/>
              <p:cNvSpPr/>
              <p:nvPr/>
            </p:nvSpPr>
            <p:spPr>
              <a:xfrm>
                <a:off x="4549275" y="2720035"/>
                <a:ext cx="31633" cy="27527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589" extrusionOk="0">
                    <a:moveTo>
                      <a:pt x="969" y="0"/>
                    </a:moveTo>
                    <a:cubicBezTo>
                      <a:pt x="936" y="117"/>
                      <a:pt x="919" y="234"/>
                      <a:pt x="919" y="351"/>
                    </a:cubicBezTo>
                    <a:cubicBezTo>
                      <a:pt x="903" y="585"/>
                      <a:pt x="869" y="886"/>
                      <a:pt x="819" y="1270"/>
                    </a:cubicBezTo>
                    <a:cubicBezTo>
                      <a:pt x="736" y="2056"/>
                      <a:pt x="635" y="3125"/>
                      <a:pt x="518" y="4295"/>
                    </a:cubicBezTo>
                    <a:cubicBezTo>
                      <a:pt x="385" y="5481"/>
                      <a:pt x="251" y="6550"/>
                      <a:pt x="151" y="7319"/>
                    </a:cubicBezTo>
                    <a:cubicBezTo>
                      <a:pt x="101" y="7703"/>
                      <a:pt x="67" y="8004"/>
                      <a:pt x="34" y="8238"/>
                    </a:cubicBezTo>
                    <a:cubicBezTo>
                      <a:pt x="0" y="8355"/>
                      <a:pt x="0" y="8472"/>
                      <a:pt x="0" y="8589"/>
                    </a:cubicBezTo>
                    <a:cubicBezTo>
                      <a:pt x="34" y="8472"/>
                      <a:pt x="50" y="8355"/>
                      <a:pt x="67" y="8254"/>
                    </a:cubicBezTo>
                    <a:cubicBezTo>
                      <a:pt x="117" y="8037"/>
                      <a:pt x="167" y="7720"/>
                      <a:pt x="234" y="7336"/>
                    </a:cubicBezTo>
                    <a:cubicBezTo>
                      <a:pt x="351" y="6567"/>
                      <a:pt x="502" y="5498"/>
                      <a:pt x="635" y="4311"/>
                    </a:cubicBezTo>
                    <a:cubicBezTo>
                      <a:pt x="752" y="3125"/>
                      <a:pt x="852" y="2056"/>
                      <a:pt x="903" y="1270"/>
                    </a:cubicBezTo>
                    <a:cubicBezTo>
                      <a:pt x="936" y="886"/>
                      <a:pt x="953" y="569"/>
                      <a:pt x="969" y="351"/>
                    </a:cubicBezTo>
                    <a:cubicBezTo>
                      <a:pt x="969" y="234"/>
                      <a:pt x="986" y="117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124;p34"/>
              <p:cNvSpPr/>
              <p:nvPr/>
            </p:nvSpPr>
            <p:spPr>
              <a:xfrm>
                <a:off x="4444312" y="2818589"/>
                <a:ext cx="106598" cy="96951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025" extrusionOk="0">
                    <a:moveTo>
                      <a:pt x="605" y="0"/>
                    </a:moveTo>
                    <a:cubicBezTo>
                      <a:pt x="468" y="0"/>
                      <a:pt x="338" y="37"/>
                      <a:pt x="234" y="134"/>
                    </a:cubicBezTo>
                    <a:cubicBezTo>
                      <a:pt x="0" y="351"/>
                      <a:pt x="67" y="735"/>
                      <a:pt x="184" y="1019"/>
                    </a:cubicBezTo>
                    <a:cubicBezTo>
                      <a:pt x="713" y="2243"/>
                      <a:pt x="1930" y="3024"/>
                      <a:pt x="3250" y="3024"/>
                    </a:cubicBezTo>
                    <a:cubicBezTo>
                      <a:pt x="3264" y="3024"/>
                      <a:pt x="3278" y="3024"/>
                      <a:pt x="3292" y="3024"/>
                    </a:cubicBezTo>
                    <a:lnTo>
                      <a:pt x="3325" y="2941"/>
                    </a:lnTo>
                    <a:cubicBezTo>
                      <a:pt x="3075" y="1704"/>
                      <a:pt x="2273" y="668"/>
                      <a:pt x="1120" y="134"/>
                    </a:cubicBezTo>
                    <a:cubicBezTo>
                      <a:pt x="962" y="59"/>
                      <a:pt x="777" y="0"/>
                      <a:pt x="6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125;p34"/>
              <p:cNvSpPr/>
              <p:nvPr/>
            </p:nvSpPr>
            <p:spPr>
              <a:xfrm>
                <a:off x="4487163" y="2851248"/>
                <a:ext cx="70157" cy="117303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36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150"/>
                      <a:pt x="351" y="284"/>
                      <a:pt x="535" y="418"/>
                    </a:cubicBezTo>
                    <a:cubicBezTo>
                      <a:pt x="953" y="719"/>
                      <a:pt x="1320" y="1103"/>
                      <a:pt x="1621" y="1537"/>
                    </a:cubicBezTo>
                    <a:cubicBezTo>
                      <a:pt x="1788" y="1771"/>
                      <a:pt x="1905" y="2039"/>
                      <a:pt x="1988" y="2306"/>
                    </a:cubicBezTo>
                    <a:cubicBezTo>
                      <a:pt x="2055" y="2540"/>
                      <a:pt x="2089" y="2774"/>
                      <a:pt x="2089" y="3008"/>
                    </a:cubicBezTo>
                    <a:cubicBezTo>
                      <a:pt x="2089" y="3409"/>
                      <a:pt x="2039" y="3659"/>
                      <a:pt x="2055" y="3659"/>
                    </a:cubicBezTo>
                    <a:cubicBezTo>
                      <a:pt x="2089" y="3609"/>
                      <a:pt x="2105" y="3559"/>
                      <a:pt x="2105" y="3492"/>
                    </a:cubicBezTo>
                    <a:cubicBezTo>
                      <a:pt x="2189" y="3091"/>
                      <a:pt x="2189" y="2673"/>
                      <a:pt x="2089" y="2289"/>
                    </a:cubicBezTo>
                    <a:cubicBezTo>
                      <a:pt x="2005" y="1988"/>
                      <a:pt x="1888" y="1721"/>
                      <a:pt x="1721" y="1470"/>
                    </a:cubicBezTo>
                    <a:cubicBezTo>
                      <a:pt x="1420" y="1036"/>
                      <a:pt x="1019" y="652"/>
                      <a:pt x="585" y="351"/>
                    </a:cubicBezTo>
                    <a:cubicBezTo>
                      <a:pt x="401" y="234"/>
                      <a:pt x="267" y="134"/>
                      <a:pt x="167" y="84"/>
                    </a:cubicBezTo>
                    <a:cubicBezTo>
                      <a:pt x="117" y="50"/>
                      <a:pt x="67" y="1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126;p34"/>
              <p:cNvSpPr/>
              <p:nvPr/>
            </p:nvSpPr>
            <p:spPr>
              <a:xfrm>
                <a:off x="4426652" y="2977621"/>
                <a:ext cx="241529" cy="241529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7536" extrusionOk="0">
                    <a:moveTo>
                      <a:pt x="0" y="0"/>
                    </a:moveTo>
                    <a:lnTo>
                      <a:pt x="0" y="3776"/>
                    </a:lnTo>
                    <a:cubicBezTo>
                      <a:pt x="0" y="5848"/>
                      <a:pt x="1688" y="7536"/>
                      <a:pt x="3776" y="7536"/>
                    </a:cubicBezTo>
                    <a:cubicBezTo>
                      <a:pt x="5848" y="7536"/>
                      <a:pt x="7536" y="5848"/>
                      <a:pt x="7536" y="3776"/>
                    </a:cubicBezTo>
                    <a:lnTo>
                      <a:pt x="7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127;p34"/>
              <p:cNvSpPr/>
              <p:nvPr/>
            </p:nvSpPr>
            <p:spPr>
              <a:xfrm>
                <a:off x="4426652" y="3034926"/>
                <a:ext cx="241529" cy="46601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1454" extrusionOk="0">
                    <a:moveTo>
                      <a:pt x="3759" y="0"/>
                    </a:moveTo>
                    <a:lnTo>
                      <a:pt x="3743" y="17"/>
                    </a:lnTo>
                    <a:cubicBezTo>
                      <a:pt x="3002" y="494"/>
                      <a:pt x="2326" y="939"/>
                      <a:pt x="1747" y="1336"/>
                    </a:cubicBezTo>
                    <a:lnTo>
                      <a:pt x="1747" y="1336"/>
                    </a:lnTo>
                    <a:lnTo>
                      <a:pt x="501" y="401"/>
                    </a:lnTo>
                    <a:cubicBezTo>
                      <a:pt x="351" y="301"/>
                      <a:pt x="234" y="217"/>
                      <a:pt x="134" y="150"/>
                    </a:cubicBezTo>
                    <a:cubicBezTo>
                      <a:pt x="100" y="117"/>
                      <a:pt x="50" y="84"/>
                      <a:pt x="0" y="67"/>
                    </a:cubicBezTo>
                    <a:lnTo>
                      <a:pt x="0" y="67"/>
                    </a:lnTo>
                    <a:cubicBezTo>
                      <a:pt x="0" y="67"/>
                      <a:pt x="33" y="117"/>
                      <a:pt x="117" y="167"/>
                    </a:cubicBezTo>
                    <a:cubicBezTo>
                      <a:pt x="217" y="251"/>
                      <a:pt x="334" y="351"/>
                      <a:pt x="468" y="451"/>
                    </a:cubicBezTo>
                    <a:lnTo>
                      <a:pt x="1704" y="1437"/>
                    </a:lnTo>
                    <a:lnTo>
                      <a:pt x="1738" y="1454"/>
                    </a:lnTo>
                    <a:lnTo>
                      <a:pt x="1771" y="1437"/>
                    </a:lnTo>
                    <a:cubicBezTo>
                      <a:pt x="2348" y="1058"/>
                      <a:pt x="3038" y="615"/>
                      <a:pt x="3777" y="138"/>
                    </a:cubicBezTo>
                    <a:lnTo>
                      <a:pt x="3777" y="138"/>
                    </a:lnTo>
                    <a:cubicBezTo>
                      <a:pt x="4566" y="615"/>
                      <a:pt x="5306" y="1058"/>
                      <a:pt x="5932" y="1437"/>
                    </a:cubicBezTo>
                    <a:lnTo>
                      <a:pt x="5965" y="1454"/>
                    </a:lnTo>
                    <a:lnTo>
                      <a:pt x="5982" y="1437"/>
                    </a:lnTo>
                    <a:lnTo>
                      <a:pt x="7118" y="451"/>
                    </a:lnTo>
                    <a:cubicBezTo>
                      <a:pt x="7252" y="334"/>
                      <a:pt x="7352" y="251"/>
                      <a:pt x="7435" y="167"/>
                    </a:cubicBezTo>
                    <a:cubicBezTo>
                      <a:pt x="7502" y="117"/>
                      <a:pt x="7536" y="67"/>
                      <a:pt x="7536" y="67"/>
                    </a:cubicBezTo>
                    <a:lnTo>
                      <a:pt x="7536" y="67"/>
                    </a:lnTo>
                    <a:cubicBezTo>
                      <a:pt x="7486" y="84"/>
                      <a:pt x="7452" y="117"/>
                      <a:pt x="7419" y="150"/>
                    </a:cubicBezTo>
                    <a:lnTo>
                      <a:pt x="7084" y="401"/>
                    </a:lnTo>
                    <a:cubicBezTo>
                      <a:pt x="6790" y="647"/>
                      <a:pt x="6399" y="956"/>
                      <a:pt x="5944" y="1330"/>
                    </a:cubicBezTo>
                    <a:lnTo>
                      <a:pt x="5944" y="1330"/>
                    </a:lnTo>
                    <a:lnTo>
                      <a:pt x="3810" y="17"/>
                    </a:lnTo>
                    <a:lnTo>
                      <a:pt x="3793" y="17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128;p34"/>
              <p:cNvSpPr/>
              <p:nvPr/>
            </p:nvSpPr>
            <p:spPr>
              <a:xfrm>
                <a:off x="4426652" y="3010825"/>
                <a:ext cx="241529" cy="46601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1454" extrusionOk="0">
                    <a:moveTo>
                      <a:pt x="3759" y="0"/>
                    </a:moveTo>
                    <a:lnTo>
                      <a:pt x="3743" y="17"/>
                    </a:lnTo>
                    <a:cubicBezTo>
                      <a:pt x="3002" y="494"/>
                      <a:pt x="2326" y="939"/>
                      <a:pt x="1747" y="1336"/>
                    </a:cubicBezTo>
                    <a:lnTo>
                      <a:pt x="1747" y="1336"/>
                    </a:lnTo>
                    <a:lnTo>
                      <a:pt x="501" y="401"/>
                    </a:lnTo>
                    <a:lnTo>
                      <a:pt x="134" y="151"/>
                    </a:lnTo>
                    <a:cubicBezTo>
                      <a:pt x="100" y="117"/>
                      <a:pt x="50" y="84"/>
                      <a:pt x="0" y="67"/>
                    </a:cubicBezTo>
                    <a:lnTo>
                      <a:pt x="0" y="67"/>
                    </a:lnTo>
                    <a:cubicBezTo>
                      <a:pt x="33" y="100"/>
                      <a:pt x="84" y="151"/>
                      <a:pt x="117" y="167"/>
                    </a:cubicBezTo>
                    <a:cubicBezTo>
                      <a:pt x="217" y="251"/>
                      <a:pt x="334" y="351"/>
                      <a:pt x="468" y="451"/>
                    </a:cubicBezTo>
                    <a:cubicBezTo>
                      <a:pt x="785" y="702"/>
                      <a:pt x="1203" y="1036"/>
                      <a:pt x="1704" y="1437"/>
                    </a:cubicBezTo>
                    <a:lnTo>
                      <a:pt x="1738" y="1454"/>
                    </a:lnTo>
                    <a:lnTo>
                      <a:pt x="1771" y="1437"/>
                    </a:lnTo>
                    <a:cubicBezTo>
                      <a:pt x="2348" y="1058"/>
                      <a:pt x="3038" y="615"/>
                      <a:pt x="3777" y="138"/>
                    </a:cubicBezTo>
                    <a:lnTo>
                      <a:pt x="3777" y="138"/>
                    </a:lnTo>
                    <a:cubicBezTo>
                      <a:pt x="4566" y="615"/>
                      <a:pt x="5306" y="1058"/>
                      <a:pt x="5932" y="1437"/>
                    </a:cubicBezTo>
                    <a:lnTo>
                      <a:pt x="5965" y="1454"/>
                    </a:lnTo>
                    <a:lnTo>
                      <a:pt x="5982" y="1437"/>
                    </a:lnTo>
                    <a:cubicBezTo>
                      <a:pt x="6450" y="1036"/>
                      <a:pt x="6834" y="702"/>
                      <a:pt x="7118" y="451"/>
                    </a:cubicBezTo>
                    <a:lnTo>
                      <a:pt x="7435" y="167"/>
                    </a:lnTo>
                    <a:cubicBezTo>
                      <a:pt x="7502" y="100"/>
                      <a:pt x="7536" y="67"/>
                      <a:pt x="7536" y="67"/>
                    </a:cubicBezTo>
                    <a:lnTo>
                      <a:pt x="7536" y="67"/>
                    </a:lnTo>
                    <a:cubicBezTo>
                      <a:pt x="7486" y="84"/>
                      <a:pt x="7452" y="117"/>
                      <a:pt x="7419" y="151"/>
                    </a:cubicBezTo>
                    <a:lnTo>
                      <a:pt x="7084" y="401"/>
                    </a:lnTo>
                    <a:lnTo>
                      <a:pt x="5944" y="1330"/>
                    </a:lnTo>
                    <a:lnTo>
                      <a:pt x="5944" y="1330"/>
                    </a:lnTo>
                    <a:lnTo>
                      <a:pt x="3810" y="17"/>
                    </a:lnTo>
                    <a:lnTo>
                      <a:pt x="3793" y="17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129;p34"/>
              <p:cNvSpPr/>
              <p:nvPr/>
            </p:nvSpPr>
            <p:spPr>
              <a:xfrm>
                <a:off x="4426652" y="3059541"/>
                <a:ext cx="241529" cy="46633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1455" extrusionOk="0">
                    <a:moveTo>
                      <a:pt x="3759" y="1"/>
                    </a:moveTo>
                    <a:lnTo>
                      <a:pt x="3743" y="17"/>
                    </a:lnTo>
                    <a:lnTo>
                      <a:pt x="1736" y="1328"/>
                    </a:lnTo>
                    <a:lnTo>
                      <a:pt x="1736" y="1328"/>
                    </a:lnTo>
                    <a:lnTo>
                      <a:pt x="501" y="402"/>
                    </a:lnTo>
                    <a:cubicBezTo>
                      <a:pt x="351" y="301"/>
                      <a:pt x="234" y="218"/>
                      <a:pt x="134" y="151"/>
                    </a:cubicBezTo>
                    <a:cubicBezTo>
                      <a:pt x="100" y="118"/>
                      <a:pt x="50" y="84"/>
                      <a:pt x="0" y="68"/>
                    </a:cubicBezTo>
                    <a:lnTo>
                      <a:pt x="0" y="68"/>
                    </a:lnTo>
                    <a:cubicBezTo>
                      <a:pt x="0" y="68"/>
                      <a:pt x="34" y="101"/>
                      <a:pt x="117" y="168"/>
                    </a:cubicBezTo>
                    <a:lnTo>
                      <a:pt x="468" y="452"/>
                    </a:lnTo>
                    <a:cubicBezTo>
                      <a:pt x="785" y="702"/>
                      <a:pt x="1203" y="1037"/>
                      <a:pt x="1704" y="1438"/>
                    </a:cubicBezTo>
                    <a:lnTo>
                      <a:pt x="1738" y="1454"/>
                    </a:lnTo>
                    <a:lnTo>
                      <a:pt x="1771" y="1438"/>
                    </a:lnTo>
                    <a:cubicBezTo>
                      <a:pt x="2348" y="1059"/>
                      <a:pt x="3038" y="615"/>
                      <a:pt x="3777" y="138"/>
                    </a:cubicBezTo>
                    <a:lnTo>
                      <a:pt x="3777" y="138"/>
                    </a:lnTo>
                    <a:cubicBezTo>
                      <a:pt x="4566" y="615"/>
                      <a:pt x="5306" y="1059"/>
                      <a:pt x="5932" y="1438"/>
                    </a:cubicBezTo>
                    <a:lnTo>
                      <a:pt x="5965" y="1454"/>
                    </a:lnTo>
                    <a:lnTo>
                      <a:pt x="5982" y="1421"/>
                    </a:lnTo>
                    <a:lnTo>
                      <a:pt x="7118" y="452"/>
                    </a:lnTo>
                    <a:cubicBezTo>
                      <a:pt x="7252" y="335"/>
                      <a:pt x="7352" y="251"/>
                      <a:pt x="7435" y="168"/>
                    </a:cubicBezTo>
                    <a:cubicBezTo>
                      <a:pt x="7502" y="101"/>
                      <a:pt x="7536" y="68"/>
                      <a:pt x="7536" y="68"/>
                    </a:cubicBezTo>
                    <a:lnTo>
                      <a:pt x="7536" y="68"/>
                    </a:lnTo>
                    <a:cubicBezTo>
                      <a:pt x="7486" y="84"/>
                      <a:pt x="7452" y="118"/>
                      <a:pt x="7419" y="151"/>
                    </a:cubicBezTo>
                    <a:lnTo>
                      <a:pt x="7084" y="402"/>
                    </a:lnTo>
                    <a:lnTo>
                      <a:pt x="5944" y="1331"/>
                    </a:lnTo>
                    <a:lnTo>
                      <a:pt x="5944" y="1331"/>
                    </a:lnTo>
                    <a:lnTo>
                      <a:pt x="3810" y="17"/>
                    </a:lnTo>
                    <a:lnTo>
                      <a:pt x="3793" y="17"/>
                    </a:lnTo>
                    <a:lnTo>
                      <a:pt x="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130;p34"/>
              <p:cNvSpPr/>
              <p:nvPr/>
            </p:nvSpPr>
            <p:spPr>
              <a:xfrm>
                <a:off x="7679310" y="3501895"/>
                <a:ext cx="352935" cy="864805"/>
              </a:xfrm>
              <a:custGeom>
                <a:avLst/>
                <a:gdLst/>
                <a:ahLst/>
                <a:cxnLst/>
                <a:rect l="l" t="t" r="r" b="b"/>
                <a:pathLst>
                  <a:path w="11012" h="26983" extrusionOk="0">
                    <a:moveTo>
                      <a:pt x="4046" y="0"/>
                    </a:moveTo>
                    <a:cubicBezTo>
                      <a:pt x="3910" y="0"/>
                      <a:pt x="3770" y="6"/>
                      <a:pt x="3627" y="17"/>
                    </a:cubicBezTo>
                    <a:cubicBezTo>
                      <a:pt x="2056" y="267"/>
                      <a:pt x="1371" y="2189"/>
                      <a:pt x="1505" y="3759"/>
                    </a:cubicBezTo>
                    <a:cubicBezTo>
                      <a:pt x="1638" y="5347"/>
                      <a:pt x="2290" y="6884"/>
                      <a:pt x="2106" y="8454"/>
                    </a:cubicBezTo>
                    <a:cubicBezTo>
                      <a:pt x="1889" y="10443"/>
                      <a:pt x="385" y="12130"/>
                      <a:pt x="201" y="14135"/>
                    </a:cubicBezTo>
                    <a:cubicBezTo>
                      <a:pt x="1" y="16491"/>
                      <a:pt x="1672" y="18580"/>
                      <a:pt x="2173" y="20902"/>
                    </a:cubicBezTo>
                    <a:cubicBezTo>
                      <a:pt x="2407" y="22022"/>
                      <a:pt x="2374" y="23208"/>
                      <a:pt x="2791" y="24294"/>
                    </a:cubicBezTo>
                    <a:cubicBezTo>
                      <a:pt x="3435" y="25933"/>
                      <a:pt x="5027" y="26982"/>
                      <a:pt x="6748" y="26982"/>
                    </a:cubicBezTo>
                    <a:cubicBezTo>
                      <a:pt x="6992" y="26982"/>
                      <a:pt x="7239" y="26961"/>
                      <a:pt x="7486" y="26917"/>
                    </a:cubicBezTo>
                    <a:cubicBezTo>
                      <a:pt x="9475" y="26566"/>
                      <a:pt x="10945" y="24845"/>
                      <a:pt x="10978" y="22824"/>
                    </a:cubicBezTo>
                    <a:cubicBezTo>
                      <a:pt x="11012" y="21019"/>
                      <a:pt x="9892" y="19315"/>
                      <a:pt x="10026" y="17494"/>
                    </a:cubicBezTo>
                    <a:cubicBezTo>
                      <a:pt x="10126" y="16174"/>
                      <a:pt x="10912" y="14904"/>
                      <a:pt x="10745" y="13567"/>
                    </a:cubicBezTo>
                    <a:cubicBezTo>
                      <a:pt x="10544" y="11997"/>
                      <a:pt x="9090" y="10877"/>
                      <a:pt x="8572" y="9357"/>
                    </a:cubicBezTo>
                    <a:cubicBezTo>
                      <a:pt x="8054" y="7853"/>
                      <a:pt x="8539" y="6199"/>
                      <a:pt x="8372" y="4611"/>
                    </a:cubicBezTo>
                    <a:cubicBezTo>
                      <a:pt x="8070" y="1914"/>
                      <a:pt x="6624" y="0"/>
                      <a:pt x="4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131;p34"/>
              <p:cNvSpPr/>
              <p:nvPr/>
            </p:nvSpPr>
            <p:spPr>
              <a:xfrm>
                <a:off x="7531528" y="3943127"/>
                <a:ext cx="304731" cy="424727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13252" extrusionOk="0">
                    <a:moveTo>
                      <a:pt x="268" y="1"/>
                    </a:moveTo>
                    <a:lnTo>
                      <a:pt x="268" y="1"/>
                    </a:lnTo>
                    <a:cubicBezTo>
                      <a:pt x="0" y="2641"/>
                      <a:pt x="1170" y="5732"/>
                      <a:pt x="2523" y="8004"/>
                    </a:cubicBezTo>
                    <a:cubicBezTo>
                      <a:pt x="3893" y="10293"/>
                      <a:pt x="5949" y="12081"/>
                      <a:pt x="8405" y="13117"/>
                    </a:cubicBezTo>
                    <a:cubicBezTo>
                      <a:pt x="8576" y="13187"/>
                      <a:pt x="8765" y="13252"/>
                      <a:pt x="8939" y="13252"/>
                    </a:cubicBezTo>
                    <a:cubicBezTo>
                      <a:pt x="9055" y="13252"/>
                      <a:pt x="9164" y="13224"/>
                      <a:pt x="9257" y="13150"/>
                    </a:cubicBezTo>
                    <a:cubicBezTo>
                      <a:pt x="9441" y="12983"/>
                      <a:pt x="9474" y="12716"/>
                      <a:pt x="9474" y="12465"/>
                    </a:cubicBezTo>
                    <a:cubicBezTo>
                      <a:pt x="9508" y="6734"/>
                      <a:pt x="5765" y="1655"/>
                      <a:pt x="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132;p34"/>
              <p:cNvSpPr/>
              <p:nvPr/>
            </p:nvSpPr>
            <p:spPr>
              <a:xfrm>
                <a:off x="7531528" y="3943127"/>
                <a:ext cx="304731" cy="424727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13252" extrusionOk="0">
                    <a:moveTo>
                      <a:pt x="268" y="1"/>
                    </a:moveTo>
                    <a:lnTo>
                      <a:pt x="268" y="1"/>
                    </a:lnTo>
                    <a:cubicBezTo>
                      <a:pt x="0" y="2641"/>
                      <a:pt x="1170" y="5732"/>
                      <a:pt x="2523" y="8004"/>
                    </a:cubicBezTo>
                    <a:cubicBezTo>
                      <a:pt x="3893" y="10293"/>
                      <a:pt x="5949" y="12081"/>
                      <a:pt x="8405" y="13117"/>
                    </a:cubicBezTo>
                    <a:cubicBezTo>
                      <a:pt x="8576" y="13187"/>
                      <a:pt x="8765" y="13252"/>
                      <a:pt x="8939" y="13252"/>
                    </a:cubicBezTo>
                    <a:cubicBezTo>
                      <a:pt x="9055" y="13252"/>
                      <a:pt x="9164" y="13224"/>
                      <a:pt x="9257" y="13150"/>
                    </a:cubicBezTo>
                    <a:cubicBezTo>
                      <a:pt x="9441" y="12983"/>
                      <a:pt x="9474" y="12716"/>
                      <a:pt x="9474" y="12465"/>
                    </a:cubicBezTo>
                    <a:cubicBezTo>
                      <a:pt x="9508" y="6734"/>
                      <a:pt x="5765" y="1655"/>
                      <a:pt x="268" y="1"/>
                    </a:cubicBezTo>
                    <a:close/>
                  </a:path>
                </a:pathLst>
              </a:custGeom>
              <a:solidFill>
                <a:schemeClr val="dk2">
                  <a:alpha val="19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133;p34"/>
              <p:cNvSpPr/>
              <p:nvPr/>
            </p:nvSpPr>
            <p:spPr>
              <a:xfrm>
                <a:off x="7647741" y="4095204"/>
                <a:ext cx="259733" cy="445046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1388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" y="51"/>
                      <a:pt x="50" y="101"/>
                      <a:pt x="84" y="151"/>
                    </a:cubicBezTo>
                    <a:lnTo>
                      <a:pt x="368" y="519"/>
                    </a:lnTo>
                    <a:cubicBezTo>
                      <a:pt x="618" y="836"/>
                      <a:pt x="969" y="1321"/>
                      <a:pt x="1404" y="1906"/>
                    </a:cubicBezTo>
                    <a:cubicBezTo>
                      <a:pt x="3659" y="4963"/>
                      <a:pt x="5581" y="8255"/>
                      <a:pt x="7151" y="11714"/>
                    </a:cubicBezTo>
                    <a:cubicBezTo>
                      <a:pt x="7452" y="12382"/>
                      <a:pt x="7686" y="12933"/>
                      <a:pt x="7836" y="13301"/>
                    </a:cubicBezTo>
                    <a:cubicBezTo>
                      <a:pt x="7920" y="13485"/>
                      <a:pt x="7987" y="13618"/>
                      <a:pt x="8020" y="13735"/>
                    </a:cubicBezTo>
                    <a:cubicBezTo>
                      <a:pt x="8054" y="13785"/>
                      <a:pt x="8070" y="13836"/>
                      <a:pt x="8104" y="13886"/>
                    </a:cubicBezTo>
                    <a:cubicBezTo>
                      <a:pt x="8087" y="13819"/>
                      <a:pt x="8070" y="13769"/>
                      <a:pt x="8054" y="13719"/>
                    </a:cubicBezTo>
                    <a:cubicBezTo>
                      <a:pt x="8020" y="13602"/>
                      <a:pt x="7953" y="13451"/>
                      <a:pt x="7887" y="13284"/>
                    </a:cubicBezTo>
                    <a:cubicBezTo>
                      <a:pt x="7753" y="12900"/>
                      <a:pt x="7536" y="12349"/>
                      <a:pt x="7235" y="11680"/>
                    </a:cubicBezTo>
                    <a:cubicBezTo>
                      <a:pt x="5731" y="8188"/>
                      <a:pt x="3793" y="4880"/>
                      <a:pt x="1487" y="1839"/>
                    </a:cubicBezTo>
                    <a:cubicBezTo>
                      <a:pt x="1053" y="1254"/>
                      <a:pt x="685" y="786"/>
                      <a:pt x="418" y="486"/>
                    </a:cubicBezTo>
                    <a:cubicBezTo>
                      <a:pt x="284" y="335"/>
                      <a:pt x="184" y="218"/>
                      <a:pt x="117" y="118"/>
                    </a:cubicBezTo>
                    <a:cubicBezTo>
                      <a:pt x="84" y="85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134;p34"/>
              <p:cNvSpPr/>
              <p:nvPr/>
            </p:nvSpPr>
            <p:spPr>
              <a:xfrm>
                <a:off x="7852829" y="3735892"/>
                <a:ext cx="56793" cy="797404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4880" extrusionOk="0">
                    <a:moveTo>
                      <a:pt x="17" y="1"/>
                    </a:moveTo>
                    <a:cubicBezTo>
                      <a:pt x="1" y="84"/>
                      <a:pt x="1" y="168"/>
                      <a:pt x="17" y="251"/>
                    </a:cubicBezTo>
                    <a:cubicBezTo>
                      <a:pt x="17" y="435"/>
                      <a:pt x="17" y="669"/>
                      <a:pt x="34" y="986"/>
                    </a:cubicBezTo>
                    <a:cubicBezTo>
                      <a:pt x="67" y="1621"/>
                      <a:pt x="101" y="2540"/>
                      <a:pt x="151" y="3643"/>
                    </a:cubicBezTo>
                    <a:cubicBezTo>
                      <a:pt x="268" y="5899"/>
                      <a:pt x="452" y="9023"/>
                      <a:pt x="702" y="12448"/>
                    </a:cubicBezTo>
                    <a:cubicBezTo>
                      <a:pt x="936" y="15890"/>
                      <a:pt x="1187" y="18998"/>
                      <a:pt x="1404" y="21237"/>
                    </a:cubicBezTo>
                    <a:cubicBezTo>
                      <a:pt x="1504" y="22357"/>
                      <a:pt x="1588" y="23259"/>
                      <a:pt x="1655" y="23910"/>
                    </a:cubicBezTo>
                    <a:cubicBezTo>
                      <a:pt x="1671" y="24211"/>
                      <a:pt x="1705" y="24445"/>
                      <a:pt x="1721" y="24629"/>
                    </a:cubicBezTo>
                    <a:cubicBezTo>
                      <a:pt x="1721" y="24712"/>
                      <a:pt x="1738" y="24796"/>
                      <a:pt x="1755" y="24880"/>
                    </a:cubicBezTo>
                    <a:cubicBezTo>
                      <a:pt x="1772" y="24796"/>
                      <a:pt x="1755" y="24712"/>
                      <a:pt x="1755" y="24629"/>
                    </a:cubicBezTo>
                    <a:cubicBezTo>
                      <a:pt x="1738" y="24445"/>
                      <a:pt x="1721" y="24211"/>
                      <a:pt x="1705" y="23894"/>
                    </a:cubicBezTo>
                    <a:cubicBezTo>
                      <a:pt x="1655" y="23259"/>
                      <a:pt x="1588" y="22357"/>
                      <a:pt x="1504" y="21237"/>
                    </a:cubicBezTo>
                    <a:cubicBezTo>
                      <a:pt x="1320" y="18981"/>
                      <a:pt x="1087" y="15874"/>
                      <a:pt x="853" y="12448"/>
                    </a:cubicBezTo>
                    <a:cubicBezTo>
                      <a:pt x="602" y="9006"/>
                      <a:pt x="402" y="5899"/>
                      <a:pt x="268" y="3643"/>
                    </a:cubicBezTo>
                    <a:cubicBezTo>
                      <a:pt x="184" y="2524"/>
                      <a:pt x="134" y="1621"/>
                      <a:pt x="84" y="986"/>
                    </a:cubicBezTo>
                    <a:cubicBezTo>
                      <a:pt x="67" y="669"/>
                      <a:pt x="51" y="435"/>
                      <a:pt x="34" y="251"/>
                    </a:cubicBezTo>
                    <a:cubicBezTo>
                      <a:pt x="34" y="168"/>
                      <a:pt x="34" y="84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135;p34"/>
              <p:cNvSpPr/>
              <p:nvPr/>
            </p:nvSpPr>
            <p:spPr>
              <a:xfrm>
                <a:off x="7775717" y="4419743"/>
                <a:ext cx="211017" cy="256560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8005" extrusionOk="0">
                    <a:moveTo>
                      <a:pt x="0" y="0"/>
                    </a:moveTo>
                    <a:lnTo>
                      <a:pt x="268" y="5013"/>
                    </a:lnTo>
                    <a:cubicBezTo>
                      <a:pt x="350" y="6696"/>
                      <a:pt x="1753" y="8004"/>
                      <a:pt x="3445" y="8004"/>
                    </a:cubicBezTo>
                    <a:cubicBezTo>
                      <a:pt x="3467" y="8004"/>
                      <a:pt x="3488" y="8004"/>
                      <a:pt x="3509" y="8004"/>
                    </a:cubicBezTo>
                    <a:cubicBezTo>
                      <a:pt x="5214" y="7954"/>
                      <a:pt x="6584" y="6550"/>
                      <a:pt x="6584" y="4846"/>
                    </a:cubicBez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136;p34"/>
              <p:cNvSpPr/>
              <p:nvPr/>
            </p:nvSpPr>
            <p:spPr>
              <a:xfrm>
                <a:off x="6691305" y="2375177"/>
                <a:ext cx="517864" cy="314378"/>
              </a:xfrm>
              <a:custGeom>
                <a:avLst/>
                <a:gdLst/>
                <a:ahLst/>
                <a:cxnLst/>
                <a:rect l="l" t="t" r="r" b="b"/>
                <a:pathLst>
                  <a:path w="16158" h="9809" extrusionOk="0">
                    <a:moveTo>
                      <a:pt x="435" y="0"/>
                    </a:moveTo>
                    <a:lnTo>
                      <a:pt x="1" y="936"/>
                    </a:lnTo>
                    <a:lnTo>
                      <a:pt x="15573" y="9808"/>
                    </a:lnTo>
                    <a:lnTo>
                      <a:pt x="16158" y="8689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137;p34"/>
              <p:cNvSpPr/>
              <p:nvPr/>
            </p:nvSpPr>
            <p:spPr>
              <a:xfrm>
                <a:off x="6680600" y="2313064"/>
                <a:ext cx="36986" cy="4394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371" extrusionOk="0">
                    <a:moveTo>
                      <a:pt x="719" y="0"/>
                    </a:moveTo>
                    <a:lnTo>
                      <a:pt x="0" y="1103"/>
                    </a:lnTo>
                    <a:lnTo>
                      <a:pt x="502" y="1370"/>
                    </a:lnTo>
                    <a:lnTo>
                      <a:pt x="1153" y="267"/>
                    </a:ln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138;p34"/>
              <p:cNvSpPr/>
              <p:nvPr/>
            </p:nvSpPr>
            <p:spPr>
              <a:xfrm>
                <a:off x="7053855" y="2609719"/>
                <a:ext cx="124258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17278" extrusionOk="0">
                    <a:moveTo>
                      <a:pt x="3058" y="1"/>
                    </a:moveTo>
                    <a:lnTo>
                      <a:pt x="0" y="17277"/>
                    </a:lnTo>
                    <a:lnTo>
                      <a:pt x="0" y="17277"/>
                    </a:lnTo>
                    <a:lnTo>
                      <a:pt x="1237" y="17260"/>
                    </a:lnTo>
                    <a:lnTo>
                      <a:pt x="3877" y="468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139;p34"/>
              <p:cNvSpPr/>
              <p:nvPr/>
            </p:nvSpPr>
            <p:spPr>
              <a:xfrm>
                <a:off x="6937641" y="3161075"/>
                <a:ext cx="268323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1812" extrusionOk="0">
                    <a:moveTo>
                      <a:pt x="4225" y="1"/>
                    </a:moveTo>
                    <a:cubicBezTo>
                      <a:pt x="1796" y="1"/>
                      <a:pt x="1" y="1812"/>
                      <a:pt x="1" y="1812"/>
                    </a:cubicBezTo>
                    <a:lnTo>
                      <a:pt x="8372" y="1795"/>
                    </a:lnTo>
                    <a:cubicBezTo>
                      <a:pt x="7369" y="709"/>
                      <a:pt x="5966" y="74"/>
                      <a:pt x="4478" y="7"/>
                    </a:cubicBezTo>
                    <a:cubicBezTo>
                      <a:pt x="4393" y="3"/>
                      <a:pt x="4309" y="1"/>
                      <a:pt x="4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140;p34"/>
              <p:cNvSpPr/>
              <p:nvPr/>
            </p:nvSpPr>
            <p:spPr>
              <a:xfrm>
                <a:off x="6481922" y="2321109"/>
                <a:ext cx="288130" cy="271496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8471" extrusionOk="0">
                    <a:moveTo>
                      <a:pt x="4887" y="1"/>
                    </a:moveTo>
                    <a:cubicBezTo>
                      <a:pt x="3657" y="1"/>
                      <a:pt x="2458" y="632"/>
                      <a:pt x="1788" y="1771"/>
                    </a:cubicBezTo>
                    <a:lnTo>
                      <a:pt x="1" y="4879"/>
                    </a:lnTo>
                    <a:lnTo>
                      <a:pt x="6216" y="8471"/>
                    </a:lnTo>
                    <a:lnTo>
                      <a:pt x="8021" y="5363"/>
                    </a:lnTo>
                    <a:cubicBezTo>
                      <a:pt x="8990" y="3642"/>
                      <a:pt x="8388" y="1470"/>
                      <a:pt x="6684" y="484"/>
                    </a:cubicBezTo>
                    <a:cubicBezTo>
                      <a:pt x="6118" y="157"/>
                      <a:pt x="5499" y="1"/>
                      <a:pt x="4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48" t="1580" r="62542" b="48287"/>
            <a:stretch/>
          </p:blipFill>
          <p:spPr>
            <a:xfrm>
              <a:off x="5317771" y="1858892"/>
              <a:ext cx="774706" cy="68080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266" t="1580" r="6021" b="48287"/>
            <a:stretch/>
          </p:blipFill>
          <p:spPr>
            <a:xfrm>
              <a:off x="6054087" y="934685"/>
              <a:ext cx="822933" cy="710253"/>
            </a:xfrm>
            <a:prstGeom prst="rect">
              <a:avLst/>
            </a:prstGeom>
          </p:spPr>
        </p:pic>
        <p:pic>
          <p:nvPicPr>
            <p:cNvPr id="272" name="Picture 2" descr="Electronic power Icon of Glyph style - Available in SVG, PNG, EPS, AI &amp; Icon  fonts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616" y="2728840"/>
              <a:ext cx="425257" cy="42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2" descr="Components used in electronics and power electronics | 3D Warehouse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137399" y="2009775"/>
              <a:ext cx="39052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Picture 60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8" name="Picture 47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1_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37475"/>
            <a:ext cx="6156650" cy="5006015"/>
          </a:xfrm>
          <a:custGeom>
            <a:avLst/>
            <a:gdLst/>
            <a:ahLst/>
            <a:cxnLst/>
            <a:rect l="l" t="t" r="r" b="b"/>
            <a:pathLst>
              <a:path w="191334" h="155575" extrusionOk="0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450" y="1388829"/>
            <a:ext cx="3856500" cy="27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450" y="4137663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pic>
        <p:nvPicPr>
          <p:cNvPr id="6" name="Picture 5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3300" y="-19"/>
            <a:ext cx="4330701" cy="12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19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0" y="2707500"/>
            <a:ext cx="38565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247323"/>
            <a:ext cx="3055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572000" y="3229775"/>
            <a:ext cx="28368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1628" y="-19"/>
            <a:ext cx="2442373" cy="6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85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columns 2">
  <p:cSld name="1_Three columns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715450" y="539025"/>
            <a:ext cx="7713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000"/>
              <a:buNone/>
              <a:defRPr sz="3000">
                <a:solidFill>
                  <a:srgbClr val="1A4477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1041375" y="1300213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2"/>
          </p:nvPr>
        </p:nvSpPr>
        <p:spPr>
          <a:xfrm>
            <a:off x="1041375" y="1684529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3"/>
          </p:nvPr>
        </p:nvSpPr>
        <p:spPr>
          <a:xfrm>
            <a:off x="1041375" y="3498988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4"/>
          </p:nvPr>
        </p:nvSpPr>
        <p:spPr>
          <a:xfrm>
            <a:off x="1041375" y="3883304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5"/>
          </p:nvPr>
        </p:nvSpPr>
        <p:spPr>
          <a:xfrm>
            <a:off x="1041375" y="2399600"/>
            <a:ext cx="32055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6"/>
          </p:nvPr>
        </p:nvSpPr>
        <p:spPr>
          <a:xfrm>
            <a:off x="1041375" y="2783897"/>
            <a:ext cx="3205500" cy="5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pic>
        <p:nvPicPr>
          <p:cNvPr id="9" name="Picture 8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449" y="-18"/>
            <a:ext cx="2747552" cy="7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053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4" name="Picture 3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Picture 71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pic>
        <p:nvPicPr>
          <p:cNvPr id="7" name="Picture 6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1" y="-9572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  <p:pic>
        <p:nvPicPr>
          <p:cNvPr id="4" name="Picture 3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pic>
        <p:nvPicPr>
          <p:cNvPr id="5" name="Picture 4" descr="Pantech solutions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8802" y="0"/>
            <a:ext cx="2565198" cy="73364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5" r:id="rId12"/>
    <p:sldLayoutId id="2147483676" r:id="rId13"/>
    <p:sldLayoutId id="2147483677" r:id="rId14"/>
    <p:sldLayoutId id="2147483681" r:id="rId15"/>
    <p:sldLayoutId id="2147483682" r:id="rId16"/>
    <p:sldLayoutId id="2147483683" r:id="rId1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 descr="Electronic power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0616" y="2728840"/>
            <a:ext cx="425257" cy="4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mponents used in electronics and power electronics | 3D Ware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7399" y="2009775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5450" y="1017825"/>
            <a:ext cx="7713000" cy="356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●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○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■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●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○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■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●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○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1400"/>
              <a:buFont typeface="Quicksand Light"/>
              <a:buChar char="■"/>
              <a:defRPr sz="1400" b="0" i="0" u="none" strike="noStrike" cap="none">
                <a:solidFill>
                  <a:srgbClr val="1A4477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r>
              <a:rPr lang="en-US" sz="2000" dirty="0" smtClean="0"/>
              <a:t>History of MATHWORKS</a:t>
            </a:r>
          </a:p>
          <a:p>
            <a:r>
              <a:rPr lang="en-US" sz="2000" dirty="0" smtClean="0"/>
              <a:t>Introduction to Simulink</a:t>
            </a:r>
          </a:p>
          <a:p>
            <a:r>
              <a:rPr lang="en-US" sz="2000" dirty="0" smtClean="0"/>
              <a:t>MATLAB for Electrical Engineering</a:t>
            </a:r>
          </a:p>
          <a:p>
            <a:r>
              <a:rPr lang="en-US" sz="2000" dirty="0" smtClean="0"/>
              <a:t>Model Design for Signal Generation</a:t>
            </a:r>
          </a:p>
          <a:p>
            <a:pPr lvl="1"/>
            <a:r>
              <a:rPr lang="en-US" sz="2000" dirty="0" smtClean="0"/>
              <a:t>Sin wave, Triangular wave</a:t>
            </a:r>
          </a:p>
          <a:p>
            <a:pPr lvl="1"/>
            <a:r>
              <a:rPr lang="en-US" sz="2000" dirty="0" smtClean="0"/>
              <a:t>Subsystem</a:t>
            </a:r>
          </a:p>
          <a:p>
            <a:pPr lvl="1"/>
            <a:r>
              <a:rPr lang="en-US" sz="2000" dirty="0" smtClean="0"/>
              <a:t>Counter</a:t>
            </a:r>
          </a:p>
          <a:p>
            <a:pPr lvl="1"/>
            <a:r>
              <a:rPr lang="en-US" sz="2000" dirty="0" smtClean="0"/>
              <a:t>Logic Condition</a:t>
            </a:r>
          </a:p>
          <a:p>
            <a:pPr lvl="1"/>
            <a:r>
              <a:rPr lang="en-US" sz="2000" dirty="0" smtClean="0"/>
              <a:t>Counter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15542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.mathworks.com/content/mathworks/in/en/company/newsletters/articles/a-brief-history-of-matlab/_jcr_content/mainParsys/image_0_copy.adapt.full.high.jpg/1576047208214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0230" y="1611908"/>
            <a:ext cx="3672419" cy="2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1426" y="1636430"/>
            <a:ext cx="14830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Founder: Cleve </a:t>
            </a:r>
            <a:r>
              <a:rPr lang="en-US" sz="1050" dirty="0" err="1">
                <a:solidFill>
                  <a:srgbClr val="002060"/>
                </a:solidFill>
              </a:rPr>
              <a:t>Moler</a:t>
            </a:r>
            <a:endParaRPr lang="en-US" sz="105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545" r="11423"/>
          <a:stretch/>
        </p:blipFill>
        <p:spPr>
          <a:xfrm>
            <a:off x="721426" y="1911794"/>
            <a:ext cx="1882074" cy="1504713"/>
          </a:xfrm>
          <a:prstGeom prst="rect">
            <a:avLst/>
          </a:prstGeom>
        </p:spPr>
      </p:pic>
      <p:pic>
        <p:nvPicPr>
          <p:cNvPr id="1028" name="Picture 4" descr="Jack Little, Presid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5647" y="1913428"/>
            <a:ext cx="1489286" cy="157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45854" y="1636430"/>
            <a:ext cx="7841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futura-pt-n4"/>
              </a:rPr>
              <a:t>Jack Little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2622" y="3483914"/>
            <a:ext cx="7553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futura-pt-n4"/>
              </a:rPr>
              <a:t>President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54577" y="3483914"/>
            <a:ext cx="14157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futura-pt-n4"/>
              </a:rPr>
              <a:t>Chief Mathematician</a:t>
            </a:r>
          </a:p>
        </p:txBody>
      </p:sp>
      <p:sp>
        <p:nvSpPr>
          <p:cNvPr id="9" name="Rectangle 8"/>
          <p:cNvSpPr/>
          <p:nvPr/>
        </p:nvSpPr>
        <p:spPr>
          <a:xfrm>
            <a:off x="721426" y="4208646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Arial" panose="020B0604020202020204" pitchFamily="34" charset="0"/>
              </a:rPr>
              <a:t>IEEE Conference on Decision and Control, in Las Vegas in December, 1984</a:t>
            </a:r>
            <a:endParaRPr lang="en-US" sz="1050" dirty="0">
              <a:solidFill>
                <a:srgbClr val="00206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160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Matrix Calculator  1980s</a:t>
            </a:r>
          </a:p>
        </p:txBody>
      </p:sp>
    </p:spTree>
    <p:extLst>
      <p:ext uri="{BB962C8B-B14F-4D97-AF65-F5344CB8AC3E}">
        <p14:creationId xmlns:p14="http://schemas.microsoft.com/office/powerpoint/2010/main" xmlns="" val="2768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mercial MA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1" y="1369219"/>
            <a:ext cx="3010178" cy="25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n.mathworks.com/content/mathworks/in/en/company/newsletters/articles/a-brief-history-of-matlab/_jcr_content/mainParsys/image_0_copy_copy_co_451922581.adapt.full.high.jpg/1576047208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6385" y="1369218"/>
            <a:ext cx="4252872" cy="25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7164" y="28126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/>
              <a:t>MATrix</a:t>
            </a:r>
            <a:r>
              <a:rPr lang="en-US" sz="3300" dirty="0"/>
              <a:t> </a:t>
            </a:r>
            <a:r>
              <a:rPr lang="en-US" sz="3300" dirty="0" err="1"/>
              <a:t>LABoratroy</a:t>
            </a:r>
            <a:r>
              <a:rPr lang="en-US" sz="3300" dirty="0"/>
              <a:t>  December 1984 </a:t>
            </a:r>
          </a:p>
        </p:txBody>
      </p:sp>
    </p:spTree>
    <p:extLst>
      <p:ext uri="{BB962C8B-B14F-4D97-AF65-F5344CB8AC3E}">
        <p14:creationId xmlns:p14="http://schemas.microsoft.com/office/powerpoint/2010/main" xmlns="" val="19400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9750"/>
            <a:ext cx="7712075" cy="477838"/>
          </a:xfrm>
        </p:spPr>
        <p:txBody>
          <a:bodyPr/>
          <a:lstStyle/>
          <a:p>
            <a:r>
              <a:rPr lang="en-US" dirty="0" smtClean="0"/>
              <a:t>MATLAB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42336322"/>
              </p:ext>
            </p:extLst>
          </p:nvPr>
        </p:nvGraphicFramePr>
        <p:xfrm>
          <a:off x="419100" y="1276350"/>
          <a:ext cx="8420100" cy="2605088"/>
        </p:xfrm>
        <a:graphic>
          <a:graphicData uri="http://schemas.openxmlformats.org/drawingml/2006/table">
            <a:tbl>
              <a:tblPr/>
              <a:tblGrid>
                <a:gridCol w="1343632"/>
                <a:gridCol w="7076468"/>
              </a:tblGrid>
              <a:tr h="42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Year</a:t>
                      </a:r>
                      <a:endParaRPr lang="en-US" sz="2000" b="1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Releases</a:t>
                      </a:r>
                      <a:endParaRPr lang="en-US" sz="2000" b="1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42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solidFill>
                            <a:srgbClr val="002060"/>
                          </a:solidFill>
                          <a:effectLst/>
                        </a:rPr>
                        <a:t>1984</a:t>
                      </a:r>
                      <a:endParaRPr lang="en-US" sz="2000" b="0" i="0" u="none" strike="noStrike" baseline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MATLAB 1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42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>
                          <a:solidFill>
                            <a:srgbClr val="002060"/>
                          </a:solidFill>
                          <a:effectLst/>
                        </a:rPr>
                        <a:t>2002</a:t>
                      </a:r>
                      <a:endParaRPr lang="en-US" sz="2000" b="0" i="0" u="none" strike="noStrike" baseline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MATLAB Simulink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489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2004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Integer data </a:t>
                      </a:r>
                      <a:r>
                        <a:rPr lang="en-US" sz="2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types, Function handles, Parallel </a:t>
                      </a:r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computing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  <a:tr h="42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>
                          <a:solidFill>
                            <a:srgbClr val="002060"/>
                          </a:solidFill>
                          <a:effectLst/>
                        </a:rPr>
                        <a:t>2010</a:t>
                      </a:r>
                      <a:endParaRPr lang="en-US" sz="1800" b="0" i="0" u="none" strike="noStrike" baseline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GPUs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</a:tr>
              <a:tr h="42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2020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 dirty="0" smtClean="0">
                          <a:solidFill>
                            <a:srgbClr val="002060"/>
                          </a:solidFill>
                          <a:effectLst/>
                        </a:rPr>
                        <a:t>Live Editor, Tall </a:t>
                      </a:r>
                      <a:r>
                        <a:rPr lang="en-US" sz="2000" u="none" strike="noStrike" baseline="0" dirty="0">
                          <a:solidFill>
                            <a:srgbClr val="002060"/>
                          </a:solidFill>
                          <a:effectLst/>
                        </a:rPr>
                        <a:t>arrays and categorical arrays</a:t>
                      </a:r>
                      <a:endParaRPr lang="en-US" sz="2000" b="0" i="0" u="none" strike="noStrike" baseline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0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9750"/>
            <a:ext cx="7712075" cy="477838"/>
          </a:xfrm>
        </p:spPr>
        <p:txBody>
          <a:bodyPr/>
          <a:lstStyle/>
          <a:p>
            <a:r>
              <a:rPr lang="en-US" dirty="0" smtClean="0"/>
              <a:t>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09688"/>
            <a:ext cx="7712075" cy="3295650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Simulation and Model Based </a:t>
            </a:r>
            <a:r>
              <a:rPr lang="en-US" sz="2800" b="1" dirty="0" smtClean="0">
                <a:solidFill>
                  <a:srgbClr val="002060"/>
                </a:solidFill>
              </a:rPr>
              <a:t>Design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Graphical Programming Environment 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Modeling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Simulation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Analysing multi domain dynamical system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7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9750"/>
            <a:ext cx="7712075" cy="477838"/>
          </a:xfrm>
        </p:spPr>
        <p:txBody>
          <a:bodyPr/>
          <a:lstStyle/>
          <a:p>
            <a:r>
              <a:rPr lang="en-US" dirty="0" smtClean="0"/>
              <a:t>Simulation and Model Based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47787"/>
            <a:ext cx="72199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9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9025"/>
            <a:ext cx="7713000" cy="478800"/>
          </a:xfrm>
        </p:spPr>
        <p:txBody>
          <a:bodyPr/>
          <a:lstStyle/>
          <a:p>
            <a:r>
              <a:rPr lang="en-US" dirty="0"/>
              <a:t>MATLAB for Electrical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150" y="1990000"/>
            <a:ext cx="7713000" cy="33036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Physical Modeling </a:t>
            </a:r>
            <a:r>
              <a:rPr lang="en-US" sz="2400" dirty="0" smtClean="0">
                <a:solidFill>
                  <a:srgbClr val="002060"/>
                </a:solidFill>
              </a:rPr>
              <a:t>&amp; Mathematical modeling of Electrical Concepts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Power Electronics Circuits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Electric Circuits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Digital Logics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Electric Motors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Electric Vehicles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Renewable Energy Sources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Power System Concepts</a:t>
            </a:r>
          </a:p>
          <a:p>
            <a:pPr lvl="1"/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80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Examples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3700" y="1300213"/>
            <a:ext cx="3205500" cy="478800"/>
          </a:xfrm>
        </p:spPr>
        <p:txBody>
          <a:bodyPr/>
          <a:lstStyle/>
          <a:p>
            <a:r>
              <a:rPr lang="en-US" dirty="0" smtClean="0"/>
              <a:t>Essential Components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2"/>
          </p:nvPr>
        </p:nvSpPr>
        <p:spPr>
          <a:xfrm>
            <a:off x="593700" y="1684529"/>
            <a:ext cx="3205500" cy="583500"/>
          </a:xfrm>
        </p:spPr>
        <p:txBody>
          <a:bodyPr/>
          <a:lstStyle/>
          <a:p>
            <a:r>
              <a:rPr lang="en-US" dirty="0" smtClean="0"/>
              <a:t>Input, Output, Logic Functions, General Components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3"/>
          </p:nvPr>
        </p:nvSpPr>
        <p:spPr>
          <a:xfrm>
            <a:off x="593700" y="3498988"/>
            <a:ext cx="3205500" cy="478800"/>
          </a:xfrm>
        </p:spPr>
        <p:txBody>
          <a:bodyPr/>
          <a:lstStyle/>
          <a:p>
            <a:r>
              <a:rPr lang="en-US" dirty="0" smtClean="0"/>
              <a:t>Subsystem Design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593700" y="3883304"/>
            <a:ext cx="3205500" cy="583500"/>
          </a:xfrm>
        </p:spPr>
        <p:txBody>
          <a:bodyPr/>
          <a:lstStyle/>
          <a:p>
            <a:r>
              <a:rPr lang="en-US" dirty="0" smtClean="0"/>
              <a:t>For better design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5"/>
          </p:nvPr>
        </p:nvSpPr>
        <p:spPr>
          <a:xfrm>
            <a:off x="593700" y="2399600"/>
            <a:ext cx="3205500" cy="478800"/>
          </a:xfrm>
        </p:spPr>
        <p:txBody>
          <a:bodyPr/>
          <a:lstStyle/>
          <a:p>
            <a:r>
              <a:rPr lang="en-US" dirty="0" smtClean="0"/>
              <a:t>Waveform Generation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6"/>
          </p:nvPr>
        </p:nvSpPr>
        <p:spPr>
          <a:xfrm>
            <a:off x="593700" y="2783897"/>
            <a:ext cx="3205500" cy="583500"/>
          </a:xfrm>
        </p:spPr>
        <p:txBody>
          <a:bodyPr/>
          <a:lstStyle/>
          <a:p>
            <a:r>
              <a:rPr lang="en-US" dirty="0" smtClean="0"/>
              <a:t>For controlling of Electrical Parameters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659075"/>
            <a:ext cx="5085075" cy="4438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5300" y="49715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MATLAB WINDOW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14750" y="1419225"/>
            <a:ext cx="1152525" cy="34671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380160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Work Directory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93957" y="1428750"/>
            <a:ext cx="2827429" cy="34671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29214" y="33450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Command Window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48068" y="1419225"/>
            <a:ext cx="1131979" cy="34671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22762" y="3367397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Work Space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11141" y="905450"/>
            <a:ext cx="5088684" cy="5137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26977" y="113683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Options Icons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67413" y="959882"/>
            <a:ext cx="395337" cy="37843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25322" y="140799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Simulink Icon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7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600" y="291375"/>
            <a:ext cx="7713000" cy="478800"/>
          </a:xfrm>
        </p:spPr>
        <p:txBody>
          <a:bodyPr/>
          <a:lstStyle/>
          <a:p>
            <a:r>
              <a:rPr lang="en-US" dirty="0" smtClean="0"/>
              <a:t>Simulink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3" y="742950"/>
            <a:ext cx="8174683" cy="44005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-2233" y="770175"/>
            <a:ext cx="1659583" cy="437332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33551" y="1743075"/>
            <a:ext cx="5905500" cy="330517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21281" y="401955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Directory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5314" y="2802949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Simulink Options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" y="539025"/>
            <a:ext cx="7713000" cy="478800"/>
          </a:xfrm>
        </p:spPr>
        <p:txBody>
          <a:bodyPr/>
          <a:lstStyle/>
          <a:p>
            <a:r>
              <a:rPr lang="en-US" dirty="0" smtClean="0"/>
              <a:t>Project Window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1" y="1017825"/>
            <a:ext cx="3697932" cy="4125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1" y="1017825"/>
            <a:ext cx="5448299" cy="41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36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425" y="1435350"/>
            <a:ext cx="7704000" cy="320400"/>
          </a:xfrm>
        </p:spPr>
        <p:txBody>
          <a:bodyPr/>
          <a:lstStyle/>
          <a:p>
            <a:r>
              <a:rPr lang="en-US" dirty="0" smtClean="0"/>
              <a:t>MALAIYAPPAN 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0025" y="2358300"/>
            <a:ext cx="8180800" cy="889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2002 | BE | ELECTRICAL ENGG | Govt College of Engg Bargur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2004 | ME | PED | College of Engg Guindy, Anna University Chennai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15 Years </a:t>
            </a:r>
            <a:r>
              <a:rPr lang="en-US" sz="1800" dirty="0" err="1" smtClean="0"/>
              <a:t>Exp</a:t>
            </a:r>
            <a:r>
              <a:rPr lang="en-US" sz="1800" dirty="0" smtClean="0"/>
              <a:t> in Power Electronics R&amp;D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821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5181" y="1754372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Y= 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b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046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Ex2: Square Wave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5450" y="1017825"/>
            <a:ext cx="6980650" cy="3924699"/>
            <a:chOff x="715450" y="1017825"/>
            <a:chExt cx="6980650" cy="39246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450" y="1017825"/>
              <a:ext cx="6980650" cy="392469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805070" y="3120887"/>
              <a:ext cx="934278" cy="9939"/>
            </a:xfrm>
            <a:prstGeom prst="line">
              <a:avLst/>
            </a:prstGeom>
            <a:ln w="19050" cmpd="sng">
              <a:solidFill>
                <a:srgbClr val="C00000">
                  <a:alpha val="98000"/>
                </a:srgb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271497" y="3130826"/>
              <a:ext cx="934278" cy="9939"/>
            </a:xfrm>
            <a:prstGeom prst="line">
              <a:avLst/>
            </a:prstGeom>
            <a:ln w="22225" cmpd="sng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2772" y="2986876"/>
              <a:ext cx="18053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Period or Frequency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13" idx="1"/>
            </p:cNvCxnSpPr>
            <p:nvPr/>
          </p:nvCxnSpPr>
          <p:spPr>
            <a:xfrm flipV="1">
              <a:off x="805070" y="2445488"/>
              <a:ext cx="226872" cy="4856"/>
            </a:xfrm>
            <a:prstGeom prst="line">
              <a:avLst/>
            </a:prstGeom>
            <a:ln w="19050" cmpd="sng">
              <a:solidFill>
                <a:srgbClr val="C00000">
                  <a:alpha val="98000"/>
                </a:srgb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158409" y="2435550"/>
              <a:ext cx="347014" cy="9938"/>
            </a:xfrm>
            <a:prstGeom prst="line">
              <a:avLst/>
            </a:prstGeom>
            <a:ln w="22225" cmpd="sng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31942" y="2291599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Pulse Width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08191" y="2461148"/>
              <a:ext cx="304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Frequency : 50Hz</a:t>
              </a:r>
            </a:p>
            <a:p>
              <a:r>
                <a:rPr lang="en-US" dirty="0" smtClean="0"/>
                <a:t>Period (in Sec) : 20ms  or 20e</a:t>
              </a:r>
              <a:r>
                <a:rPr lang="en-US" baseline="30000" dirty="0" smtClean="0"/>
                <a:t>-3</a:t>
              </a:r>
              <a:r>
                <a:rPr lang="en-US" dirty="0" smtClean="0"/>
                <a:t> sec</a:t>
              </a:r>
            </a:p>
            <a:p>
              <a:r>
                <a:rPr lang="en-US" dirty="0" smtClean="0"/>
                <a:t>Pulse Width : 50%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261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1"/>
          <p:cNvSpPr txBox="1">
            <a:spLocks noGrp="1"/>
          </p:cNvSpPr>
          <p:nvPr>
            <p:ph type="title"/>
          </p:nvPr>
        </p:nvSpPr>
        <p:spPr>
          <a:xfrm>
            <a:off x="3725999" y="2667600"/>
            <a:ext cx="4475025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-Consistancy is the Success</a:t>
            </a:r>
            <a:endParaRPr dirty="0"/>
          </a:p>
        </p:txBody>
      </p:sp>
      <p:sp>
        <p:nvSpPr>
          <p:cNvPr id="1822" name="Google Shape;1822;p41"/>
          <p:cNvSpPr/>
          <p:nvPr/>
        </p:nvSpPr>
        <p:spPr>
          <a:xfrm>
            <a:off x="1073634" y="3148694"/>
            <a:ext cx="1095690" cy="212192"/>
          </a:xfrm>
          <a:custGeom>
            <a:avLst/>
            <a:gdLst/>
            <a:ahLst/>
            <a:cxnLst/>
            <a:rect l="l" t="t" r="r" b="b"/>
            <a:pathLst>
              <a:path w="32810" h="6354" extrusionOk="0">
                <a:moveTo>
                  <a:pt x="1" y="0"/>
                </a:moveTo>
                <a:lnTo>
                  <a:pt x="1" y="6354"/>
                </a:lnTo>
                <a:lnTo>
                  <a:pt x="32810" y="6354"/>
                </a:lnTo>
                <a:lnTo>
                  <a:pt x="328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41"/>
          <p:cNvSpPr/>
          <p:nvPr/>
        </p:nvSpPr>
        <p:spPr>
          <a:xfrm>
            <a:off x="390539" y="2985826"/>
            <a:ext cx="648865" cy="31625"/>
          </a:xfrm>
          <a:custGeom>
            <a:avLst/>
            <a:gdLst/>
            <a:ahLst/>
            <a:cxnLst/>
            <a:rect l="l" t="t" r="r" b="b"/>
            <a:pathLst>
              <a:path w="19430" h="947" extrusionOk="0">
                <a:moveTo>
                  <a:pt x="1" y="0"/>
                </a:moveTo>
                <a:lnTo>
                  <a:pt x="1" y="947"/>
                </a:lnTo>
                <a:lnTo>
                  <a:pt x="19429" y="947"/>
                </a:lnTo>
                <a:lnTo>
                  <a:pt x="1942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41"/>
          <p:cNvSpPr/>
          <p:nvPr/>
        </p:nvSpPr>
        <p:spPr>
          <a:xfrm>
            <a:off x="645042" y="2561476"/>
            <a:ext cx="616705" cy="455975"/>
          </a:xfrm>
          <a:custGeom>
            <a:avLst/>
            <a:gdLst/>
            <a:ahLst/>
            <a:cxnLst/>
            <a:rect l="l" t="t" r="r" b="b"/>
            <a:pathLst>
              <a:path w="18467" h="13654" extrusionOk="0">
                <a:moveTo>
                  <a:pt x="3305" y="1"/>
                </a:moveTo>
                <a:lnTo>
                  <a:pt x="0" y="13654"/>
                </a:lnTo>
                <a:lnTo>
                  <a:pt x="14824" y="13654"/>
                </a:lnTo>
                <a:lnTo>
                  <a:pt x="184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41"/>
          <p:cNvSpPr/>
          <p:nvPr/>
        </p:nvSpPr>
        <p:spPr>
          <a:xfrm>
            <a:off x="675031" y="2582916"/>
            <a:ext cx="558298" cy="400272"/>
          </a:xfrm>
          <a:custGeom>
            <a:avLst/>
            <a:gdLst/>
            <a:ahLst/>
            <a:cxnLst/>
            <a:rect l="l" t="t" r="r" b="b"/>
            <a:pathLst>
              <a:path w="16718" h="11986" extrusionOk="0">
                <a:moveTo>
                  <a:pt x="3097" y="1"/>
                </a:moveTo>
                <a:lnTo>
                  <a:pt x="1" y="11985"/>
                </a:lnTo>
                <a:lnTo>
                  <a:pt x="13557" y="11985"/>
                </a:lnTo>
                <a:lnTo>
                  <a:pt x="167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41"/>
          <p:cNvSpPr/>
          <p:nvPr/>
        </p:nvSpPr>
        <p:spPr>
          <a:xfrm>
            <a:off x="2152693" y="3111191"/>
            <a:ext cx="32727" cy="1563955"/>
          </a:xfrm>
          <a:custGeom>
            <a:avLst/>
            <a:gdLst/>
            <a:ahLst/>
            <a:cxnLst/>
            <a:rect l="l" t="t" r="r" b="b"/>
            <a:pathLst>
              <a:path w="980" h="46832" extrusionOk="0">
                <a:moveTo>
                  <a:pt x="0" y="0"/>
                </a:moveTo>
                <a:lnTo>
                  <a:pt x="0" y="46831"/>
                </a:lnTo>
                <a:lnTo>
                  <a:pt x="979" y="46831"/>
                </a:lnTo>
                <a:lnTo>
                  <a:pt x="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41"/>
          <p:cNvSpPr/>
          <p:nvPr/>
        </p:nvSpPr>
        <p:spPr>
          <a:xfrm>
            <a:off x="2185387" y="3115466"/>
            <a:ext cx="32694" cy="1559680"/>
          </a:xfrm>
          <a:custGeom>
            <a:avLst/>
            <a:gdLst/>
            <a:ahLst/>
            <a:cxnLst/>
            <a:rect l="l" t="t" r="r" b="b"/>
            <a:pathLst>
              <a:path w="979" h="46704" extrusionOk="0">
                <a:moveTo>
                  <a:pt x="0" y="1"/>
                </a:moveTo>
                <a:lnTo>
                  <a:pt x="0" y="46703"/>
                </a:lnTo>
                <a:lnTo>
                  <a:pt x="979" y="46703"/>
                </a:lnTo>
                <a:lnTo>
                  <a:pt x="9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41"/>
          <p:cNvSpPr/>
          <p:nvPr/>
        </p:nvSpPr>
        <p:spPr>
          <a:xfrm>
            <a:off x="-7529" y="3020123"/>
            <a:ext cx="2489230" cy="128604"/>
          </a:xfrm>
          <a:custGeom>
            <a:avLst/>
            <a:gdLst/>
            <a:ahLst/>
            <a:cxnLst/>
            <a:rect l="l" t="t" r="r" b="b"/>
            <a:pathLst>
              <a:path w="74539" h="3851" extrusionOk="0">
                <a:moveTo>
                  <a:pt x="0" y="0"/>
                </a:moveTo>
                <a:lnTo>
                  <a:pt x="0" y="3850"/>
                </a:lnTo>
                <a:lnTo>
                  <a:pt x="74538" y="3850"/>
                </a:lnTo>
                <a:lnTo>
                  <a:pt x="74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1"/>
          <p:cNvSpPr/>
          <p:nvPr/>
        </p:nvSpPr>
        <p:spPr>
          <a:xfrm>
            <a:off x="-390069" y="2671312"/>
            <a:ext cx="994403" cy="1114458"/>
          </a:xfrm>
          <a:custGeom>
            <a:avLst/>
            <a:gdLst/>
            <a:ahLst/>
            <a:cxnLst/>
            <a:rect l="l" t="t" r="r" b="b"/>
            <a:pathLst>
              <a:path w="29777" h="33372" extrusionOk="0">
                <a:moveTo>
                  <a:pt x="3482" y="1"/>
                </a:moveTo>
                <a:cubicBezTo>
                  <a:pt x="1476" y="1"/>
                  <a:pt x="0" y="1894"/>
                  <a:pt x="482" y="3835"/>
                </a:cubicBezTo>
                <a:lnTo>
                  <a:pt x="7156" y="31013"/>
                </a:lnTo>
                <a:cubicBezTo>
                  <a:pt x="7490" y="32397"/>
                  <a:pt x="8740" y="33371"/>
                  <a:pt x="10153" y="33371"/>
                </a:cubicBezTo>
                <a:cubicBezTo>
                  <a:pt x="10165" y="33371"/>
                  <a:pt x="10176" y="33371"/>
                  <a:pt x="10188" y="33371"/>
                </a:cubicBezTo>
                <a:lnTo>
                  <a:pt x="26311" y="33211"/>
                </a:lnTo>
                <a:cubicBezTo>
                  <a:pt x="28333" y="33195"/>
                  <a:pt x="29777" y="31285"/>
                  <a:pt x="29280" y="29344"/>
                </a:cubicBezTo>
                <a:lnTo>
                  <a:pt x="22269" y="2327"/>
                </a:lnTo>
                <a:cubicBezTo>
                  <a:pt x="21900" y="963"/>
                  <a:pt x="20680" y="1"/>
                  <a:pt x="192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41"/>
          <p:cNvSpPr/>
          <p:nvPr/>
        </p:nvSpPr>
        <p:spPr>
          <a:xfrm>
            <a:off x="-393843" y="2671312"/>
            <a:ext cx="431330" cy="1114458"/>
          </a:xfrm>
          <a:custGeom>
            <a:avLst/>
            <a:gdLst/>
            <a:ahLst/>
            <a:cxnLst/>
            <a:rect l="l" t="t" r="r" b="b"/>
            <a:pathLst>
              <a:path w="12916" h="33372" extrusionOk="0">
                <a:moveTo>
                  <a:pt x="3691" y="1"/>
                </a:moveTo>
                <a:cubicBezTo>
                  <a:pt x="1557" y="1"/>
                  <a:pt x="1" y="1990"/>
                  <a:pt x="498" y="4060"/>
                </a:cubicBezTo>
                <a:lnTo>
                  <a:pt x="7606" y="33371"/>
                </a:lnTo>
                <a:lnTo>
                  <a:pt x="12916" y="33371"/>
                </a:lnTo>
                <a:lnTo>
                  <a:pt x="36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1"/>
          <p:cNvSpPr/>
          <p:nvPr/>
        </p:nvSpPr>
        <p:spPr>
          <a:xfrm>
            <a:off x="104444" y="3502848"/>
            <a:ext cx="721699" cy="283457"/>
          </a:xfrm>
          <a:custGeom>
            <a:avLst/>
            <a:gdLst/>
            <a:ahLst/>
            <a:cxnLst/>
            <a:rect l="l" t="t" r="r" b="b"/>
            <a:pathLst>
              <a:path w="21611" h="8488" extrusionOk="0">
                <a:moveTo>
                  <a:pt x="2968" y="0"/>
                </a:moveTo>
                <a:cubicBezTo>
                  <a:pt x="1332" y="0"/>
                  <a:pt x="0" y="1332"/>
                  <a:pt x="0" y="2968"/>
                </a:cubicBezTo>
                <a:lnTo>
                  <a:pt x="0" y="5519"/>
                </a:lnTo>
                <a:cubicBezTo>
                  <a:pt x="0" y="7156"/>
                  <a:pt x="1332" y="8487"/>
                  <a:pt x="2968" y="8487"/>
                </a:cubicBezTo>
                <a:lnTo>
                  <a:pt x="18643" y="8487"/>
                </a:lnTo>
                <a:cubicBezTo>
                  <a:pt x="20279" y="8487"/>
                  <a:pt x="21611" y="7156"/>
                  <a:pt x="21611" y="5519"/>
                </a:cubicBezTo>
                <a:lnTo>
                  <a:pt x="21611" y="2968"/>
                </a:lnTo>
                <a:cubicBezTo>
                  <a:pt x="21611" y="1332"/>
                  <a:pt x="20279" y="0"/>
                  <a:pt x="186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1"/>
          <p:cNvSpPr/>
          <p:nvPr/>
        </p:nvSpPr>
        <p:spPr>
          <a:xfrm>
            <a:off x="-393843" y="2670778"/>
            <a:ext cx="597437" cy="1115527"/>
          </a:xfrm>
          <a:custGeom>
            <a:avLst/>
            <a:gdLst/>
            <a:ahLst/>
            <a:cxnLst/>
            <a:rect l="l" t="t" r="r" b="b"/>
            <a:pathLst>
              <a:path w="17890" h="33404" extrusionOk="0">
                <a:moveTo>
                  <a:pt x="3691" y="1"/>
                </a:moveTo>
                <a:cubicBezTo>
                  <a:pt x="1557" y="1"/>
                  <a:pt x="1" y="2006"/>
                  <a:pt x="498" y="4076"/>
                </a:cubicBezTo>
                <a:lnTo>
                  <a:pt x="7606" y="33387"/>
                </a:lnTo>
                <a:lnTo>
                  <a:pt x="7846" y="33387"/>
                </a:lnTo>
                <a:lnTo>
                  <a:pt x="7862" y="33403"/>
                </a:lnTo>
                <a:lnTo>
                  <a:pt x="17889" y="33403"/>
                </a:lnTo>
                <a:lnTo>
                  <a:pt x="15980" y="24900"/>
                </a:lnTo>
                <a:lnTo>
                  <a:pt x="10574" y="24900"/>
                </a:lnTo>
                <a:lnTo>
                  <a:pt x="3691" y="1"/>
                </a:lnTo>
                <a:close/>
              </a:path>
            </a:pathLst>
          </a:custGeom>
          <a:solidFill>
            <a:schemeClr val="dk2">
              <a:alpha val="32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1"/>
          <p:cNvSpPr/>
          <p:nvPr/>
        </p:nvSpPr>
        <p:spPr>
          <a:xfrm>
            <a:off x="-33778" y="3500143"/>
            <a:ext cx="665462" cy="5410"/>
          </a:xfrm>
          <a:custGeom>
            <a:avLst/>
            <a:gdLst/>
            <a:ahLst/>
            <a:cxnLst/>
            <a:rect l="l" t="t" r="r" b="b"/>
            <a:pathLst>
              <a:path w="19927" h="162" extrusionOk="0">
                <a:moveTo>
                  <a:pt x="9963" y="1"/>
                </a:moveTo>
                <a:cubicBezTo>
                  <a:pt x="4460" y="1"/>
                  <a:pt x="0" y="33"/>
                  <a:pt x="0" y="81"/>
                </a:cubicBezTo>
                <a:cubicBezTo>
                  <a:pt x="0" y="113"/>
                  <a:pt x="4460" y="161"/>
                  <a:pt x="9963" y="161"/>
                </a:cubicBezTo>
                <a:cubicBezTo>
                  <a:pt x="15466" y="161"/>
                  <a:pt x="19926" y="113"/>
                  <a:pt x="19926" y="81"/>
                </a:cubicBezTo>
                <a:cubicBezTo>
                  <a:pt x="19926" y="33"/>
                  <a:pt x="15466" y="1"/>
                  <a:pt x="99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1"/>
          <p:cNvSpPr/>
          <p:nvPr/>
        </p:nvSpPr>
        <p:spPr>
          <a:xfrm>
            <a:off x="4259" y="3023663"/>
            <a:ext cx="48857" cy="43480"/>
          </a:xfrm>
          <a:custGeom>
            <a:avLst/>
            <a:gdLst/>
            <a:ahLst/>
            <a:cxnLst/>
            <a:rect l="l" t="t" r="r" b="b"/>
            <a:pathLst>
              <a:path w="1463" h="1302" extrusionOk="0">
                <a:moveTo>
                  <a:pt x="634" y="1"/>
                </a:moveTo>
                <a:cubicBezTo>
                  <a:pt x="531" y="1"/>
                  <a:pt x="424" y="24"/>
                  <a:pt x="337" y="87"/>
                </a:cubicBezTo>
                <a:cubicBezTo>
                  <a:pt x="257" y="135"/>
                  <a:pt x="225" y="183"/>
                  <a:pt x="241" y="183"/>
                </a:cubicBezTo>
                <a:cubicBezTo>
                  <a:pt x="347" y="136"/>
                  <a:pt x="461" y="106"/>
                  <a:pt x="577" y="106"/>
                </a:cubicBezTo>
                <a:cubicBezTo>
                  <a:pt x="620" y="106"/>
                  <a:pt x="663" y="110"/>
                  <a:pt x="706" y="119"/>
                </a:cubicBezTo>
                <a:cubicBezTo>
                  <a:pt x="883" y="151"/>
                  <a:pt x="1027" y="247"/>
                  <a:pt x="1107" y="391"/>
                </a:cubicBezTo>
                <a:cubicBezTo>
                  <a:pt x="1252" y="767"/>
                  <a:pt x="979" y="1143"/>
                  <a:pt x="619" y="1143"/>
                </a:cubicBezTo>
                <a:cubicBezTo>
                  <a:pt x="579" y="1143"/>
                  <a:pt x="539" y="1139"/>
                  <a:pt x="498" y="1129"/>
                </a:cubicBezTo>
                <a:cubicBezTo>
                  <a:pt x="337" y="1081"/>
                  <a:pt x="209" y="953"/>
                  <a:pt x="145" y="793"/>
                </a:cubicBezTo>
                <a:cubicBezTo>
                  <a:pt x="96" y="632"/>
                  <a:pt x="80" y="472"/>
                  <a:pt x="129" y="311"/>
                </a:cubicBezTo>
                <a:lnTo>
                  <a:pt x="129" y="311"/>
                </a:lnTo>
                <a:cubicBezTo>
                  <a:pt x="129" y="311"/>
                  <a:pt x="80" y="343"/>
                  <a:pt x="48" y="424"/>
                </a:cubicBezTo>
                <a:cubicBezTo>
                  <a:pt x="0" y="552"/>
                  <a:pt x="0" y="696"/>
                  <a:pt x="32" y="825"/>
                </a:cubicBezTo>
                <a:cubicBezTo>
                  <a:pt x="96" y="1033"/>
                  <a:pt x="241" y="1194"/>
                  <a:pt x="449" y="1274"/>
                </a:cubicBezTo>
                <a:cubicBezTo>
                  <a:pt x="514" y="1292"/>
                  <a:pt x="578" y="1301"/>
                  <a:pt x="640" y="1301"/>
                </a:cubicBezTo>
                <a:cubicBezTo>
                  <a:pt x="1113" y="1301"/>
                  <a:pt x="1463" y="795"/>
                  <a:pt x="1236" y="327"/>
                </a:cubicBezTo>
                <a:cubicBezTo>
                  <a:pt x="1123" y="151"/>
                  <a:pt x="931" y="22"/>
                  <a:pt x="722" y="6"/>
                </a:cubicBezTo>
                <a:cubicBezTo>
                  <a:pt x="693" y="3"/>
                  <a:pt x="664" y="1"/>
                  <a:pt x="6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1"/>
          <p:cNvSpPr/>
          <p:nvPr/>
        </p:nvSpPr>
        <p:spPr>
          <a:xfrm>
            <a:off x="-9132" y="3057091"/>
            <a:ext cx="52530" cy="112007"/>
          </a:xfrm>
          <a:custGeom>
            <a:avLst/>
            <a:gdLst/>
            <a:ahLst/>
            <a:cxnLst/>
            <a:rect l="l" t="t" r="r" b="b"/>
            <a:pathLst>
              <a:path w="1573" h="3354" extrusionOk="0">
                <a:moveTo>
                  <a:pt x="1556" y="0"/>
                </a:moveTo>
                <a:cubicBezTo>
                  <a:pt x="1364" y="64"/>
                  <a:pt x="1203" y="160"/>
                  <a:pt x="1075" y="305"/>
                </a:cubicBezTo>
                <a:cubicBezTo>
                  <a:pt x="353" y="915"/>
                  <a:pt x="0" y="1861"/>
                  <a:pt x="145" y="2808"/>
                </a:cubicBezTo>
                <a:cubicBezTo>
                  <a:pt x="161" y="3000"/>
                  <a:pt x="225" y="3177"/>
                  <a:pt x="321" y="3353"/>
                </a:cubicBezTo>
                <a:cubicBezTo>
                  <a:pt x="353" y="3337"/>
                  <a:pt x="289" y="3129"/>
                  <a:pt x="257" y="2792"/>
                </a:cubicBezTo>
                <a:cubicBezTo>
                  <a:pt x="177" y="1893"/>
                  <a:pt x="497" y="1011"/>
                  <a:pt x="1139" y="385"/>
                </a:cubicBezTo>
                <a:cubicBezTo>
                  <a:pt x="1380" y="144"/>
                  <a:pt x="1572" y="32"/>
                  <a:pt x="15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41"/>
          <p:cNvSpPr/>
          <p:nvPr/>
        </p:nvSpPr>
        <p:spPr>
          <a:xfrm>
            <a:off x="-41292" y="2958509"/>
            <a:ext cx="50393" cy="76742"/>
          </a:xfrm>
          <a:custGeom>
            <a:avLst/>
            <a:gdLst/>
            <a:ahLst/>
            <a:cxnLst/>
            <a:rect l="l" t="t" r="r" b="b"/>
            <a:pathLst>
              <a:path w="1509" h="2298" extrusionOk="0">
                <a:moveTo>
                  <a:pt x="49" y="0"/>
                </a:moveTo>
                <a:cubicBezTo>
                  <a:pt x="1" y="144"/>
                  <a:pt x="1" y="289"/>
                  <a:pt x="33" y="433"/>
                </a:cubicBezTo>
                <a:cubicBezTo>
                  <a:pt x="145" y="1107"/>
                  <a:pt x="530" y="1717"/>
                  <a:pt x="1091" y="2118"/>
                </a:cubicBezTo>
                <a:cubicBezTo>
                  <a:pt x="1289" y="2245"/>
                  <a:pt x="1437" y="2297"/>
                  <a:pt x="1470" y="2297"/>
                </a:cubicBezTo>
                <a:cubicBezTo>
                  <a:pt x="1474" y="2297"/>
                  <a:pt x="1477" y="2296"/>
                  <a:pt x="1477" y="2294"/>
                </a:cubicBezTo>
                <a:cubicBezTo>
                  <a:pt x="1509" y="2246"/>
                  <a:pt x="931" y="1957"/>
                  <a:pt x="530" y="1300"/>
                </a:cubicBezTo>
                <a:cubicBezTo>
                  <a:pt x="113" y="642"/>
                  <a:pt x="97" y="0"/>
                  <a:pt x="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41"/>
          <p:cNvSpPr/>
          <p:nvPr/>
        </p:nvSpPr>
        <p:spPr>
          <a:xfrm>
            <a:off x="-65937" y="3041462"/>
            <a:ext cx="70597" cy="18467"/>
          </a:xfrm>
          <a:custGeom>
            <a:avLst/>
            <a:gdLst/>
            <a:ahLst/>
            <a:cxnLst/>
            <a:rect l="l" t="t" r="r" b="b"/>
            <a:pathLst>
              <a:path w="2114" h="553" extrusionOk="0">
                <a:moveTo>
                  <a:pt x="26" y="0"/>
                </a:moveTo>
                <a:cubicBezTo>
                  <a:pt x="22" y="0"/>
                  <a:pt x="18" y="1"/>
                  <a:pt x="17" y="3"/>
                </a:cubicBezTo>
                <a:cubicBezTo>
                  <a:pt x="1" y="35"/>
                  <a:pt x="402" y="372"/>
                  <a:pt x="1011" y="500"/>
                </a:cubicBezTo>
                <a:cubicBezTo>
                  <a:pt x="1193" y="538"/>
                  <a:pt x="1365" y="552"/>
                  <a:pt x="1516" y="552"/>
                </a:cubicBezTo>
                <a:cubicBezTo>
                  <a:pt x="1872" y="552"/>
                  <a:pt x="2113" y="475"/>
                  <a:pt x="2102" y="452"/>
                </a:cubicBezTo>
                <a:cubicBezTo>
                  <a:pt x="2102" y="404"/>
                  <a:pt x="1621" y="468"/>
                  <a:pt x="1043" y="340"/>
                </a:cubicBezTo>
                <a:cubicBezTo>
                  <a:pt x="499" y="234"/>
                  <a:pt x="98" y="0"/>
                  <a:pt x="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41"/>
          <p:cNvSpPr/>
          <p:nvPr/>
        </p:nvSpPr>
        <p:spPr>
          <a:xfrm>
            <a:off x="279634" y="3023663"/>
            <a:ext cx="48924" cy="43480"/>
          </a:xfrm>
          <a:custGeom>
            <a:avLst/>
            <a:gdLst/>
            <a:ahLst/>
            <a:cxnLst/>
            <a:rect l="l" t="t" r="r" b="b"/>
            <a:pathLst>
              <a:path w="1465" h="1302" extrusionOk="0">
                <a:moveTo>
                  <a:pt x="650" y="1"/>
                </a:moveTo>
                <a:cubicBezTo>
                  <a:pt x="547" y="1"/>
                  <a:pt x="441" y="24"/>
                  <a:pt x="353" y="87"/>
                </a:cubicBezTo>
                <a:cubicBezTo>
                  <a:pt x="273" y="135"/>
                  <a:pt x="241" y="183"/>
                  <a:pt x="241" y="183"/>
                </a:cubicBezTo>
                <a:cubicBezTo>
                  <a:pt x="359" y="136"/>
                  <a:pt x="476" y="106"/>
                  <a:pt x="594" y="106"/>
                </a:cubicBezTo>
                <a:cubicBezTo>
                  <a:pt x="637" y="106"/>
                  <a:pt x="680" y="110"/>
                  <a:pt x="722" y="119"/>
                </a:cubicBezTo>
                <a:cubicBezTo>
                  <a:pt x="883" y="151"/>
                  <a:pt x="1027" y="247"/>
                  <a:pt x="1124" y="391"/>
                </a:cubicBezTo>
                <a:cubicBezTo>
                  <a:pt x="1268" y="767"/>
                  <a:pt x="996" y="1143"/>
                  <a:pt x="623" y="1143"/>
                </a:cubicBezTo>
                <a:cubicBezTo>
                  <a:pt x="583" y="1143"/>
                  <a:pt x="541" y="1139"/>
                  <a:pt x="498" y="1129"/>
                </a:cubicBezTo>
                <a:cubicBezTo>
                  <a:pt x="337" y="1081"/>
                  <a:pt x="225" y="953"/>
                  <a:pt x="161" y="793"/>
                </a:cubicBezTo>
                <a:cubicBezTo>
                  <a:pt x="113" y="632"/>
                  <a:pt x="97" y="472"/>
                  <a:pt x="145" y="311"/>
                </a:cubicBezTo>
                <a:lnTo>
                  <a:pt x="145" y="311"/>
                </a:lnTo>
                <a:cubicBezTo>
                  <a:pt x="145" y="311"/>
                  <a:pt x="97" y="343"/>
                  <a:pt x="65" y="424"/>
                </a:cubicBezTo>
                <a:cubicBezTo>
                  <a:pt x="17" y="552"/>
                  <a:pt x="1" y="696"/>
                  <a:pt x="49" y="825"/>
                </a:cubicBezTo>
                <a:cubicBezTo>
                  <a:pt x="113" y="1033"/>
                  <a:pt x="257" y="1194"/>
                  <a:pt x="450" y="1274"/>
                </a:cubicBezTo>
                <a:cubicBezTo>
                  <a:pt x="515" y="1292"/>
                  <a:pt x="579" y="1301"/>
                  <a:pt x="641" y="1301"/>
                </a:cubicBezTo>
                <a:cubicBezTo>
                  <a:pt x="1113" y="1301"/>
                  <a:pt x="1465" y="795"/>
                  <a:pt x="1252" y="327"/>
                </a:cubicBezTo>
                <a:cubicBezTo>
                  <a:pt x="1140" y="151"/>
                  <a:pt x="947" y="22"/>
                  <a:pt x="739" y="6"/>
                </a:cubicBezTo>
                <a:cubicBezTo>
                  <a:pt x="710" y="3"/>
                  <a:pt x="680" y="1"/>
                  <a:pt x="6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41"/>
          <p:cNvSpPr/>
          <p:nvPr/>
        </p:nvSpPr>
        <p:spPr>
          <a:xfrm>
            <a:off x="266777" y="3057091"/>
            <a:ext cx="51996" cy="112007"/>
          </a:xfrm>
          <a:custGeom>
            <a:avLst/>
            <a:gdLst/>
            <a:ahLst/>
            <a:cxnLst/>
            <a:rect l="l" t="t" r="r" b="b"/>
            <a:pathLst>
              <a:path w="1557" h="3354" extrusionOk="0">
                <a:moveTo>
                  <a:pt x="1557" y="0"/>
                </a:moveTo>
                <a:lnTo>
                  <a:pt x="1557" y="0"/>
                </a:lnTo>
                <a:cubicBezTo>
                  <a:pt x="1364" y="64"/>
                  <a:pt x="1204" y="160"/>
                  <a:pt x="1059" y="305"/>
                </a:cubicBezTo>
                <a:cubicBezTo>
                  <a:pt x="337" y="915"/>
                  <a:pt x="0" y="1861"/>
                  <a:pt x="145" y="2808"/>
                </a:cubicBezTo>
                <a:cubicBezTo>
                  <a:pt x="161" y="3000"/>
                  <a:pt x="209" y="3177"/>
                  <a:pt x="321" y="3353"/>
                </a:cubicBezTo>
                <a:cubicBezTo>
                  <a:pt x="337" y="3337"/>
                  <a:pt x="289" y="3129"/>
                  <a:pt x="257" y="2792"/>
                </a:cubicBezTo>
                <a:cubicBezTo>
                  <a:pt x="177" y="1893"/>
                  <a:pt x="498" y="1011"/>
                  <a:pt x="1140" y="385"/>
                </a:cubicBezTo>
                <a:cubicBezTo>
                  <a:pt x="1380" y="144"/>
                  <a:pt x="1557" y="32"/>
                  <a:pt x="15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41"/>
          <p:cNvSpPr/>
          <p:nvPr/>
        </p:nvSpPr>
        <p:spPr>
          <a:xfrm>
            <a:off x="234618" y="2958509"/>
            <a:ext cx="50393" cy="76742"/>
          </a:xfrm>
          <a:custGeom>
            <a:avLst/>
            <a:gdLst/>
            <a:ahLst/>
            <a:cxnLst/>
            <a:rect l="l" t="t" r="r" b="b"/>
            <a:pathLst>
              <a:path w="1509" h="2298" extrusionOk="0">
                <a:moveTo>
                  <a:pt x="33" y="0"/>
                </a:moveTo>
                <a:cubicBezTo>
                  <a:pt x="1" y="144"/>
                  <a:pt x="1" y="289"/>
                  <a:pt x="33" y="433"/>
                </a:cubicBezTo>
                <a:cubicBezTo>
                  <a:pt x="145" y="1107"/>
                  <a:pt x="514" y="1717"/>
                  <a:pt x="1092" y="2118"/>
                </a:cubicBezTo>
                <a:cubicBezTo>
                  <a:pt x="1289" y="2245"/>
                  <a:pt x="1437" y="2297"/>
                  <a:pt x="1470" y="2297"/>
                </a:cubicBezTo>
                <a:cubicBezTo>
                  <a:pt x="1475" y="2297"/>
                  <a:pt x="1477" y="2296"/>
                  <a:pt x="1477" y="2294"/>
                </a:cubicBezTo>
                <a:cubicBezTo>
                  <a:pt x="1509" y="2246"/>
                  <a:pt x="931" y="1957"/>
                  <a:pt x="530" y="1300"/>
                </a:cubicBezTo>
                <a:cubicBezTo>
                  <a:pt x="113" y="642"/>
                  <a:pt x="97" y="0"/>
                  <a:pt x="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41"/>
          <p:cNvSpPr/>
          <p:nvPr/>
        </p:nvSpPr>
        <p:spPr>
          <a:xfrm>
            <a:off x="209438" y="3041462"/>
            <a:ext cx="71131" cy="18467"/>
          </a:xfrm>
          <a:custGeom>
            <a:avLst/>
            <a:gdLst/>
            <a:ahLst/>
            <a:cxnLst/>
            <a:rect l="l" t="t" r="r" b="b"/>
            <a:pathLst>
              <a:path w="2130" h="553" extrusionOk="0">
                <a:moveTo>
                  <a:pt x="42" y="0"/>
                </a:moveTo>
                <a:cubicBezTo>
                  <a:pt x="38" y="0"/>
                  <a:pt x="35" y="1"/>
                  <a:pt x="33" y="3"/>
                </a:cubicBezTo>
                <a:cubicBezTo>
                  <a:pt x="1" y="35"/>
                  <a:pt x="402" y="372"/>
                  <a:pt x="1028" y="500"/>
                </a:cubicBezTo>
                <a:cubicBezTo>
                  <a:pt x="1209" y="538"/>
                  <a:pt x="1381" y="552"/>
                  <a:pt x="1532" y="552"/>
                </a:cubicBezTo>
                <a:cubicBezTo>
                  <a:pt x="1888" y="552"/>
                  <a:pt x="2130" y="475"/>
                  <a:pt x="2119" y="452"/>
                </a:cubicBezTo>
                <a:cubicBezTo>
                  <a:pt x="2119" y="404"/>
                  <a:pt x="1637" y="468"/>
                  <a:pt x="1060" y="340"/>
                </a:cubicBezTo>
                <a:cubicBezTo>
                  <a:pt x="516" y="234"/>
                  <a:pt x="114" y="0"/>
                  <a:pt x="4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41"/>
          <p:cNvSpPr/>
          <p:nvPr/>
        </p:nvSpPr>
        <p:spPr>
          <a:xfrm>
            <a:off x="-130757" y="3782497"/>
            <a:ext cx="928515" cy="83621"/>
          </a:xfrm>
          <a:custGeom>
            <a:avLst/>
            <a:gdLst/>
            <a:ahLst/>
            <a:cxnLst/>
            <a:rect l="l" t="t" r="r" b="b"/>
            <a:pathLst>
              <a:path w="27804" h="2504" extrusionOk="0">
                <a:moveTo>
                  <a:pt x="1220" y="1"/>
                </a:moveTo>
                <a:cubicBezTo>
                  <a:pt x="546" y="17"/>
                  <a:pt x="0" y="562"/>
                  <a:pt x="0" y="1252"/>
                </a:cubicBezTo>
                <a:cubicBezTo>
                  <a:pt x="0" y="1926"/>
                  <a:pt x="546" y="2488"/>
                  <a:pt x="1220" y="2504"/>
                </a:cubicBezTo>
                <a:lnTo>
                  <a:pt x="26568" y="2504"/>
                </a:lnTo>
                <a:cubicBezTo>
                  <a:pt x="27242" y="2488"/>
                  <a:pt x="27804" y="1926"/>
                  <a:pt x="27804" y="1252"/>
                </a:cubicBezTo>
                <a:cubicBezTo>
                  <a:pt x="27804" y="562"/>
                  <a:pt x="27242" y="17"/>
                  <a:pt x="265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41"/>
          <p:cNvSpPr/>
          <p:nvPr/>
        </p:nvSpPr>
        <p:spPr>
          <a:xfrm>
            <a:off x="-169862" y="3866085"/>
            <a:ext cx="221309" cy="809061"/>
          </a:xfrm>
          <a:custGeom>
            <a:avLst/>
            <a:gdLst/>
            <a:ahLst/>
            <a:cxnLst/>
            <a:rect l="l" t="t" r="r" b="b"/>
            <a:pathLst>
              <a:path w="6627" h="24227" extrusionOk="0">
                <a:moveTo>
                  <a:pt x="4171" y="1"/>
                </a:moveTo>
                <a:lnTo>
                  <a:pt x="0" y="24226"/>
                </a:lnTo>
                <a:lnTo>
                  <a:pt x="1155" y="24226"/>
                </a:lnTo>
                <a:lnTo>
                  <a:pt x="66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41"/>
          <p:cNvSpPr/>
          <p:nvPr/>
        </p:nvSpPr>
        <p:spPr>
          <a:xfrm>
            <a:off x="149995" y="3866085"/>
            <a:ext cx="229858" cy="809061"/>
          </a:xfrm>
          <a:custGeom>
            <a:avLst/>
            <a:gdLst/>
            <a:ahLst/>
            <a:cxnLst/>
            <a:rect l="l" t="t" r="r" b="b"/>
            <a:pathLst>
              <a:path w="6883" h="24227" extrusionOk="0">
                <a:moveTo>
                  <a:pt x="4428" y="1"/>
                </a:moveTo>
                <a:lnTo>
                  <a:pt x="0" y="24226"/>
                </a:lnTo>
                <a:lnTo>
                  <a:pt x="1139" y="24226"/>
                </a:lnTo>
                <a:lnTo>
                  <a:pt x="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1"/>
          <p:cNvSpPr/>
          <p:nvPr/>
        </p:nvSpPr>
        <p:spPr>
          <a:xfrm>
            <a:off x="579121" y="3866085"/>
            <a:ext cx="247023" cy="809061"/>
          </a:xfrm>
          <a:custGeom>
            <a:avLst/>
            <a:gdLst/>
            <a:ahLst/>
            <a:cxnLst/>
            <a:rect l="l" t="t" r="r" b="b"/>
            <a:pathLst>
              <a:path w="7397" h="24227" extrusionOk="0">
                <a:moveTo>
                  <a:pt x="1" y="1"/>
                </a:moveTo>
                <a:lnTo>
                  <a:pt x="6258" y="24226"/>
                </a:lnTo>
                <a:lnTo>
                  <a:pt x="7397" y="24226"/>
                </a:lnTo>
                <a:lnTo>
                  <a:pt x="24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980;p42"/>
          <p:cNvSpPr/>
          <p:nvPr/>
        </p:nvSpPr>
        <p:spPr>
          <a:xfrm>
            <a:off x="1447892" y="1722494"/>
            <a:ext cx="1053670" cy="1287816"/>
          </a:xfrm>
          <a:custGeom>
            <a:avLst/>
            <a:gdLst/>
            <a:ahLst/>
            <a:cxnLst/>
            <a:rect l="l" t="t" r="r" b="b"/>
            <a:pathLst>
              <a:path w="33469" h="41806" extrusionOk="0">
                <a:moveTo>
                  <a:pt x="16654" y="1"/>
                </a:moveTo>
                <a:cubicBezTo>
                  <a:pt x="13301" y="1"/>
                  <a:pt x="11038" y="3449"/>
                  <a:pt x="12399" y="6518"/>
                </a:cubicBezTo>
                <a:cubicBezTo>
                  <a:pt x="12532" y="6818"/>
                  <a:pt x="12599" y="7136"/>
                  <a:pt x="12599" y="7453"/>
                </a:cubicBezTo>
                <a:lnTo>
                  <a:pt x="12599" y="8422"/>
                </a:lnTo>
                <a:lnTo>
                  <a:pt x="1722" y="8422"/>
                </a:lnTo>
                <a:cubicBezTo>
                  <a:pt x="769" y="8422"/>
                  <a:pt x="1" y="9191"/>
                  <a:pt x="1" y="10143"/>
                </a:cubicBezTo>
                <a:lnTo>
                  <a:pt x="1" y="40402"/>
                </a:lnTo>
                <a:cubicBezTo>
                  <a:pt x="1" y="41188"/>
                  <a:pt x="636" y="41806"/>
                  <a:pt x="1404" y="41806"/>
                </a:cubicBezTo>
                <a:lnTo>
                  <a:pt x="32065" y="41806"/>
                </a:lnTo>
                <a:cubicBezTo>
                  <a:pt x="32833" y="41806"/>
                  <a:pt x="33468" y="41188"/>
                  <a:pt x="33468" y="40402"/>
                </a:cubicBezTo>
                <a:lnTo>
                  <a:pt x="33468" y="29475"/>
                </a:lnTo>
                <a:lnTo>
                  <a:pt x="32232" y="29475"/>
                </a:lnTo>
                <a:cubicBezTo>
                  <a:pt x="31931" y="29475"/>
                  <a:pt x="31647" y="29525"/>
                  <a:pt x="31396" y="29642"/>
                </a:cubicBezTo>
                <a:cubicBezTo>
                  <a:pt x="30817" y="29873"/>
                  <a:pt x="30229" y="29981"/>
                  <a:pt x="29657" y="29981"/>
                </a:cubicBezTo>
                <a:cubicBezTo>
                  <a:pt x="27129" y="29981"/>
                  <a:pt x="24904" y="27886"/>
                  <a:pt x="25013" y="25148"/>
                </a:cubicBezTo>
                <a:cubicBezTo>
                  <a:pt x="25130" y="22775"/>
                  <a:pt x="26985" y="20870"/>
                  <a:pt x="29341" y="20703"/>
                </a:cubicBezTo>
                <a:lnTo>
                  <a:pt x="29324" y="20703"/>
                </a:lnTo>
                <a:cubicBezTo>
                  <a:pt x="29447" y="20693"/>
                  <a:pt x="29569" y="20688"/>
                  <a:pt x="29692" y="20688"/>
                </a:cubicBezTo>
                <a:cubicBezTo>
                  <a:pt x="30357" y="20688"/>
                  <a:pt x="31021" y="20839"/>
                  <a:pt x="31613" y="21121"/>
                </a:cubicBezTo>
                <a:cubicBezTo>
                  <a:pt x="31931" y="21271"/>
                  <a:pt x="32248" y="21338"/>
                  <a:pt x="32599" y="21355"/>
                </a:cubicBezTo>
                <a:lnTo>
                  <a:pt x="33468" y="21355"/>
                </a:lnTo>
                <a:lnTo>
                  <a:pt x="33468" y="10143"/>
                </a:lnTo>
                <a:cubicBezTo>
                  <a:pt x="33468" y="9191"/>
                  <a:pt x="32699" y="8422"/>
                  <a:pt x="31747" y="8422"/>
                </a:cubicBezTo>
                <a:lnTo>
                  <a:pt x="20586" y="8422"/>
                </a:lnTo>
                <a:lnTo>
                  <a:pt x="20586" y="7670"/>
                </a:lnTo>
                <a:cubicBezTo>
                  <a:pt x="20586" y="7320"/>
                  <a:pt x="20669" y="6969"/>
                  <a:pt x="20836" y="6668"/>
                </a:cubicBezTo>
                <a:cubicBezTo>
                  <a:pt x="22307" y="3610"/>
                  <a:pt x="20118" y="68"/>
                  <a:pt x="16726" y="1"/>
                </a:cubicBezTo>
                <a:cubicBezTo>
                  <a:pt x="16702" y="1"/>
                  <a:pt x="16678" y="1"/>
                  <a:pt x="16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8" name="Google Shape;3408;p59"/>
          <p:cNvGrpSpPr/>
          <p:nvPr/>
        </p:nvGrpSpPr>
        <p:grpSpPr>
          <a:xfrm>
            <a:off x="1153664" y="1767600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331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8"/>
          <p:cNvGrpSpPr/>
          <p:nvPr/>
        </p:nvGrpSpPr>
        <p:grpSpPr>
          <a:xfrm>
            <a:off x="5645036" y="919321"/>
            <a:ext cx="2140703" cy="2551756"/>
            <a:chOff x="5704950" y="3357475"/>
            <a:chExt cx="608950" cy="725900"/>
          </a:xfrm>
        </p:grpSpPr>
        <p:sp>
          <p:nvSpPr>
            <p:cNvPr id="200" name="Google Shape;200;p28"/>
            <p:cNvSpPr/>
            <p:nvPr/>
          </p:nvSpPr>
          <p:spPr>
            <a:xfrm>
              <a:off x="5820650" y="3491875"/>
              <a:ext cx="392925" cy="591500"/>
            </a:xfrm>
            <a:custGeom>
              <a:avLst/>
              <a:gdLst/>
              <a:ahLst/>
              <a:cxnLst/>
              <a:rect l="l" t="t" r="r" b="b"/>
              <a:pathLst>
                <a:path w="15717" h="23660" extrusionOk="0">
                  <a:moveTo>
                    <a:pt x="10431" y="6902"/>
                  </a:moveTo>
                  <a:cubicBezTo>
                    <a:pt x="11097" y="7069"/>
                    <a:pt x="11216" y="7295"/>
                    <a:pt x="10764" y="7605"/>
                  </a:cubicBezTo>
                  <a:cubicBezTo>
                    <a:pt x="10657" y="7819"/>
                    <a:pt x="10490" y="7950"/>
                    <a:pt x="10264" y="8034"/>
                  </a:cubicBezTo>
                  <a:cubicBezTo>
                    <a:pt x="10145" y="8093"/>
                    <a:pt x="10002" y="8153"/>
                    <a:pt x="9847" y="8212"/>
                  </a:cubicBezTo>
                  <a:cubicBezTo>
                    <a:pt x="10014" y="7760"/>
                    <a:pt x="10204" y="7331"/>
                    <a:pt x="10431" y="6902"/>
                  </a:cubicBezTo>
                  <a:close/>
                  <a:moveTo>
                    <a:pt x="4472" y="8688"/>
                  </a:moveTo>
                  <a:cubicBezTo>
                    <a:pt x="4804" y="8688"/>
                    <a:pt x="5011" y="8883"/>
                    <a:pt x="5097" y="9272"/>
                  </a:cubicBezTo>
                  <a:cubicBezTo>
                    <a:pt x="5108" y="9284"/>
                    <a:pt x="5108" y="9284"/>
                    <a:pt x="5108" y="9296"/>
                  </a:cubicBezTo>
                  <a:cubicBezTo>
                    <a:pt x="5073" y="9296"/>
                    <a:pt x="5025" y="9308"/>
                    <a:pt x="4989" y="9308"/>
                  </a:cubicBezTo>
                  <a:cubicBezTo>
                    <a:pt x="4945" y="9313"/>
                    <a:pt x="4895" y="9316"/>
                    <a:pt x="4842" y="9316"/>
                  </a:cubicBezTo>
                  <a:cubicBezTo>
                    <a:pt x="4465" y="9316"/>
                    <a:pt x="3908" y="9168"/>
                    <a:pt x="3835" y="8855"/>
                  </a:cubicBezTo>
                  <a:cubicBezTo>
                    <a:pt x="4083" y="8743"/>
                    <a:pt x="4295" y="8688"/>
                    <a:pt x="4472" y="8688"/>
                  </a:cubicBezTo>
                  <a:close/>
                  <a:moveTo>
                    <a:pt x="6855" y="389"/>
                  </a:moveTo>
                  <a:cubicBezTo>
                    <a:pt x="8304" y="389"/>
                    <a:pt x="9775" y="737"/>
                    <a:pt x="10966" y="1295"/>
                  </a:cubicBezTo>
                  <a:cubicBezTo>
                    <a:pt x="12407" y="1961"/>
                    <a:pt x="13621" y="3069"/>
                    <a:pt x="14229" y="4545"/>
                  </a:cubicBezTo>
                  <a:cubicBezTo>
                    <a:pt x="14931" y="6224"/>
                    <a:pt x="14562" y="7962"/>
                    <a:pt x="13669" y="9498"/>
                  </a:cubicBezTo>
                  <a:cubicBezTo>
                    <a:pt x="12097" y="12213"/>
                    <a:pt x="8978" y="14749"/>
                    <a:pt x="9847" y="18249"/>
                  </a:cubicBezTo>
                  <a:cubicBezTo>
                    <a:pt x="9847" y="18249"/>
                    <a:pt x="9847" y="18249"/>
                    <a:pt x="9847" y="18261"/>
                  </a:cubicBezTo>
                  <a:cubicBezTo>
                    <a:pt x="9657" y="18642"/>
                    <a:pt x="9240" y="18797"/>
                    <a:pt x="8799" y="18868"/>
                  </a:cubicBezTo>
                  <a:cubicBezTo>
                    <a:pt x="8645" y="16797"/>
                    <a:pt x="8680" y="14713"/>
                    <a:pt x="8942" y="12653"/>
                  </a:cubicBezTo>
                  <a:cubicBezTo>
                    <a:pt x="9097" y="11343"/>
                    <a:pt x="9288" y="9986"/>
                    <a:pt x="9680" y="8700"/>
                  </a:cubicBezTo>
                  <a:cubicBezTo>
                    <a:pt x="10550" y="8426"/>
                    <a:pt x="11526" y="7974"/>
                    <a:pt x="11419" y="7045"/>
                  </a:cubicBezTo>
                  <a:cubicBezTo>
                    <a:pt x="11367" y="6623"/>
                    <a:pt x="11025" y="6358"/>
                    <a:pt x="10676" y="6358"/>
                  </a:cubicBezTo>
                  <a:cubicBezTo>
                    <a:pt x="10464" y="6358"/>
                    <a:pt x="10250" y="6456"/>
                    <a:pt x="10097" y="6676"/>
                  </a:cubicBezTo>
                  <a:cubicBezTo>
                    <a:pt x="10073" y="6712"/>
                    <a:pt x="10073" y="6736"/>
                    <a:pt x="10073" y="6772"/>
                  </a:cubicBezTo>
                  <a:cubicBezTo>
                    <a:pt x="9669" y="7200"/>
                    <a:pt x="9490" y="7819"/>
                    <a:pt x="9335" y="8379"/>
                  </a:cubicBezTo>
                  <a:cubicBezTo>
                    <a:pt x="9288" y="8391"/>
                    <a:pt x="9252" y="8415"/>
                    <a:pt x="9204" y="8426"/>
                  </a:cubicBezTo>
                  <a:cubicBezTo>
                    <a:pt x="8668" y="8593"/>
                    <a:pt x="8121" y="8736"/>
                    <a:pt x="7561" y="8855"/>
                  </a:cubicBezTo>
                  <a:cubicBezTo>
                    <a:pt x="7013" y="8974"/>
                    <a:pt x="6454" y="9069"/>
                    <a:pt x="5894" y="9165"/>
                  </a:cubicBezTo>
                  <a:cubicBezTo>
                    <a:pt x="5751" y="9188"/>
                    <a:pt x="5609" y="9212"/>
                    <a:pt x="5454" y="9236"/>
                  </a:cubicBezTo>
                  <a:cubicBezTo>
                    <a:pt x="5275" y="8760"/>
                    <a:pt x="5025" y="8343"/>
                    <a:pt x="4608" y="8153"/>
                  </a:cubicBezTo>
                  <a:cubicBezTo>
                    <a:pt x="4486" y="8101"/>
                    <a:pt x="4361" y="8077"/>
                    <a:pt x="4240" y="8077"/>
                  </a:cubicBezTo>
                  <a:cubicBezTo>
                    <a:pt x="3832" y="8077"/>
                    <a:pt x="3480" y="8355"/>
                    <a:pt x="3489" y="8796"/>
                  </a:cubicBezTo>
                  <a:cubicBezTo>
                    <a:pt x="3382" y="9188"/>
                    <a:pt x="3835" y="9677"/>
                    <a:pt x="4299" y="9748"/>
                  </a:cubicBezTo>
                  <a:cubicBezTo>
                    <a:pt x="4395" y="9763"/>
                    <a:pt x="4494" y="9770"/>
                    <a:pt x="4594" y="9770"/>
                  </a:cubicBezTo>
                  <a:cubicBezTo>
                    <a:pt x="4804" y="9770"/>
                    <a:pt x="5022" y="9741"/>
                    <a:pt x="5239" y="9700"/>
                  </a:cubicBezTo>
                  <a:cubicBezTo>
                    <a:pt x="5251" y="9736"/>
                    <a:pt x="5263" y="9760"/>
                    <a:pt x="5275" y="9796"/>
                  </a:cubicBezTo>
                  <a:cubicBezTo>
                    <a:pt x="5406" y="10189"/>
                    <a:pt x="5525" y="10593"/>
                    <a:pt x="5632" y="10998"/>
                  </a:cubicBezTo>
                  <a:cubicBezTo>
                    <a:pt x="5859" y="11796"/>
                    <a:pt x="6049" y="12617"/>
                    <a:pt x="6204" y="13439"/>
                  </a:cubicBezTo>
                  <a:cubicBezTo>
                    <a:pt x="6359" y="14356"/>
                    <a:pt x="6466" y="15273"/>
                    <a:pt x="6478" y="16189"/>
                  </a:cubicBezTo>
                  <a:cubicBezTo>
                    <a:pt x="6478" y="16820"/>
                    <a:pt x="6371" y="17463"/>
                    <a:pt x="6359" y="18094"/>
                  </a:cubicBezTo>
                  <a:cubicBezTo>
                    <a:pt x="6359" y="18130"/>
                    <a:pt x="6359" y="18154"/>
                    <a:pt x="6347" y="18178"/>
                  </a:cubicBezTo>
                  <a:cubicBezTo>
                    <a:pt x="6323" y="18344"/>
                    <a:pt x="6287" y="18499"/>
                    <a:pt x="6251" y="18666"/>
                  </a:cubicBezTo>
                  <a:cubicBezTo>
                    <a:pt x="6251" y="18666"/>
                    <a:pt x="6263" y="18678"/>
                    <a:pt x="6251" y="18678"/>
                  </a:cubicBezTo>
                  <a:cubicBezTo>
                    <a:pt x="6001" y="18606"/>
                    <a:pt x="5751" y="18523"/>
                    <a:pt x="5489" y="18416"/>
                  </a:cubicBezTo>
                  <a:cubicBezTo>
                    <a:pt x="5525" y="18047"/>
                    <a:pt x="5525" y="17666"/>
                    <a:pt x="5513" y="17285"/>
                  </a:cubicBezTo>
                  <a:lnTo>
                    <a:pt x="5513" y="17285"/>
                  </a:lnTo>
                  <a:cubicBezTo>
                    <a:pt x="5644" y="17297"/>
                    <a:pt x="5787" y="17297"/>
                    <a:pt x="5918" y="17297"/>
                  </a:cubicBezTo>
                  <a:cubicBezTo>
                    <a:pt x="5954" y="17285"/>
                    <a:pt x="5954" y="17237"/>
                    <a:pt x="5918" y="17237"/>
                  </a:cubicBezTo>
                  <a:lnTo>
                    <a:pt x="5513" y="17237"/>
                  </a:lnTo>
                  <a:cubicBezTo>
                    <a:pt x="5501" y="17058"/>
                    <a:pt x="5489" y="16892"/>
                    <a:pt x="5478" y="16713"/>
                  </a:cubicBezTo>
                  <a:cubicBezTo>
                    <a:pt x="5513" y="16710"/>
                    <a:pt x="5547" y="16709"/>
                    <a:pt x="5581" y="16709"/>
                  </a:cubicBezTo>
                  <a:cubicBezTo>
                    <a:pt x="5673" y="16709"/>
                    <a:pt x="5763" y="16720"/>
                    <a:pt x="5859" y="16737"/>
                  </a:cubicBezTo>
                  <a:cubicBezTo>
                    <a:pt x="5894" y="16737"/>
                    <a:pt x="5906" y="16701"/>
                    <a:pt x="5870" y="16689"/>
                  </a:cubicBezTo>
                  <a:cubicBezTo>
                    <a:pt x="5787" y="16667"/>
                    <a:pt x="5704" y="16658"/>
                    <a:pt x="5618" y="16658"/>
                  </a:cubicBezTo>
                  <a:cubicBezTo>
                    <a:pt x="5569" y="16658"/>
                    <a:pt x="5518" y="16661"/>
                    <a:pt x="5466" y="16666"/>
                  </a:cubicBezTo>
                  <a:cubicBezTo>
                    <a:pt x="5442" y="16404"/>
                    <a:pt x="5406" y="16154"/>
                    <a:pt x="5359" y="15904"/>
                  </a:cubicBezTo>
                  <a:cubicBezTo>
                    <a:pt x="5478" y="15904"/>
                    <a:pt x="5609" y="15904"/>
                    <a:pt x="5728" y="15892"/>
                  </a:cubicBezTo>
                  <a:cubicBezTo>
                    <a:pt x="5751" y="15892"/>
                    <a:pt x="5751" y="15868"/>
                    <a:pt x="5728" y="15868"/>
                  </a:cubicBezTo>
                  <a:cubicBezTo>
                    <a:pt x="5668" y="15862"/>
                    <a:pt x="5606" y="15859"/>
                    <a:pt x="5542" y="15859"/>
                  </a:cubicBezTo>
                  <a:cubicBezTo>
                    <a:pt x="5478" y="15859"/>
                    <a:pt x="5412" y="15862"/>
                    <a:pt x="5347" y="15868"/>
                  </a:cubicBezTo>
                  <a:cubicBezTo>
                    <a:pt x="5287" y="15606"/>
                    <a:pt x="5228" y="15344"/>
                    <a:pt x="5144" y="15082"/>
                  </a:cubicBezTo>
                  <a:cubicBezTo>
                    <a:pt x="5228" y="15076"/>
                    <a:pt x="5311" y="15073"/>
                    <a:pt x="5394" y="15073"/>
                  </a:cubicBezTo>
                  <a:cubicBezTo>
                    <a:pt x="5478" y="15073"/>
                    <a:pt x="5561" y="15076"/>
                    <a:pt x="5644" y="15082"/>
                  </a:cubicBezTo>
                  <a:cubicBezTo>
                    <a:pt x="5668" y="15082"/>
                    <a:pt x="5668" y="15034"/>
                    <a:pt x="5644" y="15034"/>
                  </a:cubicBezTo>
                  <a:cubicBezTo>
                    <a:pt x="5569" y="15024"/>
                    <a:pt x="5495" y="15021"/>
                    <a:pt x="5423" y="15021"/>
                  </a:cubicBezTo>
                  <a:cubicBezTo>
                    <a:pt x="5325" y="15021"/>
                    <a:pt x="5229" y="15028"/>
                    <a:pt x="5132" y="15034"/>
                  </a:cubicBezTo>
                  <a:cubicBezTo>
                    <a:pt x="5061" y="14820"/>
                    <a:pt x="4978" y="14606"/>
                    <a:pt x="4882" y="14403"/>
                  </a:cubicBezTo>
                  <a:cubicBezTo>
                    <a:pt x="4858" y="14332"/>
                    <a:pt x="4823" y="14272"/>
                    <a:pt x="4787" y="14201"/>
                  </a:cubicBezTo>
                  <a:lnTo>
                    <a:pt x="5311" y="14201"/>
                  </a:lnTo>
                  <a:cubicBezTo>
                    <a:pt x="5347" y="14201"/>
                    <a:pt x="5347" y="14165"/>
                    <a:pt x="5323" y="14153"/>
                  </a:cubicBezTo>
                  <a:cubicBezTo>
                    <a:pt x="5218" y="14139"/>
                    <a:pt x="5109" y="14134"/>
                    <a:pt x="4999" y="14134"/>
                  </a:cubicBezTo>
                  <a:cubicBezTo>
                    <a:pt x="4921" y="14134"/>
                    <a:pt x="4842" y="14137"/>
                    <a:pt x="4763" y="14141"/>
                  </a:cubicBezTo>
                  <a:cubicBezTo>
                    <a:pt x="4632" y="13891"/>
                    <a:pt x="4477" y="13653"/>
                    <a:pt x="4323" y="13415"/>
                  </a:cubicBezTo>
                  <a:lnTo>
                    <a:pt x="4323" y="13415"/>
                  </a:lnTo>
                  <a:cubicBezTo>
                    <a:pt x="4412" y="13421"/>
                    <a:pt x="4501" y="13424"/>
                    <a:pt x="4591" y="13424"/>
                  </a:cubicBezTo>
                  <a:cubicBezTo>
                    <a:pt x="4680" y="13424"/>
                    <a:pt x="4769" y="13421"/>
                    <a:pt x="4858" y="13415"/>
                  </a:cubicBezTo>
                  <a:cubicBezTo>
                    <a:pt x="4894" y="13415"/>
                    <a:pt x="4894" y="13368"/>
                    <a:pt x="4858" y="13368"/>
                  </a:cubicBezTo>
                  <a:cubicBezTo>
                    <a:pt x="4795" y="13364"/>
                    <a:pt x="4731" y="13362"/>
                    <a:pt x="4668" y="13362"/>
                  </a:cubicBezTo>
                  <a:cubicBezTo>
                    <a:pt x="4541" y="13362"/>
                    <a:pt x="4414" y="13368"/>
                    <a:pt x="4287" y="13368"/>
                  </a:cubicBezTo>
                  <a:cubicBezTo>
                    <a:pt x="4108" y="13118"/>
                    <a:pt x="3918" y="12879"/>
                    <a:pt x="3715" y="12641"/>
                  </a:cubicBezTo>
                  <a:cubicBezTo>
                    <a:pt x="3835" y="12635"/>
                    <a:pt x="3957" y="12632"/>
                    <a:pt x="4079" y="12632"/>
                  </a:cubicBezTo>
                  <a:cubicBezTo>
                    <a:pt x="4201" y="12632"/>
                    <a:pt x="4323" y="12635"/>
                    <a:pt x="4442" y="12641"/>
                  </a:cubicBezTo>
                  <a:cubicBezTo>
                    <a:pt x="4466" y="12641"/>
                    <a:pt x="4466" y="12594"/>
                    <a:pt x="4442" y="12594"/>
                  </a:cubicBezTo>
                  <a:cubicBezTo>
                    <a:pt x="4288" y="12580"/>
                    <a:pt x="4139" y="12574"/>
                    <a:pt x="3989" y="12574"/>
                  </a:cubicBezTo>
                  <a:cubicBezTo>
                    <a:pt x="3883" y="12574"/>
                    <a:pt x="3776" y="12577"/>
                    <a:pt x="3668" y="12582"/>
                  </a:cubicBezTo>
                  <a:cubicBezTo>
                    <a:pt x="3465" y="12332"/>
                    <a:pt x="3239" y="12082"/>
                    <a:pt x="3037" y="11820"/>
                  </a:cubicBezTo>
                  <a:lnTo>
                    <a:pt x="3037" y="11820"/>
                  </a:lnTo>
                  <a:cubicBezTo>
                    <a:pt x="3406" y="11855"/>
                    <a:pt x="3787" y="11879"/>
                    <a:pt x="4168" y="11903"/>
                  </a:cubicBezTo>
                  <a:cubicBezTo>
                    <a:pt x="4192" y="11903"/>
                    <a:pt x="4192" y="11855"/>
                    <a:pt x="4168" y="11855"/>
                  </a:cubicBezTo>
                  <a:cubicBezTo>
                    <a:pt x="3775" y="11820"/>
                    <a:pt x="3382" y="11796"/>
                    <a:pt x="2989" y="11772"/>
                  </a:cubicBezTo>
                  <a:cubicBezTo>
                    <a:pt x="2846" y="11582"/>
                    <a:pt x="2692" y="11391"/>
                    <a:pt x="2549" y="11201"/>
                  </a:cubicBezTo>
                  <a:cubicBezTo>
                    <a:pt x="2755" y="11201"/>
                    <a:pt x="2961" y="11206"/>
                    <a:pt x="3168" y="11206"/>
                  </a:cubicBezTo>
                  <a:cubicBezTo>
                    <a:pt x="3271" y="11206"/>
                    <a:pt x="3374" y="11205"/>
                    <a:pt x="3477" y="11201"/>
                  </a:cubicBezTo>
                  <a:cubicBezTo>
                    <a:pt x="3501" y="11201"/>
                    <a:pt x="3501" y="11153"/>
                    <a:pt x="3477" y="11153"/>
                  </a:cubicBezTo>
                  <a:lnTo>
                    <a:pt x="2513" y="11153"/>
                  </a:lnTo>
                  <a:cubicBezTo>
                    <a:pt x="2489" y="11117"/>
                    <a:pt x="2465" y="11082"/>
                    <a:pt x="2441" y="11046"/>
                  </a:cubicBezTo>
                  <a:cubicBezTo>
                    <a:pt x="2263" y="10808"/>
                    <a:pt x="2108" y="10546"/>
                    <a:pt x="1965" y="10296"/>
                  </a:cubicBezTo>
                  <a:lnTo>
                    <a:pt x="1965" y="10296"/>
                  </a:lnTo>
                  <a:cubicBezTo>
                    <a:pt x="2215" y="10308"/>
                    <a:pt x="2477" y="10320"/>
                    <a:pt x="2739" y="10331"/>
                  </a:cubicBezTo>
                  <a:cubicBezTo>
                    <a:pt x="2763" y="10331"/>
                    <a:pt x="2763" y="10284"/>
                    <a:pt x="2739" y="10284"/>
                  </a:cubicBezTo>
                  <a:cubicBezTo>
                    <a:pt x="2465" y="10260"/>
                    <a:pt x="2203" y="10248"/>
                    <a:pt x="1930" y="10236"/>
                  </a:cubicBezTo>
                  <a:cubicBezTo>
                    <a:pt x="1810" y="10010"/>
                    <a:pt x="1691" y="9784"/>
                    <a:pt x="1584" y="9546"/>
                  </a:cubicBezTo>
                  <a:cubicBezTo>
                    <a:pt x="1906" y="9546"/>
                    <a:pt x="2227" y="9546"/>
                    <a:pt x="2549" y="9534"/>
                  </a:cubicBezTo>
                  <a:cubicBezTo>
                    <a:pt x="2572" y="9534"/>
                    <a:pt x="2572" y="9498"/>
                    <a:pt x="2549" y="9498"/>
                  </a:cubicBezTo>
                  <a:cubicBezTo>
                    <a:pt x="2382" y="9492"/>
                    <a:pt x="2218" y="9489"/>
                    <a:pt x="2055" y="9489"/>
                  </a:cubicBezTo>
                  <a:cubicBezTo>
                    <a:pt x="1891" y="9489"/>
                    <a:pt x="1727" y="9492"/>
                    <a:pt x="1560" y="9498"/>
                  </a:cubicBezTo>
                  <a:cubicBezTo>
                    <a:pt x="1429" y="9212"/>
                    <a:pt x="1322" y="8915"/>
                    <a:pt x="1227" y="8629"/>
                  </a:cubicBezTo>
                  <a:lnTo>
                    <a:pt x="2227" y="8629"/>
                  </a:lnTo>
                  <a:cubicBezTo>
                    <a:pt x="2263" y="8629"/>
                    <a:pt x="2263" y="8569"/>
                    <a:pt x="2227" y="8569"/>
                  </a:cubicBezTo>
                  <a:cubicBezTo>
                    <a:pt x="2112" y="8565"/>
                    <a:pt x="1998" y="8564"/>
                    <a:pt x="1885" y="8564"/>
                  </a:cubicBezTo>
                  <a:cubicBezTo>
                    <a:pt x="1658" y="8564"/>
                    <a:pt x="1433" y="8569"/>
                    <a:pt x="1203" y="8569"/>
                  </a:cubicBezTo>
                  <a:cubicBezTo>
                    <a:pt x="1120" y="8295"/>
                    <a:pt x="1037" y="8022"/>
                    <a:pt x="977" y="7748"/>
                  </a:cubicBezTo>
                  <a:cubicBezTo>
                    <a:pt x="1183" y="7748"/>
                    <a:pt x="1390" y="7753"/>
                    <a:pt x="1596" y="7753"/>
                  </a:cubicBezTo>
                  <a:cubicBezTo>
                    <a:pt x="1699" y="7753"/>
                    <a:pt x="1803" y="7752"/>
                    <a:pt x="1906" y="7748"/>
                  </a:cubicBezTo>
                  <a:cubicBezTo>
                    <a:pt x="1941" y="7748"/>
                    <a:pt x="1941" y="7688"/>
                    <a:pt x="1906" y="7688"/>
                  </a:cubicBezTo>
                  <a:cubicBezTo>
                    <a:pt x="1596" y="7688"/>
                    <a:pt x="1287" y="7688"/>
                    <a:pt x="965" y="7700"/>
                  </a:cubicBezTo>
                  <a:cubicBezTo>
                    <a:pt x="906" y="7367"/>
                    <a:pt x="846" y="7045"/>
                    <a:pt x="822" y="6712"/>
                  </a:cubicBezTo>
                  <a:cubicBezTo>
                    <a:pt x="1066" y="6698"/>
                    <a:pt x="1315" y="6692"/>
                    <a:pt x="1562" y="6692"/>
                  </a:cubicBezTo>
                  <a:cubicBezTo>
                    <a:pt x="1737" y="6692"/>
                    <a:pt x="1912" y="6695"/>
                    <a:pt x="2084" y="6700"/>
                  </a:cubicBezTo>
                  <a:cubicBezTo>
                    <a:pt x="2132" y="6700"/>
                    <a:pt x="2132" y="6629"/>
                    <a:pt x="2084" y="6629"/>
                  </a:cubicBezTo>
                  <a:cubicBezTo>
                    <a:pt x="1937" y="6620"/>
                    <a:pt x="1788" y="6616"/>
                    <a:pt x="1637" y="6616"/>
                  </a:cubicBezTo>
                  <a:cubicBezTo>
                    <a:pt x="1364" y="6616"/>
                    <a:pt x="1087" y="6629"/>
                    <a:pt x="810" y="6652"/>
                  </a:cubicBezTo>
                  <a:cubicBezTo>
                    <a:pt x="787" y="6343"/>
                    <a:pt x="787" y="6045"/>
                    <a:pt x="798" y="5736"/>
                  </a:cubicBezTo>
                  <a:cubicBezTo>
                    <a:pt x="1120" y="5712"/>
                    <a:pt x="1441" y="5700"/>
                    <a:pt x="1763" y="5676"/>
                  </a:cubicBezTo>
                  <a:cubicBezTo>
                    <a:pt x="1799" y="5676"/>
                    <a:pt x="1799" y="5617"/>
                    <a:pt x="1763" y="5617"/>
                  </a:cubicBezTo>
                  <a:cubicBezTo>
                    <a:pt x="1441" y="5640"/>
                    <a:pt x="1120" y="5664"/>
                    <a:pt x="798" y="5688"/>
                  </a:cubicBezTo>
                  <a:cubicBezTo>
                    <a:pt x="822" y="5343"/>
                    <a:pt x="870" y="4997"/>
                    <a:pt x="941" y="4664"/>
                  </a:cubicBezTo>
                  <a:cubicBezTo>
                    <a:pt x="1211" y="4664"/>
                    <a:pt x="1476" y="4669"/>
                    <a:pt x="1739" y="4669"/>
                  </a:cubicBezTo>
                  <a:cubicBezTo>
                    <a:pt x="1870" y="4669"/>
                    <a:pt x="2001" y="4668"/>
                    <a:pt x="2132" y="4664"/>
                  </a:cubicBezTo>
                  <a:cubicBezTo>
                    <a:pt x="2180" y="4664"/>
                    <a:pt x="2180" y="4593"/>
                    <a:pt x="2132" y="4593"/>
                  </a:cubicBezTo>
                  <a:cubicBezTo>
                    <a:pt x="1739" y="4593"/>
                    <a:pt x="1346" y="4593"/>
                    <a:pt x="953" y="4605"/>
                  </a:cubicBezTo>
                  <a:cubicBezTo>
                    <a:pt x="1025" y="4307"/>
                    <a:pt x="1120" y="4021"/>
                    <a:pt x="1227" y="3747"/>
                  </a:cubicBezTo>
                  <a:lnTo>
                    <a:pt x="2644" y="3747"/>
                  </a:lnTo>
                  <a:cubicBezTo>
                    <a:pt x="2692" y="3747"/>
                    <a:pt x="2692" y="3676"/>
                    <a:pt x="2644" y="3676"/>
                  </a:cubicBezTo>
                  <a:lnTo>
                    <a:pt x="1263" y="3676"/>
                  </a:lnTo>
                  <a:cubicBezTo>
                    <a:pt x="1406" y="3331"/>
                    <a:pt x="1596" y="2997"/>
                    <a:pt x="1810" y="2688"/>
                  </a:cubicBezTo>
                  <a:lnTo>
                    <a:pt x="2965" y="2688"/>
                  </a:lnTo>
                  <a:cubicBezTo>
                    <a:pt x="3013" y="2688"/>
                    <a:pt x="3013" y="2616"/>
                    <a:pt x="2965" y="2616"/>
                  </a:cubicBezTo>
                  <a:cubicBezTo>
                    <a:pt x="2781" y="2610"/>
                    <a:pt x="2596" y="2607"/>
                    <a:pt x="2413" y="2607"/>
                  </a:cubicBezTo>
                  <a:cubicBezTo>
                    <a:pt x="2230" y="2607"/>
                    <a:pt x="2049" y="2610"/>
                    <a:pt x="1870" y="2616"/>
                  </a:cubicBezTo>
                  <a:cubicBezTo>
                    <a:pt x="1918" y="2545"/>
                    <a:pt x="1965" y="2485"/>
                    <a:pt x="2013" y="2414"/>
                  </a:cubicBezTo>
                  <a:cubicBezTo>
                    <a:pt x="2168" y="2223"/>
                    <a:pt x="2346" y="2033"/>
                    <a:pt x="2525" y="1866"/>
                  </a:cubicBezTo>
                  <a:cubicBezTo>
                    <a:pt x="2900" y="1827"/>
                    <a:pt x="3274" y="1804"/>
                    <a:pt x="3649" y="1804"/>
                  </a:cubicBezTo>
                  <a:cubicBezTo>
                    <a:pt x="3727" y="1804"/>
                    <a:pt x="3805" y="1805"/>
                    <a:pt x="3882" y="1807"/>
                  </a:cubicBezTo>
                  <a:cubicBezTo>
                    <a:pt x="3930" y="1807"/>
                    <a:pt x="3930" y="1747"/>
                    <a:pt x="3882" y="1747"/>
                  </a:cubicBezTo>
                  <a:cubicBezTo>
                    <a:pt x="3767" y="1741"/>
                    <a:pt x="3652" y="1738"/>
                    <a:pt x="3538" y="1738"/>
                  </a:cubicBezTo>
                  <a:cubicBezTo>
                    <a:pt x="3225" y="1738"/>
                    <a:pt x="2913" y="1760"/>
                    <a:pt x="2608" y="1795"/>
                  </a:cubicBezTo>
                  <a:cubicBezTo>
                    <a:pt x="2906" y="1533"/>
                    <a:pt x="3239" y="1307"/>
                    <a:pt x="3596" y="1116"/>
                  </a:cubicBezTo>
                  <a:cubicBezTo>
                    <a:pt x="4120" y="1116"/>
                    <a:pt x="4656" y="1128"/>
                    <a:pt x="5180" y="1152"/>
                  </a:cubicBezTo>
                  <a:cubicBezTo>
                    <a:pt x="5183" y="1153"/>
                    <a:pt x="5186" y="1153"/>
                    <a:pt x="5189" y="1153"/>
                  </a:cubicBezTo>
                  <a:cubicBezTo>
                    <a:pt x="5227" y="1153"/>
                    <a:pt x="5224" y="1080"/>
                    <a:pt x="5180" y="1068"/>
                  </a:cubicBezTo>
                  <a:cubicBezTo>
                    <a:pt x="4823" y="1042"/>
                    <a:pt x="4472" y="1028"/>
                    <a:pt x="4118" y="1028"/>
                  </a:cubicBezTo>
                  <a:cubicBezTo>
                    <a:pt x="4000" y="1028"/>
                    <a:pt x="3882" y="1030"/>
                    <a:pt x="3763" y="1033"/>
                  </a:cubicBezTo>
                  <a:cubicBezTo>
                    <a:pt x="4696" y="584"/>
                    <a:pt x="5769" y="389"/>
                    <a:pt x="6855" y="389"/>
                  </a:cubicBezTo>
                  <a:close/>
                  <a:moveTo>
                    <a:pt x="9228" y="8843"/>
                  </a:moveTo>
                  <a:lnTo>
                    <a:pt x="9228" y="8843"/>
                  </a:lnTo>
                  <a:cubicBezTo>
                    <a:pt x="8966" y="9879"/>
                    <a:pt x="8776" y="10927"/>
                    <a:pt x="8633" y="11975"/>
                  </a:cubicBezTo>
                  <a:cubicBezTo>
                    <a:pt x="8299" y="14272"/>
                    <a:pt x="8228" y="16594"/>
                    <a:pt x="8383" y="18904"/>
                  </a:cubicBezTo>
                  <a:cubicBezTo>
                    <a:pt x="8321" y="18906"/>
                    <a:pt x="8260" y="18907"/>
                    <a:pt x="8199" y="18907"/>
                  </a:cubicBezTo>
                  <a:cubicBezTo>
                    <a:pt x="7941" y="18907"/>
                    <a:pt x="7690" y="18890"/>
                    <a:pt x="7478" y="18880"/>
                  </a:cubicBezTo>
                  <a:cubicBezTo>
                    <a:pt x="7144" y="18856"/>
                    <a:pt x="6847" y="18821"/>
                    <a:pt x="6561" y="18749"/>
                  </a:cubicBezTo>
                  <a:cubicBezTo>
                    <a:pt x="6621" y="18594"/>
                    <a:pt x="6680" y="18452"/>
                    <a:pt x="6716" y="18285"/>
                  </a:cubicBezTo>
                  <a:cubicBezTo>
                    <a:pt x="6728" y="18178"/>
                    <a:pt x="6752" y="18071"/>
                    <a:pt x="6752" y="17963"/>
                  </a:cubicBezTo>
                  <a:cubicBezTo>
                    <a:pt x="6954" y="16892"/>
                    <a:pt x="6787" y="15618"/>
                    <a:pt x="6680" y="14642"/>
                  </a:cubicBezTo>
                  <a:cubicBezTo>
                    <a:pt x="6525" y="13272"/>
                    <a:pt x="6228" y="11927"/>
                    <a:pt x="5847" y="10617"/>
                  </a:cubicBezTo>
                  <a:cubicBezTo>
                    <a:pt x="5763" y="10343"/>
                    <a:pt x="5692" y="9986"/>
                    <a:pt x="5585" y="9641"/>
                  </a:cubicBezTo>
                  <a:cubicBezTo>
                    <a:pt x="5787" y="9593"/>
                    <a:pt x="5978" y="9558"/>
                    <a:pt x="6156" y="9522"/>
                  </a:cubicBezTo>
                  <a:cubicBezTo>
                    <a:pt x="7073" y="9367"/>
                    <a:pt x="7978" y="9188"/>
                    <a:pt x="8871" y="8938"/>
                  </a:cubicBezTo>
                  <a:cubicBezTo>
                    <a:pt x="8978" y="8915"/>
                    <a:pt x="9097" y="8879"/>
                    <a:pt x="9228" y="8843"/>
                  </a:cubicBezTo>
                  <a:close/>
                  <a:moveTo>
                    <a:pt x="10157" y="18309"/>
                  </a:moveTo>
                  <a:lnTo>
                    <a:pt x="10157" y="18309"/>
                  </a:lnTo>
                  <a:cubicBezTo>
                    <a:pt x="10609" y="18904"/>
                    <a:pt x="10073" y="19642"/>
                    <a:pt x="9442" y="19904"/>
                  </a:cubicBezTo>
                  <a:cubicBezTo>
                    <a:pt x="8978" y="20095"/>
                    <a:pt x="8466" y="20118"/>
                    <a:pt x="7966" y="20130"/>
                  </a:cubicBezTo>
                  <a:cubicBezTo>
                    <a:pt x="7842" y="20134"/>
                    <a:pt x="7712" y="20136"/>
                    <a:pt x="7577" y="20136"/>
                  </a:cubicBezTo>
                  <a:cubicBezTo>
                    <a:pt x="6819" y="20136"/>
                    <a:pt x="5928" y="20057"/>
                    <a:pt x="5311" y="19642"/>
                  </a:cubicBezTo>
                  <a:cubicBezTo>
                    <a:pt x="5299" y="19630"/>
                    <a:pt x="5299" y="19630"/>
                    <a:pt x="5299" y="19618"/>
                  </a:cubicBezTo>
                  <a:cubicBezTo>
                    <a:pt x="5132" y="19404"/>
                    <a:pt x="4894" y="19285"/>
                    <a:pt x="4894" y="18963"/>
                  </a:cubicBezTo>
                  <a:cubicBezTo>
                    <a:pt x="4894" y="18725"/>
                    <a:pt x="5049" y="18547"/>
                    <a:pt x="5204" y="18392"/>
                  </a:cubicBezTo>
                  <a:cubicBezTo>
                    <a:pt x="5204" y="18428"/>
                    <a:pt x="5204" y="18463"/>
                    <a:pt x="5204" y="18487"/>
                  </a:cubicBezTo>
                  <a:cubicBezTo>
                    <a:pt x="5204" y="18487"/>
                    <a:pt x="5216" y="18499"/>
                    <a:pt x="5216" y="18499"/>
                  </a:cubicBezTo>
                  <a:cubicBezTo>
                    <a:pt x="5180" y="18523"/>
                    <a:pt x="5156" y="18571"/>
                    <a:pt x="5180" y="18618"/>
                  </a:cubicBezTo>
                  <a:cubicBezTo>
                    <a:pt x="5228" y="18749"/>
                    <a:pt x="5406" y="18821"/>
                    <a:pt x="5525" y="18892"/>
                  </a:cubicBezTo>
                  <a:cubicBezTo>
                    <a:pt x="5634" y="18946"/>
                    <a:pt x="5772" y="19001"/>
                    <a:pt x="5904" y="19001"/>
                  </a:cubicBezTo>
                  <a:cubicBezTo>
                    <a:pt x="5917" y="19001"/>
                    <a:pt x="5929" y="19000"/>
                    <a:pt x="5942" y="18999"/>
                  </a:cubicBezTo>
                  <a:cubicBezTo>
                    <a:pt x="6466" y="19228"/>
                    <a:pt x="7180" y="19251"/>
                    <a:pt x="7725" y="19251"/>
                  </a:cubicBezTo>
                  <a:cubicBezTo>
                    <a:pt x="7862" y="19251"/>
                    <a:pt x="7987" y="19249"/>
                    <a:pt x="8097" y="19249"/>
                  </a:cubicBezTo>
                  <a:cubicBezTo>
                    <a:pt x="8228" y="19237"/>
                    <a:pt x="8383" y="19237"/>
                    <a:pt x="8549" y="19225"/>
                  </a:cubicBezTo>
                  <a:cubicBezTo>
                    <a:pt x="8574" y="19230"/>
                    <a:pt x="8597" y="19233"/>
                    <a:pt x="8618" y="19233"/>
                  </a:cubicBezTo>
                  <a:cubicBezTo>
                    <a:pt x="8648" y="19233"/>
                    <a:pt x="8676" y="19227"/>
                    <a:pt x="8704" y="19214"/>
                  </a:cubicBezTo>
                  <a:cubicBezTo>
                    <a:pt x="9347" y="19154"/>
                    <a:pt x="10061" y="18975"/>
                    <a:pt x="10157" y="18321"/>
                  </a:cubicBezTo>
                  <a:cubicBezTo>
                    <a:pt x="10157" y="18321"/>
                    <a:pt x="10157" y="18309"/>
                    <a:pt x="10157" y="18309"/>
                  </a:cubicBezTo>
                  <a:close/>
                  <a:moveTo>
                    <a:pt x="4858" y="19642"/>
                  </a:moveTo>
                  <a:lnTo>
                    <a:pt x="4858" y="19642"/>
                  </a:lnTo>
                  <a:cubicBezTo>
                    <a:pt x="4918" y="19702"/>
                    <a:pt x="4989" y="19749"/>
                    <a:pt x="5061" y="19773"/>
                  </a:cubicBezTo>
                  <a:cubicBezTo>
                    <a:pt x="5560" y="20338"/>
                    <a:pt x="6570" y="20506"/>
                    <a:pt x="7506" y="20506"/>
                  </a:cubicBezTo>
                  <a:cubicBezTo>
                    <a:pt x="8111" y="20506"/>
                    <a:pt x="8686" y="20436"/>
                    <a:pt x="9073" y="20357"/>
                  </a:cubicBezTo>
                  <a:cubicBezTo>
                    <a:pt x="9514" y="20273"/>
                    <a:pt x="9966" y="20023"/>
                    <a:pt x="10288" y="19690"/>
                  </a:cubicBezTo>
                  <a:lnTo>
                    <a:pt x="10288" y="19690"/>
                  </a:lnTo>
                  <a:cubicBezTo>
                    <a:pt x="10480" y="20835"/>
                    <a:pt x="9221" y="21318"/>
                    <a:pt x="7864" y="21318"/>
                  </a:cubicBezTo>
                  <a:cubicBezTo>
                    <a:pt x="6287" y="21318"/>
                    <a:pt x="4577" y="20666"/>
                    <a:pt x="4858" y="19642"/>
                  </a:cubicBezTo>
                  <a:close/>
                  <a:moveTo>
                    <a:pt x="10490" y="20702"/>
                  </a:moveTo>
                  <a:cubicBezTo>
                    <a:pt x="10633" y="22000"/>
                    <a:pt x="9014" y="22464"/>
                    <a:pt x="7918" y="22464"/>
                  </a:cubicBezTo>
                  <a:cubicBezTo>
                    <a:pt x="6847" y="22452"/>
                    <a:pt x="4775" y="22285"/>
                    <a:pt x="4835" y="20845"/>
                  </a:cubicBezTo>
                  <a:lnTo>
                    <a:pt x="4835" y="20845"/>
                  </a:lnTo>
                  <a:cubicBezTo>
                    <a:pt x="5370" y="21369"/>
                    <a:pt x="6323" y="21523"/>
                    <a:pt x="7002" y="21595"/>
                  </a:cubicBezTo>
                  <a:cubicBezTo>
                    <a:pt x="7176" y="21615"/>
                    <a:pt x="7384" y="21627"/>
                    <a:pt x="7612" y="21627"/>
                  </a:cubicBezTo>
                  <a:cubicBezTo>
                    <a:pt x="8595" y="21627"/>
                    <a:pt x="9939" y="21408"/>
                    <a:pt x="10490" y="20702"/>
                  </a:cubicBezTo>
                  <a:close/>
                  <a:moveTo>
                    <a:pt x="5632" y="22381"/>
                  </a:moveTo>
                  <a:cubicBezTo>
                    <a:pt x="6371" y="22690"/>
                    <a:pt x="7287" y="22821"/>
                    <a:pt x="7775" y="22833"/>
                  </a:cubicBezTo>
                  <a:cubicBezTo>
                    <a:pt x="7820" y="22835"/>
                    <a:pt x="7866" y="22836"/>
                    <a:pt x="7913" y="22836"/>
                  </a:cubicBezTo>
                  <a:cubicBezTo>
                    <a:pt x="8474" y="22836"/>
                    <a:pt x="9157" y="22704"/>
                    <a:pt x="9728" y="22440"/>
                  </a:cubicBezTo>
                  <a:lnTo>
                    <a:pt x="9728" y="22440"/>
                  </a:lnTo>
                  <a:cubicBezTo>
                    <a:pt x="9238" y="22977"/>
                    <a:pt x="8610" y="23274"/>
                    <a:pt x="7788" y="23274"/>
                  </a:cubicBezTo>
                  <a:cubicBezTo>
                    <a:pt x="7772" y="23274"/>
                    <a:pt x="7756" y="23274"/>
                    <a:pt x="7740" y="23274"/>
                  </a:cubicBezTo>
                  <a:cubicBezTo>
                    <a:pt x="6930" y="23250"/>
                    <a:pt x="6180" y="22940"/>
                    <a:pt x="5632" y="22381"/>
                  </a:cubicBezTo>
                  <a:close/>
                  <a:moveTo>
                    <a:pt x="6908" y="1"/>
                  </a:moveTo>
                  <a:cubicBezTo>
                    <a:pt x="5482" y="1"/>
                    <a:pt x="4079" y="326"/>
                    <a:pt x="2942" y="1080"/>
                  </a:cubicBezTo>
                  <a:cubicBezTo>
                    <a:pt x="632" y="2604"/>
                    <a:pt x="1" y="5676"/>
                    <a:pt x="739" y="8224"/>
                  </a:cubicBezTo>
                  <a:cubicBezTo>
                    <a:pt x="1203" y="9819"/>
                    <a:pt x="2120" y="11272"/>
                    <a:pt x="3203" y="12534"/>
                  </a:cubicBezTo>
                  <a:cubicBezTo>
                    <a:pt x="3656" y="13070"/>
                    <a:pt x="4085" y="13594"/>
                    <a:pt x="4406" y="14177"/>
                  </a:cubicBezTo>
                  <a:cubicBezTo>
                    <a:pt x="4394" y="14189"/>
                    <a:pt x="4370" y="14189"/>
                    <a:pt x="4346" y="14189"/>
                  </a:cubicBezTo>
                  <a:cubicBezTo>
                    <a:pt x="4323" y="14189"/>
                    <a:pt x="4323" y="14225"/>
                    <a:pt x="4346" y="14225"/>
                  </a:cubicBezTo>
                  <a:cubicBezTo>
                    <a:pt x="4370" y="14225"/>
                    <a:pt x="4406" y="14225"/>
                    <a:pt x="4430" y="14213"/>
                  </a:cubicBezTo>
                  <a:cubicBezTo>
                    <a:pt x="4608" y="14534"/>
                    <a:pt x="4763" y="14880"/>
                    <a:pt x="4870" y="15249"/>
                  </a:cubicBezTo>
                  <a:cubicBezTo>
                    <a:pt x="5168" y="16201"/>
                    <a:pt x="5204" y="17189"/>
                    <a:pt x="5204" y="18178"/>
                  </a:cubicBezTo>
                  <a:cubicBezTo>
                    <a:pt x="4847" y="18190"/>
                    <a:pt x="4585" y="18582"/>
                    <a:pt x="4561" y="18928"/>
                  </a:cubicBezTo>
                  <a:cubicBezTo>
                    <a:pt x="4561" y="19083"/>
                    <a:pt x="4608" y="19285"/>
                    <a:pt x="4716" y="19464"/>
                  </a:cubicBezTo>
                  <a:cubicBezTo>
                    <a:pt x="4382" y="19773"/>
                    <a:pt x="4394" y="20237"/>
                    <a:pt x="4656" y="20630"/>
                  </a:cubicBezTo>
                  <a:cubicBezTo>
                    <a:pt x="4311" y="21321"/>
                    <a:pt x="4632" y="21821"/>
                    <a:pt x="5204" y="22166"/>
                  </a:cubicBezTo>
                  <a:cubicBezTo>
                    <a:pt x="5541" y="23167"/>
                    <a:pt x="6640" y="23660"/>
                    <a:pt x="7750" y="23660"/>
                  </a:cubicBezTo>
                  <a:cubicBezTo>
                    <a:pt x="8951" y="23660"/>
                    <a:pt x="10164" y="23084"/>
                    <a:pt x="10442" y="21952"/>
                  </a:cubicBezTo>
                  <a:cubicBezTo>
                    <a:pt x="10847" y="21535"/>
                    <a:pt x="11038" y="20976"/>
                    <a:pt x="10740" y="20249"/>
                  </a:cubicBezTo>
                  <a:cubicBezTo>
                    <a:pt x="10740" y="20226"/>
                    <a:pt x="10728" y="20214"/>
                    <a:pt x="10716" y="20202"/>
                  </a:cubicBezTo>
                  <a:cubicBezTo>
                    <a:pt x="10764" y="19976"/>
                    <a:pt x="10740" y="19725"/>
                    <a:pt x="10645" y="19428"/>
                  </a:cubicBezTo>
                  <a:cubicBezTo>
                    <a:pt x="10633" y="19368"/>
                    <a:pt x="10597" y="19333"/>
                    <a:pt x="10562" y="19321"/>
                  </a:cubicBezTo>
                  <a:cubicBezTo>
                    <a:pt x="10800" y="18868"/>
                    <a:pt x="10788" y="18356"/>
                    <a:pt x="10240" y="17916"/>
                  </a:cubicBezTo>
                  <a:cubicBezTo>
                    <a:pt x="10216" y="17892"/>
                    <a:pt x="10181" y="17880"/>
                    <a:pt x="10157" y="17880"/>
                  </a:cubicBezTo>
                  <a:cubicBezTo>
                    <a:pt x="9633" y="14094"/>
                    <a:pt x="13431" y="11605"/>
                    <a:pt x="14645" y="8331"/>
                  </a:cubicBezTo>
                  <a:cubicBezTo>
                    <a:pt x="15717" y="5438"/>
                    <a:pt x="14169" y="2509"/>
                    <a:pt x="11538" y="1128"/>
                  </a:cubicBezTo>
                  <a:cubicBezTo>
                    <a:pt x="10209" y="428"/>
                    <a:pt x="8543" y="1"/>
                    <a:pt x="6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704950" y="3605125"/>
              <a:ext cx="92500" cy="62200"/>
            </a:xfrm>
            <a:custGeom>
              <a:avLst/>
              <a:gdLst/>
              <a:ahLst/>
              <a:cxnLst/>
              <a:rect l="l" t="t" r="r" b="b"/>
              <a:pathLst>
                <a:path w="3700" h="2488" extrusionOk="0">
                  <a:moveTo>
                    <a:pt x="450" y="420"/>
                  </a:moveTo>
                  <a:lnTo>
                    <a:pt x="450" y="420"/>
                  </a:lnTo>
                  <a:cubicBezTo>
                    <a:pt x="1354" y="694"/>
                    <a:pt x="2331" y="848"/>
                    <a:pt x="3248" y="1087"/>
                  </a:cubicBezTo>
                  <a:cubicBezTo>
                    <a:pt x="3248" y="1087"/>
                    <a:pt x="3248" y="1087"/>
                    <a:pt x="3248" y="1099"/>
                  </a:cubicBezTo>
                  <a:cubicBezTo>
                    <a:pt x="3236" y="1301"/>
                    <a:pt x="3248" y="1491"/>
                    <a:pt x="3283" y="1682"/>
                  </a:cubicBezTo>
                  <a:cubicBezTo>
                    <a:pt x="2438" y="1777"/>
                    <a:pt x="1390" y="1849"/>
                    <a:pt x="652" y="2242"/>
                  </a:cubicBezTo>
                  <a:cubicBezTo>
                    <a:pt x="581" y="1634"/>
                    <a:pt x="497" y="1027"/>
                    <a:pt x="450" y="420"/>
                  </a:cubicBezTo>
                  <a:close/>
                  <a:moveTo>
                    <a:pt x="204" y="1"/>
                  </a:moveTo>
                  <a:cubicBezTo>
                    <a:pt x="70" y="1"/>
                    <a:pt x="0" y="142"/>
                    <a:pt x="45" y="241"/>
                  </a:cubicBezTo>
                  <a:cubicBezTo>
                    <a:pt x="45" y="968"/>
                    <a:pt x="128" y="1706"/>
                    <a:pt x="378" y="2384"/>
                  </a:cubicBezTo>
                  <a:cubicBezTo>
                    <a:pt x="401" y="2453"/>
                    <a:pt x="468" y="2488"/>
                    <a:pt x="532" y="2488"/>
                  </a:cubicBezTo>
                  <a:cubicBezTo>
                    <a:pt x="568" y="2488"/>
                    <a:pt x="603" y="2477"/>
                    <a:pt x="628" y="2456"/>
                  </a:cubicBezTo>
                  <a:cubicBezTo>
                    <a:pt x="645" y="2456"/>
                    <a:pt x="661" y="2457"/>
                    <a:pt x="678" y="2457"/>
                  </a:cubicBezTo>
                  <a:cubicBezTo>
                    <a:pt x="1078" y="2457"/>
                    <a:pt x="1478" y="2322"/>
                    <a:pt x="1866" y="2242"/>
                  </a:cubicBezTo>
                  <a:cubicBezTo>
                    <a:pt x="2402" y="2146"/>
                    <a:pt x="2950" y="2063"/>
                    <a:pt x="3498" y="2003"/>
                  </a:cubicBezTo>
                  <a:cubicBezTo>
                    <a:pt x="3605" y="1991"/>
                    <a:pt x="3700" y="1908"/>
                    <a:pt x="3664" y="1789"/>
                  </a:cubicBezTo>
                  <a:cubicBezTo>
                    <a:pt x="3605" y="1551"/>
                    <a:pt x="3581" y="1337"/>
                    <a:pt x="3593" y="1099"/>
                  </a:cubicBezTo>
                  <a:cubicBezTo>
                    <a:pt x="3593" y="1087"/>
                    <a:pt x="3581" y="1075"/>
                    <a:pt x="3581" y="1075"/>
                  </a:cubicBezTo>
                  <a:cubicBezTo>
                    <a:pt x="3593" y="1039"/>
                    <a:pt x="3581" y="1003"/>
                    <a:pt x="3545" y="979"/>
                  </a:cubicBezTo>
                  <a:cubicBezTo>
                    <a:pt x="3533" y="968"/>
                    <a:pt x="3510" y="944"/>
                    <a:pt x="3486" y="944"/>
                  </a:cubicBezTo>
                  <a:cubicBezTo>
                    <a:pt x="2581" y="325"/>
                    <a:pt x="1295" y="158"/>
                    <a:pt x="235" y="3"/>
                  </a:cubicBezTo>
                  <a:cubicBezTo>
                    <a:pt x="224" y="1"/>
                    <a:pt x="214" y="1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86725" y="3418700"/>
              <a:ext cx="97650" cy="92100"/>
            </a:xfrm>
            <a:custGeom>
              <a:avLst/>
              <a:gdLst/>
              <a:ahLst/>
              <a:cxnLst/>
              <a:rect l="l" t="t" r="r" b="b"/>
              <a:pathLst>
                <a:path w="3906" h="3684" extrusionOk="0">
                  <a:moveTo>
                    <a:pt x="1941" y="424"/>
                  </a:moveTo>
                  <a:cubicBezTo>
                    <a:pt x="2394" y="1328"/>
                    <a:pt x="2906" y="2209"/>
                    <a:pt x="3406" y="3102"/>
                  </a:cubicBezTo>
                  <a:cubicBezTo>
                    <a:pt x="3260" y="3160"/>
                    <a:pt x="3135" y="3194"/>
                    <a:pt x="3010" y="3194"/>
                  </a:cubicBezTo>
                  <a:cubicBezTo>
                    <a:pt x="2848" y="3194"/>
                    <a:pt x="2685" y="3136"/>
                    <a:pt x="2477" y="2995"/>
                  </a:cubicBezTo>
                  <a:cubicBezTo>
                    <a:pt x="2251" y="2841"/>
                    <a:pt x="2036" y="2650"/>
                    <a:pt x="1810" y="2495"/>
                  </a:cubicBezTo>
                  <a:cubicBezTo>
                    <a:pt x="1382" y="2186"/>
                    <a:pt x="929" y="1864"/>
                    <a:pt x="441" y="1638"/>
                  </a:cubicBezTo>
                  <a:cubicBezTo>
                    <a:pt x="905" y="1174"/>
                    <a:pt x="1417" y="816"/>
                    <a:pt x="1941" y="424"/>
                  </a:cubicBezTo>
                  <a:close/>
                  <a:moveTo>
                    <a:pt x="2042" y="0"/>
                  </a:moveTo>
                  <a:cubicBezTo>
                    <a:pt x="2011" y="0"/>
                    <a:pt x="1981" y="7"/>
                    <a:pt x="1953" y="19"/>
                  </a:cubicBezTo>
                  <a:cubicBezTo>
                    <a:pt x="1933" y="14"/>
                    <a:pt x="1912" y="11"/>
                    <a:pt x="1889" y="11"/>
                  </a:cubicBezTo>
                  <a:cubicBezTo>
                    <a:pt x="1856" y="11"/>
                    <a:pt x="1821" y="17"/>
                    <a:pt x="1786" y="31"/>
                  </a:cubicBezTo>
                  <a:cubicBezTo>
                    <a:pt x="1108" y="316"/>
                    <a:pt x="524" y="936"/>
                    <a:pt x="84" y="1519"/>
                  </a:cubicBezTo>
                  <a:cubicBezTo>
                    <a:pt x="0" y="1626"/>
                    <a:pt x="96" y="1745"/>
                    <a:pt x="215" y="1769"/>
                  </a:cubicBezTo>
                  <a:cubicBezTo>
                    <a:pt x="881" y="2376"/>
                    <a:pt x="1691" y="2864"/>
                    <a:pt x="2405" y="3436"/>
                  </a:cubicBezTo>
                  <a:cubicBezTo>
                    <a:pt x="2622" y="3614"/>
                    <a:pt x="2787" y="3683"/>
                    <a:pt x="2947" y="3683"/>
                  </a:cubicBezTo>
                  <a:cubicBezTo>
                    <a:pt x="3183" y="3683"/>
                    <a:pt x="3411" y="3534"/>
                    <a:pt x="3787" y="3364"/>
                  </a:cubicBezTo>
                  <a:cubicBezTo>
                    <a:pt x="3882" y="3317"/>
                    <a:pt x="3906" y="3174"/>
                    <a:pt x="3858" y="3091"/>
                  </a:cubicBezTo>
                  <a:cubicBezTo>
                    <a:pt x="3298" y="2102"/>
                    <a:pt x="2775" y="1078"/>
                    <a:pt x="2203" y="90"/>
                  </a:cubicBezTo>
                  <a:cubicBezTo>
                    <a:pt x="2163" y="27"/>
                    <a:pt x="2102" y="0"/>
                    <a:pt x="2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929600" y="3357475"/>
              <a:ext cx="62825" cy="102350"/>
            </a:xfrm>
            <a:custGeom>
              <a:avLst/>
              <a:gdLst/>
              <a:ahLst/>
              <a:cxnLst/>
              <a:rect l="l" t="t" r="r" b="b"/>
              <a:pathLst>
                <a:path w="2513" h="4094" extrusionOk="0">
                  <a:moveTo>
                    <a:pt x="1708" y="504"/>
                  </a:moveTo>
                  <a:cubicBezTo>
                    <a:pt x="2117" y="504"/>
                    <a:pt x="1987" y="878"/>
                    <a:pt x="1965" y="1301"/>
                  </a:cubicBezTo>
                  <a:cubicBezTo>
                    <a:pt x="1941" y="1789"/>
                    <a:pt x="1905" y="2253"/>
                    <a:pt x="1858" y="2730"/>
                  </a:cubicBezTo>
                  <a:cubicBezTo>
                    <a:pt x="1798" y="3385"/>
                    <a:pt x="1774" y="3623"/>
                    <a:pt x="1167" y="3670"/>
                  </a:cubicBezTo>
                  <a:cubicBezTo>
                    <a:pt x="989" y="2611"/>
                    <a:pt x="727" y="1575"/>
                    <a:pt x="262" y="610"/>
                  </a:cubicBezTo>
                  <a:cubicBezTo>
                    <a:pt x="703" y="598"/>
                    <a:pt x="1131" y="575"/>
                    <a:pt x="1572" y="515"/>
                  </a:cubicBezTo>
                  <a:cubicBezTo>
                    <a:pt x="1623" y="508"/>
                    <a:pt x="1668" y="504"/>
                    <a:pt x="1708" y="504"/>
                  </a:cubicBezTo>
                  <a:close/>
                  <a:moveTo>
                    <a:pt x="1925" y="0"/>
                  </a:moveTo>
                  <a:cubicBezTo>
                    <a:pt x="1386" y="0"/>
                    <a:pt x="792" y="170"/>
                    <a:pt x="262" y="170"/>
                  </a:cubicBezTo>
                  <a:cubicBezTo>
                    <a:pt x="60" y="170"/>
                    <a:pt x="0" y="408"/>
                    <a:pt x="96" y="539"/>
                  </a:cubicBezTo>
                  <a:cubicBezTo>
                    <a:pt x="60" y="563"/>
                    <a:pt x="36" y="598"/>
                    <a:pt x="48" y="646"/>
                  </a:cubicBezTo>
                  <a:cubicBezTo>
                    <a:pt x="358" y="1730"/>
                    <a:pt x="655" y="2813"/>
                    <a:pt x="810" y="3932"/>
                  </a:cubicBezTo>
                  <a:cubicBezTo>
                    <a:pt x="822" y="4016"/>
                    <a:pt x="917" y="4075"/>
                    <a:pt x="1001" y="4075"/>
                  </a:cubicBezTo>
                  <a:cubicBezTo>
                    <a:pt x="1223" y="4081"/>
                    <a:pt x="1404" y="4093"/>
                    <a:pt x="1552" y="4093"/>
                  </a:cubicBezTo>
                  <a:cubicBezTo>
                    <a:pt x="1993" y="4093"/>
                    <a:pt x="2147" y="3987"/>
                    <a:pt x="2227" y="3301"/>
                  </a:cubicBezTo>
                  <a:cubicBezTo>
                    <a:pt x="2298" y="2730"/>
                    <a:pt x="2346" y="2158"/>
                    <a:pt x="2382" y="1587"/>
                  </a:cubicBezTo>
                  <a:cubicBezTo>
                    <a:pt x="2417" y="1146"/>
                    <a:pt x="2513" y="610"/>
                    <a:pt x="2417" y="170"/>
                  </a:cubicBezTo>
                  <a:cubicBezTo>
                    <a:pt x="2405" y="110"/>
                    <a:pt x="2334" y="39"/>
                    <a:pt x="2263" y="27"/>
                  </a:cubicBezTo>
                  <a:cubicBezTo>
                    <a:pt x="2153" y="8"/>
                    <a:pt x="2040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6076650" y="3367725"/>
              <a:ext cx="95275" cy="105850"/>
            </a:xfrm>
            <a:custGeom>
              <a:avLst/>
              <a:gdLst/>
              <a:ahLst/>
              <a:cxnLst/>
              <a:rect l="l" t="t" r="r" b="b"/>
              <a:pathLst>
                <a:path w="3811" h="4234" extrusionOk="0">
                  <a:moveTo>
                    <a:pt x="1750" y="284"/>
                  </a:moveTo>
                  <a:cubicBezTo>
                    <a:pt x="2000" y="486"/>
                    <a:pt x="2262" y="677"/>
                    <a:pt x="2524" y="855"/>
                  </a:cubicBezTo>
                  <a:cubicBezTo>
                    <a:pt x="2762" y="1010"/>
                    <a:pt x="3000" y="1189"/>
                    <a:pt x="3250" y="1331"/>
                  </a:cubicBezTo>
                  <a:cubicBezTo>
                    <a:pt x="2858" y="1748"/>
                    <a:pt x="2548" y="2248"/>
                    <a:pt x="2167" y="2689"/>
                  </a:cubicBezTo>
                  <a:cubicBezTo>
                    <a:pt x="1834" y="3094"/>
                    <a:pt x="1465" y="3475"/>
                    <a:pt x="1107" y="3867"/>
                  </a:cubicBezTo>
                  <a:cubicBezTo>
                    <a:pt x="1107" y="3867"/>
                    <a:pt x="1107" y="3856"/>
                    <a:pt x="1107" y="3856"/>
                  </a:cubicBezTo>
                  <a:cubicBezTo>
                    <a:pt x="988" y="3772"/>
                    <a:pt x="845" y="3701"/>
                    <a:pt x="703" y="3641"/>
                  </a:cubicBezTo>
                  <a:cubicBezTo>
                    <a:pt x="441" y="3606"/>
                    <a:pt x="429" y="3510"/>
                    <a:pt x="655" y="3379"/>
                  </a:cubicBezTo>
                  <a:cubicBezTo>
                    <a:pt x="691" y="3070"/>
                    <a:pt x="917" y="2689"/>
                    <a:pt x="1036" y="2391"/>
                  </a:cubicBezTo>
                  <a:cubicBezTo>
                    <a:pt x="1286" y="1701"/>
                    <a:pt x="1572" y="1010"/>
                    <a:pt x="1750" y="284"/>
                  </a:cubicBezTo>
                  <a:close/>
                  <a:moveTo>
                    <a:pt x="1715" y="0"/>
                  </a:moveTo>
                  <a:cubicBezTo>
                    <a:pt x="1644" y="0"/>
                    <a:pt x="1574" y="61"/>
                    <a:pt x="1584" y="129"/>
                  </a:cubicBezTo>
                  <a:cubicBezTo>
                    <a:pt x="1572" y="141"/>
                    <a:pt x="1548" y="153"/>
                    <a:pt x="1536" y="177"/>
                  </a:cubicBezTo>
                  <a:cubicBezTo>
                    <a:pt x="1024" y="1153"/>
                    <a:pt x="631" y="2236"/>
                    <a:pt x="250" y="3272"/>
                  </a:cubicBezTo>
                  <a:cubicBezTo>
                    <a:pt x="0" y="3915"/>
                    <a:pt x="322" y="4010"/>
                    <a:pt x="953" y="4225"/>
                  </a:cubicBezTo>
                  <a:cubicBezTo>
                    <a:pt x="970" y="4231"/>
                    <a:pt x="988" y="4234"/>
                    <a:pt x="1005" y="4234"/>
                  </a:cubicBezTo>
                  <a:cubicBezTo>
                    <a:pt x="1021" y="4234"/>
                    <a:pt x="1036" y="4231"/>
                    <a:pt x="1048" y="4225"/>
                  </a:cubicBezTo>
                  <a:cubicBezTo>
                    <a:pt x="1072" y="4225"/>
                    <a:pt x="1095" y="4225"/>
                    <a:pt x="1119" y="4213"/>
                  </a:cubicBezTo>
                  <a:cubicBezTo>
                    <a:pt x="1619" y="3867"/>
                    <a:pt x="2072" y="3451"/>
                    <a:pt x="2488" y="3010"/>
                  </a:cubicBezTo>
                  <a:cubicBezTo>
                    <a:pt x="2881" y="2582"/>
                    <a:pt x="3358" y="2070"/>
                    <a:pt x="3608" y="1534"/>
                  </a:cubicBezTo>
                  <a:cubicBezTo>
                    <a:pt x="3620" y="1510"/>
                    <a:pt x="3620" y="1474"/>
                    <a:pt x="3620" y="1439"/>
                  </a:cubicBezTo>
                  <a:cubicBezTo>
                    <a:pt x="3739" y="1391"/>
                    <a:pt x="3810" y="1200"/>
                    <a:pt x="3691" y="1105"/>
                  </a:cubicBezTo>
                  <a:cubicBezTo>
                    <a:pt x="3429" y="867"/>
                    <a:pt x="3096" y="712"/>
                    <a:pt x="2798" y="534"/>
                  </a:cubicBezTo>
                  <a:cubicBezTo>
                    <a:pt x="2453" y="355"/>
                    <a:pt x="2107" y="165"/>
                    <a:pt x="1762" y="10"/>
                  </a:cubicBezTo>
                  <a:cubicBezTo>
                    <a:pt x="1747" y="3"/>
                    <a:pt x="1731" y="0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177250" y="3463475"/>
              <a:ext cx="107175" cy="89475"/>
            </a:xfrm>
            <a:custGeom>
              <a:avLst/>
              <a:gdLst/>
              <a:ahLst/>
              <a:cxnLst/>
              <a:rect l="l" t="t" r="r" b="b"/>
              <a:pathLst>
                <a:path w="4287" h="3579" extrusionOk="0">
                  <a:moveTo>
                    <a:pt x="2584" y="383"/>
                  </a:moveTo>
                  <a:cubicBezTo>
                    <a:pt x="2798" y="669"/>
                    <a:pt x="3025" y="954"/>
                    <a:pt x="3239" y="1240"/>
                  </a:cubicBezTo>
                  <a:cubicBezTo>
                    <a:pt x="3406" y="1454"/>
                    <a:pt x="3560" y="1752"/>
                    <a:pt x="3775" y="1942"/>
                  </a:cubicBezTo>
                  <a:cubicBezTo>
                    <a:pt x="2763" y="2323"/>
                    <a:pt x="1739" y="2716"/>
                    <a:pt x="774" y="3205"/>
                  </a:cubicBezTo>
                  <a:cubicBezTo>
                    <a:pt x="727" y="3109"/>
                    <a:pt x="667" y="3026"/>
                    <a:pt x="620" y="2943"/>
                  </a:cubicBezTo>
                  <a:cubicBezTo>
                    <a:pt x="524" y="2812"/>
                    <a:pt x="429" y="2669"/>
                    <a:pt x="322" y="2550"/>
                  </a:cubicBezTo>
                  <a:cubicBezTo>
                    <a:pt x="322" y="2550"/>
                    <a:pt x="322" y="2538"/>
                    <a:pt x="322" y="2538"/>
                  </a:cubicBezTo>
                  <a:cubicBezTo>
                    <a:pt x="405" y="2276"/>
                    <a:pt x="703" y="2109"/>
                    <a:pt x="905" y="1931"/>
                  </a:cubicBezTo>
                  <a:cubicBezTo>
                    <a:pt x="1096" y="1764"/>
                    <a:pt x="1286" y="1585"/>
                    <a:pt x="1477" y="1419"/>
                  </a:cubicBezTo>
                  <a:cubicBezTo>
                    <a:pt x="1846" y="1085"/>
                    <a:pt x="2251" y="764"/>
                    <a:pt x="2584" y="383"/>
                  </a:cubicBezTo>
                  <a:close/>
                  <a:moveTo>
                    <a:pt x="2562" y="0"/>
                  </a:moveTo>
                  <a:cubicBezTo>
                    <a:pt x="2536" y="0"/>
                    <a:pt x="2511" y="9"/>
                    <a:pt x="2489" y="26"/>
                  </a:cubicBezTo>
                  <a:cubicBezTo>
                    <a:pt x="2480" y="23"/>
                    <a:pt x="2471" y="21"/>
                    <a:pt x="2462" y="21"/>
                  </a:cubicBezTo>
                  <a:cubicBezTo>
                    <a:pt x="2435" y="21"/>
                    <a:pt x="2408" y="35"/>
                    <a:pt x="2382" y="61"/>
                  </a:cubicBezTo>
                  <a:cubicBezTo>
                    <a:pt x="1870" y="454"/>
                    <a:pt x="1417" y="930"/>
                    <a:pt x="965" y="1383"/>
                  </a:cubicBezTo>
                  <a:cubicBezTo>
                    <a:pt x="679" y="1669"/>
                    <a:pt x="203" y="2002"/>
                    <a:pt x="131" y="2431"/>
                  </a:cubicBezTo>
                  <a:cubicBezTo>
                    <a:pt x="60" y="2443"/>
                    <a:pt x="0" y="2526"/>
                    <a:pt x="48" y="2609"/>
                  </a:cubicBezTo>
                  <a:cubicBezTo>
                    <a:pt x="143" y="2776"/>
                    <a:pt x="239" y="2943"/>
                    <a:pt x="322" y="3121"/>
                  </a:cubicBezTo>
                  <a:cubicBezTo>
                    <a:pt x="393" y="3276"/>
                    <a:pt x="441" y="3478"/>
                    <a:pt x="596" y="3562"/>
                  </a:cubicBezTo>
                  <a:cubicBezTo>
                    <a:pt x="615" y="3573"/>
                    <a:pt x="636" y="3579"/>
                    <a:pt x="658" y="3579"/>
                  </a:cubicBezTo>
                  <a:cubicBezTo>
                    <a:pt x="705" y="3579"/>
                    <a:pt x="754" y="3555"/>
                    <a:pt x="786" y="3514"/>
                  </a:cubicBezTo>
                  <a:lnTo>
                    <a:pt x="798" y="3514"/>
                  </a:lnTo>
                  <a:cubicBezTo>
                    <a:pt x="1917" y="3193"/>
                    <a:pt x="3013" y="2752"/>
                    <a:pt x="4096" y="2312"/>
                  </a:cubicBezTo>
                  <a:cubicBezTo>
                    <a:pt x="4275" y="2240"/>
                    <a:pt x="4287" y="2014"/>
                    <a:pt x="4179" y="1895"/>
                  </a:cubicBezTo>
                  <a:cubicBezTo>
                    <a:pt x="4191" y="1871"/>
                    <a:pt x="4191" y="1847"/>
                    <a:pt x="4191" y="1812"/>
                  </a:cubicBezTo>
                  <a:cubicBezTo>
                    <a:pt x="4120" y="1478"/>
                    <a:pt x="3775" y="1169"/>
                    <a:pt x="3548" y="919"/>
                  </a:cubicBezTo>
                  <a:cubicBezTo>
                    <a:pt x="3263" y="609"/>
                    <a:pt x="2965" y="311"/>
                    <a:pt x="2655" y="37"/>
                  </a:cubicBezTo>
                  <a:cubicBezTo>
                    <a:pt x="2624" y="12"/>
                    <a:pt x="2592" y="0"/>
                    <a:pt x="2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209400" y="3646800"/>
              <a:ext cx="104500" cy="93400"/>
            </a:xfrm>
            <a:custGeom>
              <a:avLst/>
              <a:gdLst/>
              <a:ahLst/>
              <a:cxnLst/>
              <a:rect l="l" t="t" r="r" b="b"/>
              <a:pathLst>
                <a:path w="4180" h="3736" extrusionOk="0">
                  <a:moveTo>
                    <a:pt x="691" y="289"/>
                  </a:moveTo>
                  <a:lnTo>
                    <a:pt x="691" y="289"/>
                  </a:lnTo>
                  <a:cubicBezTo>
                    <a:pt x="1667" y="586"/>
                    <a:pt x="2643" y="848"/>
                    <a:pt x="3620" y="1134"/>
                  </a:cubicBezTo>
                  <a:cubicBezTo>
                    <a:pt x="3310" y="1837"/>
                    <a:pt x="2989" y="2539"/>
                    <a:pt x="2679" y="3241"/>
                  </a:cubicBezTo>
                  <a:cubicBezTo>
                    <a:pt x="2346" y="2896"/>
                    <a:pt x="1929" y="2610"/>
                    <a:pt x="1584" y="2313"/>
                  </a:cubicBezTo>
                  <a:cubicBezTo>
                    <a:pt x="1215" y="1979"/>
                    <a:pt x="858" y="1634"/>
                    <a:pt x="477" y="1325"/>
                  </a:cubicBezTo>
                  <a:cubicBezTo>
                    <a:pt x="643" y="1027"/>
                    <a:pt x="738" y="634"/>
                    <a:pt x="691" y="289"/>
                  </a:cubicBezTo>
                  <a:close/>
                  <a:moveTo>
                    <a:pt x="589" y="1"/>
                  </a:moveTo>
                  <a:cubicBezTo>
                    <a:pt x="550" y="1"/>
                    <a:pt x="521" y="32"/>
                    <a:pt x="500" y="63"/>
                  </a:cubicBezTo>
                  <a:cubicBezTo>
                    <a:pt x="465" y="74"/>
                    <a:pt x="441" y="110"/>
                    <a:pt x="429" y="146"/>
                  </a:cubicBezTo>
                  <a:cubicBezTo>
                    <a:pt x="357" y="313"/>
                    <a:pt x="322" y="491"/>
                    <a:pt x="262" y="658"/>
                  </a:cubicBezTo>
                  <a:cubicBezTo>
                    <a:pt x="203" y="825"/>
                    <a:pt x="119" y="991"/>
                    <a:pt x="48" y="1158"/>
                  </a:cubicBezTo>
                  <a:cubicBezTo>
                    <a:pt x="0" y="1289"/>
                    <a:pt x="84" y="1384"/>
                    <a:pt x="191" y="1420"/>
                  </a:cubicBezTo>
                  <a:cubicBezTo>
                    <a:pt x="512" y="1860"/>
                    <a:pt x="881" y="2253"/>
                    <a:pt x="1274" y="2622"/>
                  </a:cubicBezTo>
                  <a:cubicBezTo>
                    <a:pt x="1667" y="2991"/>
                    <a:pt x="2096" y="3480"/>
                    <a:pt x="2596" y="3718"/>
                  </a:cubicBezTo>
                  <a:cubicBezTo>
                    <a:pt x="2632" y="3730"/>
                    <a:pt x="2664" y="3736"/>
                    <a:pt x="2694" y="3736"/>
                  </a:cubicBezTo>
                  <a:cubicBezTo>
                    <a:pt x="2724" y="3736"/>
                    <a:pt x="2751" y="3730"/>
                    <a:pt x="2774" y="3718"/>
                  </a:cubicBezTo>
                  <a:cubicBezTo>
                    <a:pt x="2785" y="3719"/>
                    <a:pt x="2795" y="3720"/>
                    <a:pt x="2805" y="3720"/>
                  </a:cubicBezTo>
                  <a:cubicBezTo>
                    <a:pt x="2875" y="3720"/>
                    <a:pt x="2935" y="3684"/>
                    <a:pt x="2977" y="3611"/>
                  </a:cubicBezTo>
                  <a:cubicBezTo>
                    <a:pt x="3358" y="2765"/>
                    <a:pt x="3739" y="1932"/>
                    <a:pt x="4120" y="1098"/>
                  </a:cubicBezTo>
                  <a:cubicBezTo>
                    <a:pt x="4179" y="967"/>
                    <a:pt x="4144" y="813"/>
                    <a:pt x="3989" y="777"/>
                  </a:cubicBezTo>
                  <a:cubicBezTo>
                    <a:pt x="2882" y="444"/>
                    <a:pt x="1762" y="158"/>
                    <a:pt x="607" y="3"/>
                  </a:cubicBezTo>
                  <a:cubicBezTo>
                    <a:pt x="601" y="1"/>
                    <a:pt x="595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6126050" y="3799150"/>
              <a:ext cx="99450" cy="90925"/>
            </a:xfrm>
            <a:custGeom>
              <a:avLst/>
              <a:gdLst/>
              <a:ahLst/>
              <a:cxnLst/>
              <a:rect l="l" t="t" r="r" b="b"/>
              <a:pathLst>
                <a:path w="3978" h="3637" extrusionOk="0">
                  <a:moveTo>
                    <a:pt x="917" y="243"/>
                  </a:moveTo>
                  <a:cubicBezTo>
                    <a:pt x="1263" y="553"/>
                    <a:pt x="1655" y="791"/>
                    <a:pt x="2048" y="1041"/>
                  </a:cubicBezTo>
                  <a:cubicBezTo>
                    <a:pt x="2298" y="1196"/>
                    <a:pt x="2548" y="1350"/>
                    <a:pt x="2798" y="1505"/>
                  </a:cubicBezTo>
                  <a:cubicBezTo>
                    <a:pt x="2929" y="1589"/>
                    <a:pt x="3144" y="1684"/>
                    <a:pt x="3310" y="1791"/>
                  </a:cubicBezTo>
                  <a:cubicBezTo>
                    <a:pt x="3144" y="2005"/>
                    <a:pt x="3013" y="2255"/>
                    <a:pt x="2858" y="2470"/>
                  </a:cubicBezTo>
                  <a:cubicBezTo>
                    <a:pt x="2656" y="2743"/>
                    <a:pt x="2429" y="3065"/>
                    <a:pt x="2156" y="3291"/>
                  </a:cubicBezTo>
                  <a:cubicBezTo>
                    <a:pt x="1941" y="2839"/>
                    <a:pt x="1572" y="2434"/>
                    <a:pt x="1263" y="2053"/>
                  </a:cubicBezTo>
                  <a:cubicBezTo>
                    <a:pt x="989" y="1719"/>
                    <a:pt x="679" y="1243"/>
                    <a:pt x="274" y="1041"/>
                  </a:cubicBezTo>
                  <a:cubicBezTo>
                    <a:pt x="393" y="934"/>
                    <a:pt x="501" y="815"/>
                    <a:pt x="608" y="696"/>
                  </a:cubicBezTo>
                  <a:cubicBezTo>
                    <a:pt x="715" y="576"/>
                    <a:pt x="834" y="446"/>
                    <a:pt x="893" y="303"/>
                  </a:cubicBezTo>
                  <a:cubicBezTo>
                    <a:pt x="905" y="279"/>
                    <a:pt x="905" y="267"/>
                    <a:pt x="917" y="243"/>
                  </a:cubicBezTo>
                  <a:close/>
                  <a:moveTo>
                    <a:pt x="841" y="0"/>
                  </a:moveTo>
                  <a:cubicBezTo>
                    <a:pt x="817" y="0"/>
                    <a:pt x="795" y="11"/>
                    <a:pt x="786" y="29"/>
                  </a:cubicBezTo>
                  <a:cubicBezTo>
                    <a:pt x="772" y="26"/>
                    <a:pt x="758" y="25"/>
                    <a:pt x="744" y="25"/>
                  </a:cubicBezTo>
                  <a:cubicBezTo>
                    <a:pt x="699" y="25"/>
                    <a:pt x="653" y="40"/>
                    <a:pt x="608" y="76"/>
                  </a:cubicBezTo>
                  <a:cubicBezTo>
                    <a:pt x="501" y="195"/>
                    <a:pt x="405" y="350"/>
                    <a:pt x="322" y="481"/>
                  </a:cubicBezTo>
                  <a:cubicBezTo>
                    <a:pt x="227" y="624"/>
                    <a:pt x="120" y="755"/>
                    <a:pt x="36" y="898"/>
                  </a:cubicBezTo>
                  <a:cubicBezTo>
                    <a:pt x="1" y="969"/>
                    <a:pt x="24" y="1029"/>
                    <a:pt x="84" y="1065"/>
                  </a:cubicBezTo>
                  <a:cubicBezTo>
                    <a:pt x="167" y="1517"/>
                    <a:pt x="596" y="1922"/>
                    <a:pt x="870" y="2279"/>
                  </a:cubicBezTo>
                  <a:cubicBezTo>
                    <a:pt x="1191" y="2696"/>
                    <a:pt x="1477" y="3220"/>
                    <a:pt x="1870" y="3565"/>
                  </a:cubicBezTo>
                  <a:cubicBezTo>
                    <a:pt x="1906" y="3589"/>
                    <a:pt x="1941" y="3601"/>
                    <a:pt x="1977" y="3601"/>
                  </a:cubicBezTo>
                  <a:cubicBezTo>
                    <a:pt x="2001" y="3624"/>
                    <a:pt x="2025" y="3636"/>
                    <a:pt x="2072" y="3636"/>
                  </a:cubicBezTo>
                  <a:cubicBezTo>
                    <a:pt x="2489" y="3601"/>
                    <a:pt x="2787" y="3220"/>
                    <a:pt x="3049" y="2922"/>
                  </a:cubicBezTo>
                  <a:cubicBezTo>
                    <a:pt x="3275" y="2672"/>
                    <a:pt x="3572" y="2362"/>
                    <a:pt x="3739" y="2029"/>
                  </a:cubicBezTo>
                  <a:cubicBezTo>
                    <a:pt x="3882" y="1993"/>
                    <a:pt x="3977" y="1827"/>
                    <a:pt x="3894" y="1684"/>
                  </a:cubicBezTo>
                  <a:cubicBezTo>
                    <a:pt x="3644" y="1303"/>
                    <a:pt x="2941" y="1065"/>
                    <a:pt x="2548" y="838"/>
                  </a:cubicBezTo>
                  <a:cubicBezTo>
                    <a:pt x="2013" y="529"/>
                    <a:pt x="1465" y="184"/>
                    <a:pt x="870" y="5"/>
                  </a:cubicBezTo>
                  <a:cubicBezTo>
                    <a:pt x="860" y="2"/>
                    <a:pt x="851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745050" y="3742100"/>
              <a:ext cx="99450" cy="89925"/>
            </a:xfrm>
            <a:custGeom>
              <a:avLst/>
              <a:gdLst/>
              <a:ahLst/>
              <a:cxnLst/>
              <a:rect l="l" t="t" r="r" b="b"/>
              <a:pathLst>
                <a:path w="3978" h="3597" extrusionOk="0">
                  <a:moveTo>
                    <a:pt x="3132" y="227"/>
                  </a:moveTo>
                  <a:cubicBezTo>
                    <a:pt x="3203" y="561"/>
                    <a:pt x="3394" y="906"/>
                    <a:pt x="3668" y="1096"/>
                  </a:cubicBezTo>
                  <a:cubicBezTo>
                    <a:pt x="3299" y="1418"/>
                    <a:pt x="2941" y="1763"/>
                    <a:pt x="2560" y="2073"/>
                  </a:cubicBezTo>
                  <a:cubicBezTo>
                    <a:pt x="2156" y="2394"/>
                    <a:pt x="1751" y="2716"/>
                    <a:pt x="1453" y="3120"/>
                  </a:cubicBezTo>
                  <a:cubicBezTo>
                    <a:pt x="1060" y="2597"/>
                    <a:pt x="536" y="2085"/>
                    <a:pt x="405" y="1430"/>
                  </a:cubicBezTo>
                  <a:cubicBezTo>
                    <a:pt x="405" y="1406"/>
                    <a:pt x="417" y="1382"/>
                    <a:pt x="405" y="1358"/>
                  </a:cubicBezTo>
                  <a:cubicBezTo>
                    <a:pt x="393" y="1358"/>
                    <a:pt x="382" y="1346"/>
                    <a:pt x="382" y="1334"/>
                  </a:cubicBezTo>
                  <a:lnTo>
                    <a:pt x="393" y="1334"/>
                  </a:lnTo>
                  <a:cubicBezTo>
                    <a:pt x="905" y="1215"/>
                    <a:pt x="1405" y="989"/>
                    <a:pt x="1906" y="787"/>
                  </a:cubicBezTo>
                  <a:cubicBezTo>
                    <a:pt x="2322" y="632"/>
                    <a:pt x="2751" y="477"/>
                    <a:pt x="3132" y="227"/>
                  </a:cubicBezTo>
                  <a:close/>
                  <a:moveTo>
                    <a:pt x="3156" y="1"/>
                  </a:moveTo>
                  <a:cubicBezTo>
                    <a:pt x="2644" y="49"/>
                    <a:pt x="2167" y="263"/>
                    <a:pt x="1691" y="442"/>
                  </a:cubicBezTo>
                  <a:cubicBezTo>
                    <a:pt x="1215" y="632"/>
                    <a:pt x="715" y="799"/>
                    <a:pt x="262" y="1049"/>
                  </a:cubicBezTo>
                  <a:cubicBezTo>
                    <a:pt x="179" y="1096"/>
                    <a:pt x="179" y="1204"/>
                    <a:pt x="227" y="1263"/>
                  </a:cubicBezTo>
                  <a:cubicBezTo>
                    <a:pt x="179" y="1287"/>
                    <a:pt x="143" y="1323"/>
                    <a:pt x="131" y="1358"/>
                  </a:cubicBezTo>
                  <a:cubicBezTo>
                    <a:pt x="1" y="1668"/>
                    <a:pt x="310" y="2180"/>
                    <a:pt x="453" y="2454"/>
                  </a:cubicBezTo>
                  <a:cubicBezTo>
                    <a:pt x="655" y="2858"/>
                    <a:pt x="953" y="3323"/>
                    <a:pt x="1334" y="3573"/>
                  </a:cubicBezTo>
                  <a:cubicBezTo>
                    <a:pt x="1363" y="3589"/>
                    <a:pt x="1393" y="3596"/>
                    <a:pt x="1422" y="3596"/>
                  </a:cubicBezTo>
                  <a:cubicBezTo>
                    <a:pt x="1500" y="3596"/>
                    <a:pt x="1570" y="3544"/>
                    <a:pt x="1596" y="3466"/>
                  </a:cubicBezTo>
                  <a:cubicBezTo>
                    <a:pt x="1610" y="3469"/>
                    <a:pt x="1624" y="3470"/>
                    <a:pt x="1638" y="3470"/>
                  </a:cubicBezTo>
                  <a:cubicBezTo>
                    <a:pt x="1683" y="3470"/>
                    <a:pt x="1726" y="3454"/>
                    <a:pt x="1763" y="3418"/>
                  </a:cubicBezTo>
                  <a:cubicBezTo>
                    <a:pt x="2167" y="3001"/>
                    <a:pt x="2584" y="2632"/>
                    <a:pt x="3025" y="2251"/>
                  </a:cubicBezTo>
                  <a:cubicBezTo>
                    <a:pt x="3394" y="1930"/>
                    <a:pt x="3799" y="1561"/>
                    <a:pt x="3941" y="1096"/>
                  </a:cubicBezTo>
                  <a:cubicBezTo>
                    <a:pt x="3941" y="1084"/>
                    <a:pt x="3953" y="1073"/>
                    <a:pt x="3953" y="1073"/>
                  </a:cubicBezTo>
                  <a:cubicBezTo>
                    <a:pt x="3977" y="1025"/>
                    <a:pt x="3977" y="965"/>
                    <a:pt x="3941" y="918"/>
                  </a:cubicBezTo>
                  <a:cubicBezTo>
                    <a:pt x="3834" y="775"/>
                    <a:pt x="3680" y="656"/>
                    <a:pt x="3572" y="501"/>
                  </a:cubicBezTo>
                  <a:cubicBezTo>
                    <a:pt x="3453" y="358"/>
                    <a:pt x="3334" y="203"/>
                    <a:pt x="3239" y="37"/>
                  </a:cubicBezTo>
                  <a:cubicBezTo>
                    <a:pt x="3227" y="37"/>
                    <a:pt x="3227" y="25"/>
                    <a:pt x="3215" y="25"/>
                  </a:cubicBezTo>
                  <a:cubicBezTo>
                    <a:pt x="3203" y="13"/>
                    <a:pt x="3179" y="1"/>
                    <a:pt x="3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28700" y="3835250"/>
              <a:ext cx="91400" cy="91125"/>
            </a:xfrm>
            <a:custGeom>
              <a:avLst/>
              <a:gdLst/>
              <a:ahLst/>
              <a:cxnLst/>
              <a:rect l="l" t="t" r="r" b="b"/>
              <a:pathLst>
                <a:path w="3656" h="3645" extrusionOk="0">
                  <a:moveTo>
                    <a:pt x="2739" y="228"/>
                  </a:moveTo>
                  <a:cubicBezTo>
                    <a:pt x="2822" y="359"/>
                    <a:pt x="2929" y="478"/>
                    <a:pt x="3048" y="585"/>
                  </a:cubicBezTo>
                  <a:cubicBezTo>
                    <a:pt x="3143" y="668"/>
                    <a:pt x="3251" y="764"/>
                    <a:pt x="3370" y="811"/>
                  </a:cubicBezTo>
                  <a:cubicBezTo>
                    <a:pt x="2858" y="1514"/>
                    <a:pt x="2393" y="2371"/>
                    <a:pt x="2096" y="3157"/>
                  </a:cubicBezTo>
                  <a:cubicBezTo>
                    <a:pt x="2072" y="3204"/>
                    <a:pt x="2084" y="3252"/>
                    <a:pt x="2096" y="3288"/>
                  </a:cubicBezTo>
                  <a:cubicBezTo>
                    <a:pt x="1798" y="3121"/>
                    <a:pt x="1465" y="3038"/>
                    <a:pt x="1167" y="2847"/>
                  </a:cubicBezTo>
                  <a:cubicBezTo>
                    <a:pt x="905" y="2681"/>
                    <a:pt x="584" y="2442"/>
                    <a:pt x="393" y="2169"/>
                  </a:cubicBezTo>
                  <a:cubicBezTo>
                    <a:pt x="1250" y="1680"/>
                    <a:pt x="2024" y="907"/>
                    <a:pt x="2727" y="240"/>
                  </a:cubicBezTo>
                  <a:cubicBezTo>
                    <a:pt x="2727" y="228"/>
                    <a:pt x="2727" y="228"/>
                    <a:pt x="2739" y="228"/>
                  </a:cubicBezTo>
                  <a:close/>
                  <a:moveTo>
                    <a:pt x="2787" y="0"/>
                  </a:moveTo>
                  <a:cubicBezTo>
                    <a:pt x="2745" y="0"/>
                    <a:pt x="2706" y="23"/>
                    <a:pt x="2691" y="61"/>
                  </a:cubicBezTo>
                  <a:cubicBezTo>
                    <a:pt x="2681" y="56"/>
                    <a:pt x="2669" y="53"/>
                    <a:pt x="2656" y="53"/>
                  </a:cubicBezTo>
                  <a:cubicBezTo>
                    <a:pt x="2638" y="53"/>
                    <a:pt x="2617" y="59"/>
                    <a:pt x="2596" y="73"/>
                  </a:cubicBezTo>
                  <a:cubicBezTo>
                    <a:pt x="1774" y="633"/>
                    <a:pt x="810" y="1180"/>
                    <a:pt x="95" y="1883"/>
                  </a:cubicBezTo>
                  <a:cubicBezTo>
                    <a:pt x="0" y="1978"/>
                    <a:pt x="36" y="2097"/>
                    <a:pt x="107" y="2157"/>
                  </a:cubicBezTo>
                  <a:cubicBezTo>
                    <a:pt x="203" y="2526"/>
                    <a:pt x="536" y="2823"/>
                    <a:pt x="822" y="3050"/>
                  </a:cubicBezTo>
                  <a:cubicBezTo>
                    <a:pt x="1167" y="3312"/>
                    <a:pt x="1667" y="3645"/>
                    <a:pt x="2108" y="3645"/>
                  </a:cubicBezTo>
                  <a:cubicBezTo>
                    <a:pt x="2250" y="3645"/>
                    <a:pt x="2310" y="3490"/>
                    <a:pt x="2239" y="3395"/>
                  </a:cubicBezTo>
                  <a:lnTo>
                    <a:pt x="2239" y="3395"/>
                  </a:lnTo>
                  <a:cubicBezTo>
                    <a:pt x="2252" y="3397"/>
                    <a:pt x="2266" y="3398"/>
                    <a:pt x="2279" y="3398"/>
                  </a:cubicBezTo>
                  <a:cubicBezTo>
                    <a:pt x="2348" y="3398"/>
                    <a:pt x="2413" y="3371"/>
                    <a:pt x="2453" y="3312"/>
                  </a:cubicBezTo>
                  <a:cubicBezTo>
                    <a:pt x="2941" y="2573"/>
                    <a:pt x="3370" y="1633"/>
                    <a:pt x="3632" y="787"/>
                  </a:cubicBezTo>
                  <a:cubicBezTo>
                    <a:pt x="3632" y="764"/>
                    <a:pt x="3632" y="752"/>
                    <a:pt x="3632" y="740"/>
                  </a:cubicBezTo>
                  <a:cubicBezTo>
                    <a:pt x="3643" y="704"/>
                    <a:pt x="3655" y="680"/>
                    <a:pt x="3643" y="645"/>
                  </a:cubicBezTo>
                  <a:cubicBezTo>
                    <a:pt x="3584" y="478"/>
                    <a:pt x="3405" y="430"/>
                    <a:pt x="3274" y="347"/>
                  </a:cubicBezTo>
                  <a:cubicBezTo>
                    <a:pt x="3132" y="252"/>
                    <a:pt x="3001" y="133"/>
                    <a:pt x="2858" y="25"/>
                  </a:cubicBezTo>
                  <a:cubicBezTo>
                    <a:pt x="2836" y="8"/>
                    <a:pt x="2811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846305" y="2171918"/>
            <a:ext cx="4897778" cy="1504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" sz="1600" dirty="0" smtClean="0"/>
              <a:t>Manufacturer of Educational Equipments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" sz="1600" dirty="0" smtClean="0"/>
              <a:t>Technical Training Company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" sz="1600" dirty="0" smtClean="0"/>
              <a:t>DIY Kits for Engineering Group</a:t>
            </a:r>
            <a:endParaRPr sz="1600"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1358275" y="1535675"/>
            <a:ext cx="4244854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Pantech Solutions</a:t>
            </a:r>
            <a:endParaRPr dirty="0"/>
          </a:p>
        </p:txBody>
      </p:sp>
      <p:sp>
        <p:nvSpPr>
          <p:cNvPr id="213" name="Google Shape;213;p28"/>
          <p:cNvSpPr/>
          <p:nvPr/>
        </p:nvSpPr>
        <p:spPr>
          <a:xfrm rot="-4719057" flipH="1">
            <a:off x="349022" y="580879"/>
            <a:ext cx="776471" cy="1027775"/>
          </a:xfrm>
          <a:custGeom>
            <a:avLst/>
            <a:gdLst/>
            <a:ahLst/>
            <a:cxnLst/>
            <a:rect l="l" t="t" r="r" b="b"/>
            <a:pathLst>
              <a:path w="19311" h="25561" extrusionOk="0">
                <a:moveTo>
                  <a:pt x="10294" y="7438"/>
                </a:moveTo>
                <a:cubicBezTo>
                  <a:pt x="11592" y="7438"/>
                  <a:pt x="12946" y="7799"/>
                  <a:pt x="13760" y="8759"/>
                </a:cubicBezTo>
                <a:cubicBezTo>
                  <a:pt x="14473" y="9597"/>
                  <a:pt x="14305" y="10729"/>
                  <a:pt x="13607" y="11511"/>
                </a:cubicBezTo>
                <a:cubicBezTo>
                  <a:pt x="12922" y="12251"/>
                  <a:pt x="11874" y="12517"/>
                  <a:pt x="10897" y="12517"/>
                </a:cubicBezTo>
                <a:cubicBezTo>
                  <a:pt x="9318" y="12517"/>
                  <a:pt x="7474" y="11818"/>
                  <a:pt x="6706" y="10338"/>
                </a:cubicBezTo>
                <a:cubicBezTo>
                  <a:pt x="6440" y="9807"/>
                  <a:pt x="6329" y="9248"/>
                  <a:pt x="6343" y="8661"/>
                </a:cubicBezTo>
                <a:cubicBezTo>
                  <a:pt x="7055" y="8186"/>
                  <a:pt x="7823" y="7837"/>
                  <a:pt x="8662" y="7628"/>
                </a:cubicBezTo>
                <a:cubicBezTo>
                  <a:pt x="9161" y="7508"/>
                  <a:pt x="9722" y="7438"/>
                  <a:pt x="10294" y="7438"/>
                </a:cubicBezTo>
                <a:close/>
                <a:moveTo>
                  <a:pt x="15451" y="0"/>
                </a:moveTo>
                <a:cubicBezTo>
                  <a:pt x="12051" y="0"/>
                  <a:pt x="8767" y="1356"/>
                  <a:pt x="6650" y="4275"/>
                </a:cubicBezTo>
                <a:cubicBezTo>
                  <a:pt x="5812" y="5434"/>
                  <a:pt x="5127" y="6929"/>
                  <a:pt x="5044" y="8424"/>
                </a:cubicBezTo>
                <a:cubicBezTo>
                  <a:pt x="3605" y="9569"/>
                  <a:pt x="2445" y="11120"/>
                  <a:pt x="1719" y="12782"/>
                </a:cubicBezTo>
                <a:cubicBezTo>
                  <a:pt x="699" y="15129"/>
                  <a:pt x="280" y="17979"/>
                  <a:pt x="1216" y="20437"/>
                </a:cubicBezTo>
                <a:cubicBezTo>
                  <a:pt x="1803" y="21960"/>
                  <a:pt x="2823" y="23301"/>
                  <a:pt x="4191" y="24181"/>
                </a:cubicBezTo>
                <a:cubicBezTo>
                  <a:pt x="3465" y="24265"/>
                  <a:pt x="2753" y="24432"/>
                  <a:pt x="2082" y="24698"/>
                </a:cubicBezTo>
                <a:cubicBezTo>
                  <a:pt x="1588" y="24893"/>
                  <a:pt x="1724" y="25561"/>
                  <a:pt x="2208" y="25561"/>
                </a:cubicBezTo>
                <a:cubicBezTo>
                  <a:pt x="2243" y="25561"/>
                  <a:pt x="2281" y="25557"/>
                  <a:pt x="2320" y="25550"/>
                </a:cubicBezTo>
                <a:cubicBezTo>
                  <a:pt x="3383" y="25346"/>
                  <a:pt x="4403" y="25204"/>
                  <a:pt x="5442" y="25204"/>
                </a:cubicBezTo>
                <a:cubicBezTo>
                  <a:pt x="5972" y="25204"/>
                  <a:pt x="6507" y="25241"/>
                  <a:pt x="7055" y="25326"/>
                </a:cubicBezTo>
                <a:cubicBezTo>
                  <a:pt x="7092" y="25331"/>
                  <a:pt x="7128" y="25334"/>
                  <a:pt x="7162" y="25334"/>
                </a:cubicBezTo>
                <a:cubicBezTo>
                  <a:pt x="7803" y="25334"/>
                  <a:pt x="7986" y="24502"/>
                  <a:pt x="7362" y="24237"/>
                </a:cubicBezTo>
                <a:cubicBezTo>
                  <a:pt x="6440" y="23859"/>
                  <a:pt x="6189" y="22965"/>
                  <a:pt x="6231" y="22057"/>
                </a:cubicBezTo>
                <a:cubicBezTo>
                  <a:pt x="6254" y="21718"/>
                  <a:pt x="5979" y="21532"/>
                  <a:pt x="5700" y="21532"/>
                </a:cubicBezTo>
                <a:cubicBezTo>
                  <a:pt x="5474" y="21532"/>
                  <a:pt x="5244" y="21655"/>
                  <a:pt x="5169" y="21918"/>
                </a:cubicBezTo>
                <a:cubicBezTo>
                  <a:pt x="4960" y="22700"/>
                  <a:pt x="5141" y="23468"/>
                  <a:pt x="5560" y="24097"/>
                </a:cubicBezTo>
                <a:lnTo>
                  <a:pt x="5519" y="24097"/>
                </a:lnTo>
                <a:cubicBezTo>
                  <a:pt x="1" y="21471"/>
                  <a:pt x="1090" y="13550"/>
                  <a:pt x="5127" y="9653"/>
                </a:cubicBezTo>
                <a:lnTo>
                  <a:pt x="5127" y="9653"/>
                </a:lnTo>
                <a:cubicBezTo>
                  <a:pt x="5183" y="9960"/>
                  <a:pt x="5267" y="10254"/>
                  <a:pt x="5393" y="10547"/>
                </a:cubicBezTo>
                <a:cubicBezTo>
                  <a:pt x="6175" y="12391"/>
                  <a:pt x="8145" y="13383"/>
                  <a:pt x="10072" y="13536"/>
                </a:cubicBezTo>
                <a:cubicBezTo>
                  <a:pt x="10232" y="13549"/>
                  <a:pt x="10393" y="13555"/>
                  <a:pt x="10556" y="13555"/>
                </a:cubicBezTo>
                <a:cubicBezTo>
                  <a:pt x="12378" y="13555"/>
                  <a:pt x="14352" y="12752"/>
                  <a:pt x="14878" y="10854"/>
                </a:cubicBezTo>
                <a:cubicBezTo>
                  <a:pt x="15409" y="8941"/>
                  <a:pt x="13872" y="7390"/>
                  <a:pt x="12168" y="6859"/>
                </a:cubicBezTo>
                <a:cubicBezTo>
                  <a:pt x="11452" y="6629"/>
                  <a:pt x="10743" y="6522"/>
                  <a:pt x="10049" y="6522"/>
                </a:cubicBezTo>
                <a:cubicBezTo>
                  <a:pt x="8809" y="6522"/>
                  <a:pt x="7618" y="6863"/>
                  <a:pt x="6524" y="7446"/>
                </a:cubicBezTo>
                <a:cubicBezTo>
                  <a:pt x="6748" y="6608"/>
                  <a:pt x="7153" y="5798"/>
                  <a:pt x="7614" y="5127"/>
                </a:cubicBezTo>
                <a:cubicBezTo>
                  <a:pt x="9618" y="2202"/>
                  <a:pt x="13113" y="919"/>
                  <a:pt x="16564" y="919"/>
                </a:cubicBezTo>
                <a:cubicBezTo>
                  <a:pt x="17299" y="919"/>
                  <a:pt x="18031" y="977"/>
                  <a:pt x="18747" y="1090"/>
                </a:cubicBezTo>
                <a:cubicBezTo>
                  <a:pt x="18770" y="1094"/>
                  <a:pt x="18792" y="1096"/>
                  <a:pt x="18813" y="1096"/>
                </a:cubicBezTo>
                <a:cubicBezTo>
                  <a:pt x="19171" y="1096"/>
                  <a:pt x="19310" y="567"/>
                  <a:pt x="18915" y="461"/>
                </a:cubicBezTo>
                <a:cubicBezTo>
                  <a:pt x="17774" y="157"/>
                  <a:pt x="16606" y="0"/>
                  <a:pt x="154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rot="7043611" flipH="1">
            <a:off x="3727357" y="3275123"/>
            <a:ext cx="776470" cy="1027775"/>
          </a:xfrm>
          <a:custGeom>
            <a:avLst/>
            <a:gdLst/>
            <a:ahLst/>
            <a:cxnLst/>
            <a:rect l="l" t="t" r="r" b="b"/>
            <a:pathLst>
              <a:path w="19311" h="25561" extrusionOk="0">
                <a:moveTo>
                  <a:pt x="10294" y="7438"/>
                </a:moveTo>
                <a:cubicBezTo>
                  <a:pt x="11592" y="7438"/>
                  <a:pt x="12946" y="7799"/>
                  <a:pt x="13760" y="8759"/>
                </a:cubicBezTo>
                <a:cubicBezTo>
                  <a:pt x="14473" y="9597"/>
                  <a:pt x="14305" y="10729"/>
                  <a:pt x="13607" y="11511"/>
                </a:cubicBezTo>
                <a:cubicBezTo>
                  <a:pt x="12922" y="12251"/>
                  <a:pt x="11874" y="12517"/>
                  <a:pt x="10897" y="12517"/>
                </a:cubicBezTo>
                <a:cubicBezTo>
                  <a:pt x="9318" y="12517"/>
                  <a:pt x="7474" y="11818"/>
                  <a:pt x="6706" y="10338"/>
                </a:cubicBezTo>
                <a:cubicBezTo>
                  <a:pt x="6440" y="9807"/>
                  <a:pt x="6329" y="9248"/>
                  <a:pt x="6343" y="8661"/>
                </a:cubicBezTo>
                <a:cubicBezTo>
                  <a:pt x="7055" y="8186"/>
                  <a:pt x="7823" y="7837"/>
                  <a:pt x="8662" y="7628"/>
                </a:cubicBezTo>
                <a:cubicBezTo>
                  <a:pt x="9161" y="7508"/>
                  <a:pt x="9722" y="7438"/>
                  <a:pt x="10294" y="7438"/>
                </a:cubicBezTo>
                <a:close/>
                <a:moveTo>
                  <a:pt x="15451" y="0"/>
                </a:moveTo>
                <a:cubicBezTo>
                  <a:pt x="12051" y="0"/>
                  <a:pt x="8767" y="1356"/>
                  <a:pt x="6650" y="4275"/>
                </a:cubicBezTo>
                <a:cubicBezTo>
                  <a:pt x="5812" y="5434"/>
                  <a:pt x="5127" y="6929"/>
                  <a:pt x="5044" y="8424"/>
                </a:cubicBezTo>
                <a:cubicBezTo>
                  <a:pt x="3605" y="9569"/>
                  <a:pt x="2445" y="11120"/>
                  <a:pt x="1719" y="12782"/>
                </a:cubicBezTo>
                <a:cubicBezTo>
                  <a:pt x="699" y="15129"/>
                  <a:pt x="280" y="17979"/>
                  <a:pt x="1216" y="20437"/>
                </a:cubicBezTo>
                <a:cubicBezTo>
                  <a:pt x="1803" y="21960"/>
                  <a:pt x="2823" y="23301"/>
                  <a:pt x="4191" y="24181"/>
                </a:cubicBezTo>
                <a:cubicBezTo>
                  <a:pt x="3465" y="24265"/>
                  <a:pt x="2753" y="24432"/>
                  <a:pt x="2082" y="24698"/>
                </a:cubicBezTo>
                <a:cubicBezTo>
                  <a:pt x="1588" y="24893"/>
                  <a:pt x="1724" y="25561"/>
                  <a:pt x="2208" y="25561"/>
                </a:cubicBezTo>
                <a:cubicBezTo>
                  <a:pt x="2243" y="25561"/>
                  <a:pt x="2281" y="25557"/>
                  <a:pt x="2320" y="25550"/>
                </a:cubicBezTo>
                <a:cubicBezTo>
                  <a:pt x="3383" y="25346"/>
                  <a:pt x="4403" y="25204"/>
                  <a:pt x="5442" y="25204"/>
                </a:cubicBezTo>
                <a:cubicBezTo>
                  <a:pt x="5972" y="25204"/>
                  <a:pt x="6507" y="25241"/>
                  <a:pt x="7055" y="25326"/>
                </a:cubicBezTo>
                <a:cubicBezTo>
                  <a:pt x="7092" y="25331"/>
                  <a:pt x="7128" y="25334"/>
                  <a:pt x="7162" y="25334"/>
                </a:cubicBezTo>
                <a:cubicBezTo>
                  <a:pt x="7803" y="25334"/>
                  <a:pt x="7986" y="24502"/>
                  <a:pt x="7362" y="24237"/>
                </a:cubicBezTo>
                <a:cubicBezTo>
                  <a:pt x="6440" y="23859"/>
                  <a:pt x="6189" y="22965"/>
                  <a:pt x="6231" y="22057"/>
                </a:cubicBezTo>
                <a:cubicBezTo>
                  <a:pt x="6254" y="21718"/>
                  <a:pt x="5979" y="21532"/>
                  <a:pt x="5700" y="21532"/>
                </a:cubicBezTo>
                <a:cubicBezTo>
                  <a:pt x="5474" y="21532"/>
                  <a:pt x="5244" y="21655"/>
                  <a:pt x="5169" y="21918"/>
                </a:cubicBezTo>
                <a:cubicBezTo>
                  <a:pt x="4960" y="22700"/>
                  <a:pt x="5141" y="23468"/>
                  <a:pt x="5560" y="24097"/>
                </a:cubicBezTo>
                <a:lnTo>
                  <a:pt x="5519" y="24097"/>
                </a:lnTo>
                <a:cubicBezTo>
                  <a:pt x="1" y="21471"/>
                  <a:pt x="1090" y="13550"/>
                  <a:pt x="5127" y="9653"/>
                </a:cubicBezTo>
                <a:lnTo>
                  <a:pt x="5127" y="9653"/>
                </a:lnTo>
                <a:cubicBezTo>
                  <a:pt x="5183" y="9960"/>
                  <a:pt x="5267" y="10254"/>
                  <a:pt x="5393" y="10547"/>
                </a:cubicBezTo>
                <a:cubicBezTo>
                  <a:pt x="6175" y="12391"/>
                  <a:pt x="8145" y="13383"/>
                  <a:pt x="10072" y="13536"/>
                </a:cubicBezTo>
                <a:cubicBezTo>
                  <a:pt x="10232" y="13549"/>
                  <a:pt x="10393" y="13555"/>
                  <a:pt x="10556" y="13555"/>
                </a:cubicBezTo>
                <a:cubicBezTo>
                  <a:pt x="12378" y="13555"/>
                  <a:pt x="14352" y="12752"/>
                  <a:pt x="14878" y="10854"/>
                </a:cubicBezTo>
                <a:cubicBezTo>
                  <a:pt x="15409" y="8941"/>
                  <a:pt x="13872" y="7390"/>
                  <a:pt x="12168" y="6859"/>
                </a:cubicBezTo>
                <a:cubicBezTo>
                  <a:pt x="11452" y="6629"/>
                  <a:pt x="10743" y="6522"/>
                  <a:pt x="10049" y="6522"/>
                </a:cubicBezTo>
                <a:cubicBezTo>
                  <a:pt x="8809" y="6522"/>
                  <a:pt x="7618" y="6863"/>
                  <a:pt x="6524" y="7446"/>
                </a:cubicBezTo>
                <a:cubicBezTo>
                  <a:pt x="6748" y="6608"/>
                  <a:pt x="7153" y="5798"/>
                  <a:pt x="7614" y="5127"/>
                </a:cubicBezTo>
                <a:cubicBezTo>
                  <a:pt x="9618" y="2202"/>
                  <a:pt x="13113" y="919"/>
                  <a:pt x="16564" y="919"/>
                </a:cubicBezTo>
                <a:cubicBezTo>
                  <a:pt x="17299" y="919"/>
                  <a:pt x="18031" y="977"/>
                  <a:pt x="18747" y="1090"/>
                </a:cubicBezTo>
                <a:cubicBezTo>
                  <a:pt x="18770" y="1094"/>
                  <a:pt x="18792" y="1096"/>
                  <a:pt x="18813" y="1096"/>
                </a:cubicBezTo>
                <a:cubicBezTo>
                  <a:pt x="19171" y="1096"/>
                  <a:pt x="19310" y="567"/>
                  <a:pt x="18915" y="461"/>
                </a:cubicBezTo>
                <a:cubicBezTo>
                  <a:pt x="17774" y="157"/>
                  <a:pt x="16606" y="0"/>
                  <a:pt x="154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27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5550" y="539025"/>
            <a:ext cx="7713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77"/>
              </a:buClr>
              <a:buSzPts val="3500"/>
              <a:buFont typeface="Sriracha"/>
              <a:buNone/>
              <a:defRPr sz="3500" b="0" i="0" u="none" strike="noStrike" cap="none">
                <a:solidFill>
                  <a:srgbClr val="1A4477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DAYS MATLAB SIMULINK – ELECTRICAL ENGG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2" descr="India's Power Generation | | ForumIA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1" y="1470361"/>
            <a:ext cx="1743224" cy="8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Power transmission top choice for infra investment; highways, renewable  energy next: Crisil | Business News – India TV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pic>
        <p:nvPicPr>
          <p:cNvPr id="9" name="Picture 6" descr="Power transmission top choice for infra investment; highways, renewable  energy next: Crisil | Business News – India T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5032" y="1470361"/>
            <a:ext cx="1691337" cy="8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ransportation and Security: Planes, Trains, Automobiles and Software  Glitches - Security Boulev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126" y="1413489"/>
            <a:ext cx="1655711" cy="96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roduction Follow Up | Meaning | Need | Qualities | Problems | typ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846"/>
          <a:stretch/>
        </p:blipFill>
        <p:spPr bwMode="auto">
          <a:xfrm>
            <a:off x="6970352" y="1268016"/>
            <a:ext cx="1607344" cy="12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30627" y="2476005"/>
            <a:ext cx="8414657" cy="2667495"/>
            <a:chOff x="130627" y="2476005"/>
            <a:chExt cx="8414657" cy="2667495"/>
          </a:xfrm>
        </p:grpSpPr>
        <p:sp>
          <p:nvSpPr>
            <p:cNvPr id="5" name="Rounded Rectangle 4"/>
            <p:cNvSpPr/>
            <p:nvPr/>
          </p:nvSpPr>
          <p:spPr>
            <a:xfrm>
              <a:off x="130627" y="2982685"/>
              <a:ext cx="8414657" cy="216081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7053" y="3348842"/>
              <a:ext cx="1531916" cy="130925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Power Converters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45591" y="3348842"/>
              <a:ext cx="1582751" cy="130925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Energy Resources</a:t>
              </a:r>
            </a:p>
            <a:p>
              <a:pPr algn="ctr"/>
              <a:r>
                <a:rPr lang="en-US" b="1" dirty="0"/>
                <a:t>Solar/Wind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189780" y="3356267"/>
              <a:ext cx="878018" cy="130925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Sensors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74306" y="3356267"/>
              <a:ext cx="1258559" cy="130925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Digital Controllers</a:t>
              </a:r>
            </a:p>
            <a:p>
              <a:pPr algn="ctr"/>
              <a:r>
                <a:rPr lang="en-US" b="1" dirty="0"/>
                <a:t>(ARDUINO, TIDSP)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267460" y="3348841"/>
              <a:ext cx="878018" cy="130925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Motors</a:t>
              </a:r>
            </a:p>
          </p:txBody>
        </p:sp>
        <p:sp>
          <p:nvSpPr>
            <p:cNvPr id="17" name="Quad Arrow Callout 16"/>
            <p:cNvSpPr/>
            <p:nvPr/>
          </p:nvSpPr>
          <p:spPr>
            <a:xfrm>
              <a:off x="3690258" y="2476005"/>
              <a:ext cx="1072868" cy="506681"/>
            </a:xfrm>
            <a:prstGeom prst="quadArrowCallou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xmlns="" val="31268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0000" y="797175"/>
            <a:ext cx="7704000" cy="320400"/>
          </a:xfrm>
        </p:spPr>
        <p:txBody>
          <a:bodyPr/>
          <a:lstStyle/>
          <a:p>
            <a:r>
              <a:rPr lang="en-US" dirty="0" smtClean="0"/>
              <a:t>Essential Tool for Electrical Engineering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0000" y="1323975"/>
            <a:ext cx="5611200" cy="2048100"/>
          </a:xfrm>
        </p:spPr>
        <p:txBody>
          <a:bodyPr/>
          <a:lstStyle/>
          <a:p>
            <a:pPr marL="61595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MATLAB – SIMULINK</a:t>
            </a:r>
          </a:p>
          <a:p>
            <a:pPr marL="61595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CADENCE</a:t>
            </a:r>
          </a:p>
          <a:p>
            <a:pPr marL="61595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ANSYS</a:t>
            </a:r>
          </a:p>
          <a:p>
            <a:pPr marL="61595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MATCAD/EMTP</a:t>
            </a:r>
          </a:p>
        </p:txBody>
      </p:sp>
    </p:spTree>
    <p:extLst>
      <p:ext uri="{BB962C8B-B14F-4D97-AF65-F5344CB8AC3E}">
        <p14:creationId xmlns:p14="http://schemas.microsoft.com/office/powerpoint/2010/main" xmlns="" val="28332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Block Diagram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9246" y="1648040"/>
            <a:ext cx="7152643" cy="2948119"/>
            <a:chOff x="779246" y="1648040"/>
            <a:chExt cx="7152643" cy="2948119"/>
          </a:xfrm>
        </p:grpSpPr>
        <p:sp>
          <p:nvSpPr>
            <p:cNvPr id="4" name="Rounded Rectangle 3"/>
            <p:cNvSpPr/>
            <p:nvPr/>
          </p:nvSpPr>
          <p:spPr>
            <a:xfrm>
              <a:off x="779246" y="1648040"/>
              <a:ext cx="1666243" cy="14779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Input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22446" y="1648040"/>
              <a:ext cx="1666243" cy="14779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Power Circuit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65646" y="1648040"/>
              <a:ext cx="1666243" cy="14779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Load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21920" y="3756180"/>
              <a:ext cx="1442959" cy="8399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Controller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45489" y="1977649"/>
              <a:ext cx="1076957" cy="818707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188689" y="1977649"/>
              <a:ext cx="1076957" cy="818707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>
              <a:off x="3976577" y="3125966"/>
              <a:ext cx="733646" cy="630215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723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Industry</a:t>
            </a:r>
            <a:endParaRPr dirty="0"/>
          </a:p>
        </p:txBody>
      </p:sp>
      <p:grpSp>
        <p:nvGrpSpPr>
          <p:cNvPr id="2118" name="Google Shape;2118;p44"/>
          <p:cNvGrpSpPr/>
          <p:nvPr/>
        </p:nvGrpSpPr>
        <p:grpSpPr>
          <a:xfrm>
            <a:off x="1814857" y="3659133"/>
            <a:ext cx="431105" cy="598726"/>
            <a:chOff x="1880824" y="3649932"/>
            <a:chExt cx="431105" cy="598726"/>
          </a:xfrm>
        </p:grpSpPr>
        <p:sp>
          <p:nvSpPr>
            <p:cNvPr id="2119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44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55104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Silicon | Semiconductor </a:t>
            </a:r>
            <a:endParaRPr dirty="0"/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44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618582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Management System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44"/>
          <p:cNvSpPr txBox="1">
            <a:spLocks noGrp="1"/>
          </p:cNvSpPr>
          <p:nvPr>
            <p:ph type="subTitle" idx="7"/>
          </p:nvPr>
        </p:nvSpPr>
        <p:spPr>
          <a:xfrm>
            <a:off x="2478624" y="3584797"/>
            <a:ext cx="220767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Motion Control System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8" name="Google Shape;2158;p44"/>
          <p:cNvSpPr/>
          <p:nvPr/>
        </p:nvSpPr>
        <p:spPr>
          <a:xfrm>
            <a:off x="6970915" y="3772346"/>
            <a:ext cx="235119" cy="901278"/>
          </a:xfrm>
          <a:custGeom>
            <a:avLst/>
            <a:gdLst/>
            <a:ahLst/>
            <a:cxnLst/>
            <a:rect l="l" t="t" r="r" b="b"/>
            <a:pathLst>
              <a:path w="7336" h="28121" extrusionOk="0">
                <a:moveTo>
                  <a:pt x="0" y="0"/>
                </a:moveTo>
                <a:lnTo>
                  <a:pt x="5965" y="28121"/>
                </a:lnTo>
                <a:lnTo>
                  <a:pt x="7336" y="28121"/>
                </a:lnTo>
                <a:lnTo>
                  <a:pt x="23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4"/>
          <p:cNvSpPr/>
          <p:nvPr/>
        </p:nvSpPr>
        <p:spPr>
          <a:xfrm>
            <a:off x="5944866" y="4076502"/>
            <a:ext cx="9679" cy="33236"/>
          </a:xfrm>
          <a:custGeom>
            <a:avLst/>
            <a:gdLst/>
            <a:ahLst/>
            <a:cxnLst/>
            <a:rect l="l" t="t" r="r" b="b"/>
            <a:pathLst>
              <a:path w="302" h="1037" extrusionOk="0">
                <a:moveTo>
                  <a:pt x="1" y="1"/>
                </a:moveTo>
                <a:lnTo>
                  <a:pt x="1" y="1"/>
                </a:lnTo>
                <a:cubicBezTo>
                  <a:pt x="168" y="318"/>
                  <a:pt x="201" y="686"/>
                  <a:pt x="118" y="1037"/>
                </a:cubicBezTo>
                <a:cubicBezTo>
                  <a:pt x="302" y="703"/>
                  <a:pt x="252" y="285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4"/>
          <p:cNvSpPr/>
          <p:nvPr/>
        </p:nvSpPr>
        <p:spPr>
          <a:xfrm>
            <a:off x="6137647" y="4162524"/>
            <a:ext cx="9679" cy="3814"/>
          </a:xfrm>
          <a:custGeom>
            <a:avLst/>
            <a:gdLst/>
            <a:ahLst/>
            <a:cxnLst/>
            <a:rect l="l" t="t" r="r" b="b"/>
            <a:pathLst>
              <a:path w="302" h="119" extrusionOk="0">
                <a:moveTo>
                  <a:pt x="275" y="0"/>
                </a:moveTo>
                <a:cubicBezTo>
                  <a:pt x="246" y="0"/>
                  <a:pt x="199" y="12"/>
                  <a:pt x="151" y="24"/>
                </a:cubicBezTo>
                <a:cubicBezTo>
                  <a:pt x="68" y="57"/>
                  <a:pt x="1" y="90"/>
                  <a:pt x="18" y="107"/>
                </a:cubicBezTo>
                <a:cubicBezTo>
                  <a:pt x="18" y="114"/>
                  <a:pt x="29" y="118"/>
                  <a:pt x="49" y="118"/>
                </a:cubicBezTo>
                <a:cubicBezTo>
                  <a:pt x="76" y="118"/>
                  <a:pt x="119" y="110"/>
                  <a:pt x="168" y="90"/>
                </a:cubicBezTo>
                <a:cubicBezTo>
                  <a:pt x="252" y="74"/>
                  <a:pt x="302" y="24"/>
                  <a:pt x="302" y="7"/>
                </a:cubicBezTo>
                <a:cubicBezTo>
                  <a:pt x="297" y="2"/>
                  <a:pt x="288" y="0"/>
                  <a:pt x="2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4"/>
          <p:cNvSpPr/>
          <p:nvPr/>
        </p:nvSpPr>
        <p:spPr>
          <a:xfrm>
            <a:off x="6156941" y="4161017"/>
            <a:ext cx="11282" cy="3493"/>
          </a:xfrm>
          <a:custGeom>
            <a:avLst/>
            <a:gdLst/>
            <a:ahLst/>
            <a:cxnLst/>
            <a:rect l="l" t="t" r="r" b="b"/>
            <a:pathLst>
              <a:path w="352" h="109" extrusionOk="0">
                <a:moveTo>
                  <a:pt x="138" y="0"/>
                </a:moveTo>
                <a:cubicBezTo>
                  <a:pt x="50" y="0"/>
                  <a:pt x="0" y="40"/>
                  <a:pt x="0" y="54"/>
                </a:cubicBezTo>
                <a:cubicBezTo>
                  <a:pt x="17" y="71"/>
                  <a:pt x="84" y="71"/>
                  <a:pt x="168" y="71"/>
                </a:cubicBezTo>
                <a:cubicBezTo>
                  <a:pt x="235" y="84"/>
                  <a:pt x="303" y="109"/>
                  <a:pt x="326" y="109"/>
                </a:cubicBezTo>
                <a:cubicBezTo>
                  <a:pt x="332" y="109"/>
                  <a:pt x="335" y="107"/>
                  <a:pt x="335" y="104"/>
                </a:cubicBezTo>
                <a:cubicBezTo>
                  <a:pt x="351" y="87"/>
                  <a:pt x="285" y="21"/>
                  <a:pt x="184" y="4"/>
                </a:cubicBezTo>
                <a:cubicBezTo>
                  <a:pt x="168" y="1"/>
                  <a:pt x="153" y="0"/>
                  <a:pt x="1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4"/>
          <p:cNvSpPr/>
          <p:nvPr/>
        </p:nvSpPr>
        <p:spPr>
          <a:xfrm>
            <a:off x="7489836" y="2890363"/>
            <a:ext cx="327231" cy="174256"/>
          </a:xfrm>
          <a:custGeom>
            <a:avLst/>
            <a:gdLst/>
            <a:ahLst/>
            <a:cxnLst/>
            <a:rect l="l" t="t" r="r" b="b"/>
            <a:pathLst>
              <a:path w="10210" h="5437" extrusionOk="0">
                <a:moveTo>
                  <a:pt x="8316" y="1249"/>
                </a:moveTo>
                <a:cubicBezTo>
                  <a:pt x="8590" y="1249"/>
                  <a:pt x="8936" y="1291"/>
                  <a:pt x="9156" y="1471"/>
                </a:cubicBezTo>
                <a:cubicBezTo>
                  <a:pt x="9323" y="1638"/>
                  <a:pt x="9424" y="1872"/>
                  <a:pt x="9390" y="2106"/>
                </a:cubicBezTo>
                <a:cubicBezTo>
                  <a:pt x="9424" y="2373"/>
                  <a:pt x="9323" y="2640"/>
                  <a:pt x="9106" y="2824"/>
                </a:cubicBezTo>
                <a:lnTo>
                  <a:pt x="9123" y="2824"/>
                </a:lnTo>
                <a:cubicBezTo>
                  <a:pt x="8912" y="2975"/>
                  <a:pt x="8612" y="3023"/>
                  <a:pt x="8318" y="3023"/>
                </a:cubicBezTo>
                <a:cubicBezTo>
                  <a:pt x="8122" y="3023"/>
                  <a:pt x="7930" y="3001"/>
                  <a:pt x="7770" y="2975"/>
                </a:cubicBezTo>
                <a:cubicBezTo>
                  <a:pt x="7970" y="2407"/>
                  <a:pt x="8104" y="1838"/>
                  <a:pt x="8154" y="1254"/>
                </a:cubicBezTo>
                <a:cubicBezTo>
                  <a:pt x="8203" y="1251"/>
                  <a:pt x="8258" y="1249"/>
                  <a:pt x="8316" y="1249"/>
                </a:cubicBezTo>
                <a:close/>
                <a:moveTo>
                  <a:pt x="251" y="1"/>
                </a:moveTo>
                <a:cubicBezTo>
                  <a:pt x="251" y="1"/>
                  <a:pt x="0" y="5247"/>
                  <a:pt x="4027" y="5431"/>
                </a:cubicBezTo>
                <a:cubicBezTo>
                  <a:pt x="4113" y="5435"/>
                  <a:pt x="4197" y="5437"/>
                  <a:pt x="4279" y="5437"/>
                </a:cubicBezTo>
                <a:cubicBezTo>
                  <a:pt x="5913" y="5437"/>
                  <a:pt x="6879" y="4663"/>
                  <a:pt x="7435" y="3693"/>
                </a:cubicBezTo>
                <a:cubicBezTo>
                  <a:pt x="7719" y="3760"/>
                  <a:pt x="8020" y="3810"/>
                  <a:pt x="8338" y="3810"/>
                </a:cubicBezTo>
                <a:cubicBezTo>
                  <a:pt x="8362" y="3811"/>
                  <a:pt x="8386" y="3811"/>
                  <a:pt x="8411" y="3811"/>
                </a:cubicBezTo>
                <a:cubicBezTo>
                  <a:pt x="8821" y="3811"/>
                  <a:pt x="9227" y="3680"/>
                  <a:pt x="9574" y="3459"/>
                </a:cubicBezTo>
                <a:cubicBezTo>
                  <a:pt x="9858" y="3242"/>
                  <a:pt x="10176" y="2858"/>
                  <a:pt x="10176" y="2106"/>
                </a:cubicBezTo>
                <a:cubicBezTo>
                  <a:pt x="10209" y="1638"/>
                  <a:pt x="10009" y="1187"/>
                  <a:pt x="9658" y="886"/>
                </a:cubicBezTo>
                <a:cubicBezTo>
                  <a:pt x="9278" y="598"/>
                  <a:pt x="8816" y="447"/>
                  <a:pt x="8346" y="447"/>
                </a:cubicBezTo>
                <a:cubicBezTo>
                  <a:pt x="8299" y="447"/>
                  <a:pt x="8251" y="449"/>
                  <a:pt x="8204" y="452"/>
                </a:cubicBezTo>
                <a:cubicBezTo>
                  <a:pt x="8204" y="184"/>
                  <a:pt x="8187" y="1"/>
                  <a:pt x="81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4"/>
          <p:cNvSpPr/>
          <p:nvPr/>
        </p:nvSpPr>
        <p:spPr>
          <a:xfrm>
            <a:off x="7541245" y="2601721"/>
            <a:ext cx="152109" cy="273675"/>
          </a:xfrm>
          <a:custGeom>
            <a:avLst/>
            <a:gdLst/>
            <a:ahLst/>
            <a:cxnLst/>
            <a:rect l="l" t="t" r="r" b="b"/>
            <a:pathLst>
              <a:path w="4746" h="8539" extrusionOk="0">
                <a:moveTo>
                  <a:pt x="2256" y="1"/>
                </a:moveTo>
                <a:cubicBezTo>
                  <a:pt x="2237" y="16"/>
                  <a:pt x="2218" y="32"/>
                  <a:pt x="2199" y="49"/>
                </a:cubicBezTo>
                <a:lnTo>
                  <a:pt x="2199" y="49"/>
                </a:lnTo>
                <a:cubicBezTo>
                  <a:pt x="1580" y="475"/>
                  <a:pt x="1276" y="1198"/>
                  <a:pt x="1420" y="1922"/>
                </a:cubicBezTo>
                <a:cubicBezTo>
                  <a:pt x="1470" y="2290"/>
                  <a:pt x="1654" y="2607"/>
                  <a:pt x="1905" y="2858"/>
                </a:cubicBezTo>
                <a:cubicBezTo>
                  <a:pt x="2156" y="3092"/>
                  <a:pt x="2423" y="3275"/>
                  <a:pt x="2573" y="3526"/>
                </a:cubicBezTo>
                <a:cubicBezTo>
                  <a:pt x="2707" y="3777"/>
                  <a:pt x="2707" y="4077"/>
                  <a:pt x="2557" y="4328"/>
                </a:cubicBezTo>
                <a:cubicBezTo>
                  <a:pt x="2423" y="4579"/>
                  <a:pt x="2222" y="4779"/>
                  <a:pt x="1988" y="4930"/>
                </a:cubicBezTo>
                <a:cubicBezTo>
                  <a:pt x="1537" y="5230"/>
                  <a:pt x="1036" y="5397"/>
                  <a:pt x="635" y="5698"/>
                </a:cubicBezTo>
                <a:cubicBezTo>
                  <a:pt x="284" y="5966"/>
                  <a:pt x="50" y="6383"/>
                  <a:pt x="17" y="6834"/>
                </a:cubicBezTo>
                <a:cubicBezTo>
                  <a:pt x="0" y="7152"/>
                  <a:pt x="67" y="7486"/>
                  <a:pt x="217" y="7787"/>
                </a:cubicBezTo>
                <a:cubicBezTo>
                  <a:pt x="318" y="7971"/>
                  <a:pt x="451" y="8138"/>
                  <a:pt x="602" y="8255"/>
                </a:cubicBezTo>
                <a:cubicBezTo>
                  <a:pt x="652" y="8288"/>
                  <a:pt x="702" y="8321"/>
                  <a:pt x="735" y="8355"/>
                </a:cubicBezTo>
                <a:cubicBezTo>
                  <a:pt x="769" y="8372"/>
                  <a:pt x="785" y="8372"/>
                  <a:pt x="785" y="8372"/>
                </a:cubicBezTo>
                <a:cubicBezTo>
                  <a:pt x="568" y="8204"/>
                  <a:pt x="401" y="8004"/>
                  <a:pt x="284" y="7753"/>
                </a:cubicBezTo>
                <a:cubicBezTo>
                  <a:pt x="134" y="7469"/>
                  <a:pt x="84" y="7152"/>
                  <a:pt x="117" y="6834"/>
                </a:cubicBezTo>
                <a:cubicBezTo>
                  <a:pt x="151" y="6417"/>
                  <a:pt x="368" y="6032"/>
                  <a:pt x="719" y="5798"/>
                </a:cubicBezTo>
                <a:cubicBezTo>
                  <a:pt x="1086" y="5514"/>
                  <a:pt x="1587" y="5364"/>
                  <a:pt x="2072" y="5047"/>
                </a:cubicBezTo>
                <a:cubicBezTo>
                  <a:pt x="2323" y="4880"/>
                  <a:pt x="2540" y="4662"/>
                  <a:pt x="2690" y="4395"/>
                </a:cubicBezTo>
                <a:cubicBezTo>
                  <a:pt x="2774" y="4261"/>
                  <a:pt x="2807" y="4094"/>
                  <a:pt x="2824" y="3927"/>
                </a:cubicBezTo>
                <a:cubicBezTo>
                  <a:pt x="2841" y="3760"/>
                  <a:pt x="2790" y="3593"/>
                  <a:pt x="2707" y="3443"/>
                </a:cubicBezTo>
                <a:cubicBezTo>
                  <a:pt x="2540" y="3142"/>
                  <a:pt x="2239" y="2958"/>
                  <a:pt x="2022" y="2741"/>
                </a:cubicBezTo>
                <a:cubicBezTo>
                  <a:pt x="1788" y="2507"/>
                  <a:pt x="1638" y="2223"/>
                  <a:pt x="1587" y="1905"/>
                </a:cubicBezTo>
                <a:cubicBezTo>
                  <a:pt x="1488" y="1397"/>
                  <a:pt x="1628" y="880"/>
                  <a:pt x="1953" y="496"/>
                </a:cubicBezTo>
                <a:lnTo>
                  <a:pt x="1953" y="496"/>
                </a:lnTo>
                <a:cubicBezTo>
                  <a:pt x="1937" y="609"/>
                  <a:pt x="1944" y="725"/>
                  <a:pt x="1972" y="836"/>
                </a:cubicBezTo>
                <a:cubicBezTo>
                  <a:pt x="2005" y="1037"/>
                  <a:pt x="2089" y="1220"/>
                  <a:pt x="2206" y="1371"/>
                </a:cubicBezTo>
                <a:cubicBezTo>
                  <a:pt x="2440" y="1655"/>
                  <a:pt x="2757" y="1872"/>
                  <a:pt x="3091" y="2022"/>
                </a:cubicBezTo>
                <a:cubicBezTo>
                  <a:pt x="3409" y="2156"/>
                  <a:pt x="3693" y="2323"/>
                  <a:pt x="3943" y="2557"/>
                </a:cubicBezTo>
                <a:cubicBezTo>
                  <a:pt x="4161" y="2774"/>
                  <a:pt x="4328" y="3058"/>
                  <a:pt x="4411" y="3376"/>
                </a:cubicBezTo>
                <a:cubicBezTo>
                  <a:pt x="4578" y="3944"/>
                  <a:pt x="4478" y="4562"/>
                  <a:pt x="4127" y="5047"/>
                </a:cubicBezTo>
                <a:cubicBezTo>
                  <a:pt x="3776" y="5481"/>
                  <a:pt x="3292" y="5765"/>
                  <a:pt x="3024" y="6199"/>
                </a:cubicBezTo>
                <a:cubicBezTo>
                  <a:pt x="2891" y="6417"/>
                  <a:pt x="2824" y="6651"/>
                  <a:pt x="2824" y="6901"/>
                </a:cubicBezTo>
                <a:cubicBezTo>
                  <a:pt x="2807" y="7118"/>
                  <a:pt x="2907" y="7336"/>
                  <a:pt x="3075" y="7486"/>
                </a:cubicBezTo>
                <a:cubicBezTo>
                  <a:pt x="3225" y="7603"/>
                  <a:pt x="3409" y="7670"/>
                  <a:pt x="3592" y="7720"/>
                </a:cubicBezTo>
                <a:cubicBezTo>
                  <a:pt x="3726" y="7753"/>
                  <a:pt x="3877" y="7787"/>
                  <a:pt x="4010" y="7854"/>
                </a:cubicBezTo>
                <a:cubicBezTo>
                  <a:pt x="4194" y="7954"/>
                  <a:pt x="4311" y="8138"/>
                  <a:pt x="4328" y="8338"/>
                </a:cubicBezTo>
                <a:cubicBezTo>
                  <a:pt x="4328" y="8405"/>
                  <a:pt x="4311" y="8472"/>
                  <a:pt x="4278" y="8539"/>
                </a:cubicBezTo>
                <a:cubicBezTo>
                  <a:pt x="4278" y="8539"/>
                  <a:pt x="4294" y="8522"/>
                  <a:pt x="4311" y="8505"/>
                </a:cubicBezTo>
                <a:cubicBezTo>
                  <a:pt x="4344" y="8455"/>
                  <a:pt x="4361" y="8388"/>
                  <a:pt x="4361" y="8338"/>
                </a:cubicBezTo>
                <a:cubicBezTo>
                  <a:pt x="4361" y="8121"/>
                  <a:pt x="4244" y="7904"/>
                  <a:pt x="4044" y="7803"/>
                </a:cubicBezTo>
                <a:cubicBezTo>
                  <a:pt x="3793" y="7653"/>
                  <a:pt x="3425" y="7653"/>
                  <a:pt x="3141" y="7419"/>
                </a:cubicBezTo>
                <a:cubicBezTo>
                  <a:pt x="2841" y="7169"/>
                  <a:pt x="2874" y="6667"/>
                  <a:pt x="3125" y="6266"/>
                </a:cubicBezTo>
                <a:cubicBezTo>
                  <a:pt x="3375" y="5865"/>
                  <a:pt x="3860" y="5598"/>
                  <a:pt x="4244" y="5147"/>
                </a:cubicBezTo>
                <a:cubicBezTo>
                  <a:pt x="4628" y="4612"/>
                  <a:pt x="4745" y="3944"/>
                  <a:pt x="4562" y="3326"/>
                </a:cubicBezTo>
                <a:cubicBezTo>
                  <a:pt x="4478" y="2991"/>
                  <a:pt x="4311" y="2691"/>
                  <a:pt x="4060" y="2440"/>
                </a:cubicBezTo>
                <a:cubicBezTo>
                  <a:pt x="3793" y="2206"/>
                  <a:pt x="3492" y="2006"/>
                  <a:pt x="3175" y="1872"/>
                </a:cubicBezTo>
                <a:cubicBezTo>
                  <a:pt x="2857" y="1738"/>
                  <a:pt x="2573" y="1538"/>
                  <a:pt x="2339" y="1270"/>
                </a:cubicBezTo>
                <a:cubicBezTo>
                  <a:pt x="2122" y="1003"/>
                  <a:pt x="2072" y="652"/>
                  <a:pt x="2189" y="335"/>
                </a:cubicBezTo>
                <a:cubicBezTo>
                  <a:pt x="2239" y="251"/>
                  <a:pt x="2289" y="201"/>
                  <a:pt x="2356" y="151"/>
                </a:cubicBezTo>
                <a:lnTo>
                  <a:pt x="2356" y="151"/>
                </a:lnTo>
                <a:cubicBezTo>
                  <a:pt x="2356" y="151"/>
                  <a:pt x="2356" y="151"/>
                  <a:pt x="2356" y="151"/>
                </a:cubicBezTo>
                <a:lnTo>
                  <a:pt x="2272" y="1"/>
                </a:lnTo>
                <a:cubicBezTo>
                  <a:pt x="2269" y="3"/>
                  <a:pt x="2265" y="6"/>
                  <a:pt x="2261" y="8"/>
                </a:cubicBezTo>
                <a:lnTo>
                  <a:pt x="2261" y="8"/>
                </a:lnTo>
                <a:lnTo>
                  <a:pt x="2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4"/>
          <p:cNvSpPr/>
          <p:nvPr/>
        </p:nvSpPr>
        <p:spPr>
          <a:xfrm>
            <a:off x="6769032" y="3782507"/>
            <a:ext cx="59998" cy="891118"/>
          </a:xfrm>
          <a:custGeom>
            <a:avLst/>
            <a:gdLst/>
            <a:ahLst/>
            <a:cxnLst/>
            <a:rect l="l" t="t" r="r" b="b"/>
            <a:pathLst>
              <a:path w="1872" h="27804" extrusionOk="0">
                <a:moveTo>
                  <a:pt x="1872" y="1"/>
                </a:moveTo>
                <a:lnTo>
                  <a:pt x="84" y="68"/>
                </a:lnTo>
                <a:lnTo>
                  <a:pt x="0" y="27804"/>
                </a:lnTo>
                <a:lnTo>
                  <a:pt x="1237" y="27804"/>
                </a:lnTo>
                <a:lnTo>
                  <a:pt x="187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4"/>
          <p:cNvSpPr/>
          <p:nvPr/>
        </p:nvSpPr>
        <p:spPr>
          <a:xfrm>
            <a:off x="6357766" y="3778757"/>
            <a:ext cx="254926" cy="894868"/>
          </a:xfrm>
          <a:custGeom>
            <a:avLst/>
            <a:gdLst/>
            <a:ahLst/>
            <a:cxnLst/>
            <a:rect l="l" t="t" r="r" b="b"/>
            <a:pathLst>
              <a:path w="7954" h="27921" extrusionOk="0">
                <a:moveTo>
                  <a:pt x="5982" y="1"/>
                </a:moveTo>
                <a:lnTo>
                  <a:pt x="0" y="27921"/>
                </a:lnTo>
                <a:lnTo>
                  <a:pt x="1370" y="27921"/>
                </a:lnTo>
                <a:lnTo>
                  <a:pt x="7953" y="118"/>
                </a:lnTo>
                <a:lnTo>
                  <a:pt x="59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4"/>
          <p:cNvSpPr/>
          <p:nvPr/>
        </p:nvSpPr>
        <p:spPr>
          <a:xfrm>
            <a:off x="6165851" y="2802258"/>
            <a:ext cx="1293506" cy="1004864"/>
          </a:xfrm>
          <a:custGeom>
            <a:avLst/>
            <a:gdLst/>
            <a:ahLst/>
            <a:cxnLst/>
            <a:rect l="l" t="t" r="r" b="b"/>
            <a:pathLst>
              <a:path w="40359" h="31353" extrusionOk="0">
                <a:moveTo>
                  <a:pt x="32420" y="1"/>
                </a:moveTo>
                <a:cubicBezTo>
                  <a:pt x="21878" y="1"/>
                  <a:pt x="22460" y="14473"/>
                  <a:pt x="19906" y="21179"/>
                </a:cubicBezTo>
                <a:cubicBezTo>
                  <a:pt x="17786" y="26748"/>
                  <a:pt x="12045" y="27252"/>
                  <a:pt x="9320" y="27252"/>
                </a:cubicBezTo>
                <a:cubicBezTo>
                  <a:pt x="8718" y="27252"/>
                  <a:pt x="8263" y="27227"/>
                  <a:pt x="8027" y="27227"/>
                </a:cubicBezTo>
                <a:cubicBezTo>
                  <a:pt x="7930" y="27227"/>
                  <a:pt x="7802" y="27227"/>
                  <a:pt x="7648" y="27227"/>
                </a:cubicBezTo>
                <a:cubicBezTo>
                  <a:pt x="5755" y="27227"/>
                  <a:pt x="1" y="27313"/>
                  <a:pt x="2195" y="29600"/>
                </a:cubicBezTo>
                <a:cubicBezTo>
                  <a:pt x="3299" y="30758"/>
                  <a:pt x="10011" y="31352"/>
                  <a:pt x="17159" y="31352"/>
                </a:cubicBezTo>
                <a:cubicBezTo>
                  <a:pt x="25381" y="31352"/>
                  <a:pt x="34178" y="30566"/>
                  <a:pt x="35679" y="28948"/>
                </a:cubicBezTo>
                <a:cubicBezTo>
                  <a:pt x="38486" y="25941"/>
                  <a:pt x="38921" y="17085"/>
                  <a:pt x="39673" y="8330"/>
                </a:cubicBezTo>
                <a:cubicBezTo>
                  <a:pt x="40359" y="354"/>
                  <a:pt x="34127" y="6"/>
                  <a:pt x="33034" y="6"/>
                </a:cubicBezTo>
                <a:cubicBezTo>
                  <a:pt x="32930" y="6"/>
                  <a:pt x="32872" y="9"/>
                  <a:pt x="32872" y="9"/>
                </a:cubicBezTo>
                <a:cubicBezTo>
                  <a:pt x="32719" y="4"/>
                  <a:pt x="32569" y="1"/>
                  <a:pt x="32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4"/>
          <p:cNvSpPr/>
          <p:nvPr/>
        </p:nvSpPr>
        <p:spPr>
          <a:xfrm>
            <a:off x="6212099" y="2803091"/>
            <a:ext cx="1232226" cy="1005344"/>
          </a:xfrm>
          <a:custGeom>
            <a:avLst/>
            <a:gdLst/>
            <a:ahLst/>
            <a:cxnLst/>
            <a:rect l="l" t="t" r="r" b="b"/>
            <a:pathLst>
              <a:path w="38447" h="31368" extrusionOk="0">
                <a:moveTo>
                  <a:pt x="31914" y="0"/>
                </a:moveTo>
                <a:lnTo>
                  <a:pt x="31914" y="0"/>
                </a:lnTo>
                <a:cubicBezTo>
                  <a:pt x="31914" y="0"/>
                  <a:pt x="37695" y="1187"/>
                  <a:pt x="37144" y="7218"/>
                </a:cubicBezTo>
                <a:cubicBezTo>
                  <a:pt x="36609" y="13267"/>
                  <a:pt x="35088" y="23860"/>
                  <a:pt x="32281" y="26550"/>
                </a:cubicBezTo>
                <a:cubicBezTo>
                  <a:pt x="29964" y="28785"/>
                  <a:pt x="22064" y="29573"/>
                  <a:pt x="16033" y="29573"/>
                </a:cubicBezTo>
                <a:cubicBezTo>
                  <a:pt x="14759" y="29573"/>
                  <a:pt x="13569" y="29538"/>
                  <a:pt x="12532" y="29474"/>
                </a:cubicBezTo>
                <a:cubicBezTo>
                  <a:pt x="5615" y="29039"/>
                  <a:pt x="1254" y="27719"/>
                  <a:pt x="1254" y="27719"/>
                </a:cubicBezTo>
                <a:cubicBezTo>
                  <a:pt x="1254" y="27719"/>
                  <a:pt x="0" y="28538"/>
                  <a:pt x="368" y="29056"/>
                </a:cubicBezTo>
                <a:cubicBezTo>
                  <a:pt x="723" y="29535"/>
                  <a:pt x="3630" y="31368"/>
                  <a:pt x="16954" y="31368"/>
                </a:cubicBezTo>
                <a:cubicBezTo>
                  <a:pt x="18053" y="31368"/>
                  <a:pt x="19223" y="31355"/>
                  <a:pt x="20468" y="31328"/>
                </a:cubicBezTo>
                <a:cubicBezTo>
                  <a:pt x="36793" y="30978"/>
                  <a:pt x="35657" y="28572"/>
                  <a:pt x="36342" y="25932"/>
                </a:cubicBezTo>
                <a:cubicBezTo>
                  <a:pt x="37010" y="23308"/>
                  <a:pt x="38447" y="9273"/>
                  <a:pt x="38246" y="6182"/>
                </a:cubicBezTo>
                <a:cubicBezTo>
                  <a:pt x="38046" y="3091"/>
                  <a:pt x="36492" y="535"/>
                  <a:pt x="319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44"/>
          <p:cNvSpPr/>
          <p:nvPr/>
        </p:nvSpPr>
        <p:spPr>
          <a:xfrm>
            <a:off x="7011074" y="2812706"/>
            <a:ext cx="209960" cy="5929"/>
          </a:xfrm>
          <a:custGeom>
            <a:avLst/>
            <a:gdLst/>
            <a:ahLst/>
            <a:cxnLst/>
            <a:rect l="l" t="t" r="r" b="b"/>
            <a:pathLst>
              <a:path w="6551" h="185" extrusionOk="0">
                <a:moveTo>
                  <a:pt x="3276" y="1"/>
                </a:moveTo>
                <a:cubicBezTo>
                  <a:pt x="1454" y="17"/>
                  <a:pt x="1" y="51"/>
                  <a:pt x="1" y="101"/>
                </a:cubicBezTo>
                <a:cubicBezTo>
                  <a:pt x="1" y="151"/>
                  <a:pt x="1454" y="185"/>
                  <a:pt x="3276" y="185"/>
                </a:cubicBezTo>
                <a:cubicBezTo>
                  <a:pt x="5097" y="168"/>
                  <a:pt x="6550" y="134"/>
                  <a:pt x="6550" y="84"/>
                </a:cubicBezTo>
                <a:cubicBezTo>
                  <a:pt x="6550" y="34"/>
                  <a:pt x="5080" y="1"/>
                  <a:pt x="32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44"/>
          <p:cNvSpPr/>
          <p:nvPr/>
        </p:nvSpPr>
        <p:spPr>
          <a:xfrm>
            <a:off x="6716021" y="2564703"/>
            <a:ext cx="16634" cy="46697"/>
          </a:xfrm>
          <a:custGeom>
            <a:avLst/>
            <a:gdLst/>
            <a:ahLst/>
            <a:cxnLst/>
            <a:rect l="l" t="t" r="r" b="b"/>
            <a:pathLst>
              <a:path w="519" h="1457" extrusionOk="0">
                <a:moveTo>
                  <a:pt x="462" y="0"/>
                </a:moveTo>
                <a:cubicBezTo>
                  <a:pt x="416" y="0"/>
                  <a:pt x="245" y="291"/>
                  <a:pt x="134" y="688"/>
                </a:cubicBezTo>
                <a:cubicBezTo>
                  <a:pt x="17" y="1089"/>
                  <a:pt x="0" y="1440"/>
                  <a:pt x="50" y="1456"/>
                </a:cubicBezTo>
                <a:cubicBezTo>
                  <a:pt x="100" y="1456"/>
                  <a:pt x="184" y="1139"/>
                  <a:pt x="301" y="738"/>
                </a:cubicBezTo>
                <a:cubicBezTo>
                  <a:pt x="418" y="337"/>
                  <a:pt x="518" y="19"/>
                  <a:pt x="468" y="3"/>
                </a:cubicBezTo>
                <a:cubicBezTo>
                  <a:pt x="466" y="1"/>
                  <a:pt x="464" y="0"/>
                  <a:pt x="4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44"/>
          <p:cNvSpPr/>
          <p:nvPr/>
        </p:nvSpPr>
        <p:spPr>
          <a:xfrm>
            <a:off x="6575161" y="2585632"/>
            <a:ext cx="28973" cy="25416"/>
          </a:xfrm>
          <a:custGeom>
            <a:avLst/>
            <a:gdLst/>
            <a:ahLst/>
            <a:cxnLst/>
            <a:rect l="l" t="t" r="r" b="b"/>
            <a:pathLst>
              <a:path w="904" h="793" extrusionOk="0">
                <a:moveTo>
                  <a:pt x="57" y="0"/>
                </a:moveTo>
                <a:cubicBezTo>
                  <a:pt x="54" y="0"/>
                  <a:pt x="53" y="1"/>
                  <a:pt x="51" y="1"/>
                </a:cubicBezTo>
                <a:cubicBezTo>
                  <a:pt x="1" y="35"/>
                  <a:pt x="135" y="269"/>
                  <a:pt x="368" y="486"/>
                </a:cubicBezTo>
                <a:cubicBezTo>
                  <a:pt x="576" y="679"/>
                  <a:pt x="783" y="792"/>
                  <a:pt x="851" y="792"/>
                </a:cubicBezTo>
                <a:cubicBezTo>
                  <a:pt x="860" y="792"/>
                  <a:pt x="866" y="790"/>
                  <a:pt x="870" y="787"/>
                </a:cubicBezTo>
                <a:cubicBezTo>
                  <a:pt x="903" y="753"/>
                  <a:pt x="719" y="569"/>
                  <a:pt x="485" y="352"/>
                </a:cubicBezTo>
                <a:cubicBezTo>
                  <a:pt x="278" y="161"/>
                  <a:pt x="102" y="0"/>
                  <a:pt x="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4"/>
          <p:cNvSpPr/>
          <p:nvPr/>
        </p:nvSpPr>
        <p:spPr>
          <a:xfrm>
            <a:off x="6579456" y="2710947"/>
            <a:ext cx="15576" cy="39165"/>
          </a:xfrm>
          <a:custGeom>
            <a:avLst/>
            <a:gdLst/>
            <a:ahLst/>
            <a:cxnLst/>
            <a:rect l="l" t="t" r="r" b="b"/>
            <a:pathLst>
              <a:path w="486" h="1222" extrusionOk="0">
                <a:moveTo>
                  <a:pt x="431" y="0"/>
                </a:moveTo>
                <a:cubicBezTo>
                  <a:pt x="391" y="0"/>
                  <a:pt x="231" y="246"/>
                  <a:pt x="117" y="586"/>
                </a:cubicBezTo>
                <a:cubicBezTo>
                  <a:pt x="17" y="920"/>
                  <a:pt x="1" y="1221"/>
                  <a:pt x="51" y="1221"/>
                </a:cubicBezTo>
                <a:cubicBezTo>
                  <a:pt x="52" y="1221"/>
                  <a:pt x="54" y="1222"/>
                  <a:pt x="55" y="1222"/>
                </a:cubicBezTo>
                <a:cubicBezTo>
                  <a:pt x="106" y="1222"/>
                  <a:pt x="188" y="960"/>
                  <a:pt x="301" y="636"/>
                </a:cubicBezTo>
                <a:cubicBezTo>
                  <a:pt x="402" y="302"/>
                  <a:pt x="485" y="18"/>
                  <a:pt x="435" y="1"/>
                </a:cubicBezTo>
                <a:cubicBezTo>
                  <a:pt x="434" y="1"/>
                  <a:pt x="433" y="0"/>
                  <a:pt x="4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4"/>
          <p:cNvSpPr/>
          <p:nvPr/>
        </p:nvSpPr>
        <p:spPr>
          <a:xfrm>
            <a:off x="6642114" y="2502975"/>
            <a:ext cx="36441" cy="5737"/>
          </a:xfrm>
          <a:custGeom>
            <a:avLst/>
            <a:gdLst/>
            <a:ahLst/>
            <a:cxnLst/>
            <a:rect l="l" t="t" r="r" b="b"/>
            <a:pathLst>
              <a:path w="1137" h="179" extrusionOk="0">
                <a:moveTo>
                  <a:pt x="791" y="1"/>
                </a:moveTo>
                <a:cubicBezTo>
                  <a:pt x="723" y="1"/>
                  <a:pt x="648" y="3"/>
                  <a:pt x="569" y="7"/>
                </a:cubicBezTo>
                <a:cubicBezTo>
                  <a:pt x="251" y="7"/>
                  <a:pt x="0" y="57"/>
                  <a:pt x="0" y="107"/>
                </a:cubicBezTo>
                <a:cubicBezTo>
                  <a:pt x="0" y="149"/>
                  <a:pt x="170" y="179"/>
                  <a:pt x="407" y="179"/>
                </a:cubicBezTo>
                <a:cubicBezTo>
                  <a:pt x="458" y="179"/>
                  <a:pt x="512" y="177"/>
                  <a:pt x="569" y="174"/>
                </a:cubicBezTo>
                <a:cubicBezTo>
                  <a:pt x="886" y="158"/>
                  <a:pt x="1137" y="107"/>
                  <a:pt x="1137" y="57"/>
                </a:cubicBezTo>
                <a:cubicBezTo>
                  <a:pt x="1137" y="20"/>
                  <a:pt x="996" y="1"/>
                  <a:pt x="7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44"/>
          <p:cNvSpPr/>
          <p:nvPr/>
        </p:nvSpPr>
        <p:spPr>
          <a:xfrm>
            <a:off x="6676920" y="2675083"/>
            <a:ext cx="22531" cy="40319"/>
          </a:xfrm>
          <a:custGeom>
            <a:avLst/>
            <a:gdLst/>
            <a:ahLst/>
            <a:cxnLst/>
            <a:rect l="l" t="t" r="r" b="b"/>
            <a:pathLst>
              <a:path w="703" h="1258" extrusionOk="0">
                <a:moveTo>
                  <a:pt x="51" y="1"/>
                </a:moveTo>
                <a:lnTo>
                  <a:pt x="51" y="1"/>
                </a:lnTo>
                <a:cubicBezTo>
                  <a:pt x="17" y="17"/>
                  <a:pt x="0" y="352"/>
                  <a:pt x="184" y="719"/>
                </a:cubicBezTo>
                <a:cubicBezTo>
                  <a:pt x="355" y="1060"/>
                  <a:pt x="612" y="1257"/>
                  <a:pt x="661" y="1257"/>
                </a:cubicBezTo>
                <a:cubicBezTo>
                  <a:pt x="665" y="1257"/>
                  <a:pt x="668" y="1256"/>
                  <a:pt x="669" y="1254"/>
                </a:cubicBezTo>
                <a:cubicBezTo>
                  <a:pt x="702" y="1220"/>
                  <a:pt x="518" y="986"/>
                  <a:pt x="351" y="636"/>
                </a:cubicBezTo>
                <a:cubicBezTo>
                  <a:pt x="168" y="301"/>
                  <a:pt x="101" y="1"/>
                  <a:pt x="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44"/>
          <p:cNvSpPr/>
          <p:nvPr/>
        </p:nvSpPr>
        <p:spPr>
          <a:xfrm>
            <a:off x="6852554" y="2670148"/>
            <a:ext cx="38588" cy="31890"/>
          </a:xfrm>
          <a:custGeom>
            <a:avLst/>
            <a:gdLst/>
            <a:ahLst/>
            <a:cxnLst/>
            <a:rect l="l" t="t" r="r" b="b"/>
            <a:pathLst>
              <a:path w="1204" h="995" extrusionOk="0">
                <a:moveTo>
                  <a:pt x="1159" y="1"/>
                </a:moveTo>
                <a:cubicBezTo>
                  <a:pt x="1098" y="1"/>
                  <a:pt x="847" y="192"/>
                  <a:pt x="552" y="455"/>
                </a:cubicBezTo>
                <a:cubicBezTo>
                  <a:pt x="235" y="723"/>
                  <a:pt x="1" y="957"/>
                  <a:pt x="18" y="990"/>
                </a:cubicBezTo>
                <a:cubicBezTo>
                  <a:pt x="20" y="993"/>
                  <a:pt x="25" y="994"/>
                  <a:pt x="32" y="994"/>
                </a:cubicBezTo>
                <a:cubicBezTo>
                  <a:pt x="102" y="994"/>
                  <a:pt x="379" y="834"/>
                  <a:pt x="669" y="589"/>
                </a:cubicBezTo>
                <a:cubicBezTo>
                  <a:pt x="987" y="305"/>
                  <a:pt x="1204" y="38"/>
                  <a:pt x="1171" y="4"/>
                </a:cubicBezTo>
                <a:cubicBezTo>
                  <a:pt x="1168" y="2"/>
                  <a:pt x="1164" y="1"/>
                  <a:pt x="11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44"/>
          <p:cNvSpPr/>
          <p:nvPr/>
        </p:nvSpPr>
        <p:spPr>
          <a:xfrm>
            <a:off x="6764192" y="2640117"/>
            <a:ext cx="32178" cy="22884"/>
          </a:xfrm>
          <a:custGeom>
            <a:avLst/>
            <a:gdLst/>
            <a:ahLst/>
            <a:cxnLst/>
            <a:rect l="l" t="t" r="r" b="b"/>
            <a:pathLst>
              <a:path w="1004" h="714" extrusionOk="0">
                <a:moveTo>
                  <a:pt x="953" y="0"/>
                </a:moveTo>
                <a:cubicBezTo>
                  <a:pt x="888" y="0"/>
                  <a:pt x="677" y="125"/>
                  <a:pt x="452" y="290"/>
                </a:cubicBezTo>
                <a:cubicBezTo>
                  <a:pt x="185" y="490"/>
                  <a:pt x="1" y="674"/>
                  <a:pt x="34" y="707"/>
                </a:cubicBezTo>
                <a:cubicBezTo>
                  <a:pt x="38" y="711"/>
                  <a:pt x="45" y="713"/>
                  <a:pt x="53" y="713"/>
                </a:cubicBezTo>
                <a:cubicBezTo>
                  <a:pt x="121" y="713"/>
                  <a:pt x="330" y="601"/>
                  <a:pt x="552" y="423"/>
                </a:cubicBezTo>
                <a:cubicBezTo>
                  <a:pt x="820" y="240"/>
                  <a:pt x="1004" y="56"/>
                  <a:pt x="970" y="6"/>
                </a:cubicBezTo>
                <a:cubicBezTo>
                  <a:pt x="967" y="2"/>
                  <a:pt x="961" y="0"/>
                  <a:pt x="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44"/>
          <p:cNvSpPr/>
          <p:nvPr/>
        </p:nvSpPr>
        <p:spPr>
          <a:xfrm>
            <a:off x="6801691" y="2529352"/>
            <a:ext cx="40736" cy="34005"/>
          </a:xfrm>
          <a:custGeom>
            <a:avLst/>
            <a:gdLst/>
            <a:ahLst/>
            <a:cxnLst/>
            <a:rect l="l" t="t" r="r" b="b"/>
            <a:pathLst>
              <a:path w="1271" h="1061" extrusionOk="0">
                <a:moveTo>
                  <a:pt x="42" y="0"/>
                </a:moveTo>
                <a:cubicBezTo>
                  <a:pt x="39" y="0"/>
                  <a:pt x="36" y="1"/>
                  <a:pt x="34" y="3"/>
                </a:cubicBezTo>
                <a:cubicBezTo>
                  <a:pt x="1" y="36"/>
                  <a:pt x="184" y="354"/>
                  <a:pt x="535" y="655"/>
                </a:cubicBezTo>
                <a:cubicBezTo>
                  <a:pt x="851" y="925"/>
                  <a:pt x="1167" y="1061"/>
                  <a:pt x="1239" y="1061"/>
                </a:cubicBezTo>
                <a:cubicBezTo>
                  <a:pt x="1247" y="1061"/>
                  <a:pt x="1252" y="1059"/>
                  <a:pt x="1254" y="1056"/>
                </a:cubicBezTo>
                <a:cubicBezTo>
                  <a:pt x="1270" y="1005"/>
                  <a:pt x="986" y="805"/>
                  <a:pt x="652" y="521"/>
                </a:cubicBezTo>
                <a:cubicBezTo>
                  <a:pt x="337" y="253"/>
                  <a:pt x="96" y="0"/>
                  <a:pt x="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44"/>
          <p:cNvSpPr/>
          <p:nvPr/>
        </p:nvSpPr>
        <p:spPr>
          <a:xfrm>
            <a:off x="6918962" y="2532493"/>
            <a:ext cx="32691" cy="23909"/>
          </a:xfrm>
          <a:custGeom>
            <a:avLst/>
            <a:gdLst/>
            <a:ahLst/>
            <a:cxnLst/>
            <a:rect l="l" t="t" r="r" b="b"/>
            <a:pathLst>
              <a:path w="1020" h="746" extrusionOk="0">
                <a:moveTo>
                  <a:pt x="974" y="0"/>
                </a:moveTo>
                <a:cubicBezTo>
                  <a:pt x="918" y="0"/>
                  <a:pt x="692" y="126"/>
                  <a:pt x="452" y="306"/>
                </a:cubicBezTo>
                <a:cubicBezTo>
                  <a:pt x="201" y="506"/>
                  <a:pt x="1" y="707"/>
                  <a:pt x="34" y="740"/>
                </a:cubicBezTo>
                <a:cubicBezTo>
                  <a:pt x="38" y="744"/>
                  <a:pt x="43" y="746"/>
                  <a:pt x="51" y="746"/>
                </a:cubicBezTo>
                <a:cubicBezTo>
                  <a:pt x="116" y="746"/>
                  <a:pt x="329" y="619"/>
                  <a:pt x="569" y="440"/>
                </a:cubicBezTo>
                <a:cubicBezTo>
                  <a:pt x="836" y="239"/>
                  <a:pt x="1020" y="55"/>
                  <a:pt x="987" y="5"/>
                </a:cubicBezTo>
                <a:cubicBezTo>
                  <a:pt x="985" y="2"/>
                  <a:pt x="981" y="0"/>
                  <a:pt x="9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44"/>
          <p:cNvSpPr/>
          <p:nvPr/>
        </p:nvSpPr>
        <p:spPr>
          <a:xfrm>
            <a:off x="7040527" y="2530506"/>
            <a:ext cx="12884" cy="45575"/>
          </a:xfrm>
          <a:custGeom>
            <a:avLst/>
            <a:gdLst/>
            <a:ahLst/>
            <a:cxnLst/>
            <a:rect l="l" t="t" r="r" b="b"/>
            <a:pathLst>
              <a:path w="402" h="1422" extrusionOk="0">
                <a:moveTo>
                  <a:pt x="318" y="0"/>
                </a:moveTo>
                <a:cubicBezTo>
                  <a:pt x="285" y="0"/>
                  <a:pt x="218" y="318"/>
                  <a:pt x="151" y="702"/>
                </a:cubicBezTo>
                <a:cubicBezTo>
                  <a:pt x="67" y="1086"/>
                  <a:pt x="1" y="1404"/>
                  <a:pt x="34" y="1421"/>
                </a:cubicBezTo>
                <a:cubicBezTo>
                  <a:pt x="35" y="1421"/>
                  <a:pt x="37" y="1421"/>
                  <a:pt x="38" y="1421"/>
                </a:cubicBezTo>
                <a:cubicBezTo>
                  <a:pt x="92" y="1421"/>
                  <a:pt x="237" y="1126"/>
                  <a:pt x="318" y="736"/>
                </a:cubicBezTo>
                <a:cubicBezTo>
                  <a:pt x="402" y="335"/>
                  <a:pt x="368" y="0"/>
                  <a:pt x="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44"/>
          <p:cNvSpPr/>
          <p:nvPr/>
        </p:nvSpPr>
        <p:spPr>
          <a:xfrm>
            <a:off x="7016971" y="2643290"/>
            <a:ext cx="41793" cy="36761"/>
          </a:xfrm>
          <a:custGeom>
            <a:avLst/>
            <a:gdLst/>
            <a:ahLst/>
            <a:cxnLst/>
            <a:rect l="l" t="t" r="r" b="b"/>
            <a:pathLst>
              <a:path w="1304" h="1147" extrusionOk="0">
                <a:moveTo>
                  <a:pt x="49" y="0"/>
                </a:moveTo>
                <a:cubicBezTo>
                  <a:pt x="42" y="0"/>
                  <a:pt x="37" y="2"/>
                  <a:pt x="34" y="7"/>
                </a:cubicBezTo>
                <a:cubicBezTo>
                  <a:pt x="0" y="40"/>
                  <a:pt x="251" y="324"/>
                  <a:pt x="602" y="642"/>
                </a:cubicBezTo>
                <a:cubicBezTo>
                  <a:pt x="915" y="923"/>
                  <a:pt x="1213" y="1146"/>
                  <a:pt x="1263" y="1146"/>
                </a:cubicBezTo>
                <a:cubicBezTo>
                  <a:pt x="1267" y="1146"/>
                  <a:pt x="1269" y="1145"/>
                  <a:pt x="1270" y="1143"/>
                </a:cubicBezTo>
                <a:cubicBezTo>
                  <a:pt x="1304" y="1110"/>
                  <a:pt x="1053" y="826"/>
                  <a:pt x="719" y="508"/>
                </a:cubicBezTo>
                <a:cubicBezTo>
                  <a:pt x="400" y="220"/>
                  <a:pt x="123" y="0"/>
                  <a:pt x="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4"/>
          <p:cNvSpPr/>
          <p:nvPr/>
        </p:nvSpPr>
        <p:spPr>
          <a:xfrm>
            <a:off x="7033028" y="2741940"/>
            <a:ext cx="31088" cy="38236"/>
          </a:xfrm>
          <a:custGeom>
            <a:avLst/>
            <a:gdLst/>
            <a:ahLst/>
            <a:cxnLst/>
            <a:rect l="l" t="t" r="r" b="b"/>
            <a:pathLst>
              <a:path w="970" h="1193" extrusionOk="0">
                <a:moveTo>
                  <a:pt x="42" y="0"/>
                </a:moveTo>
                <a:cubicBezTo>
                  <a:pt x="39" y="0"/>
                  <a:pt x="36" y="1"/>
                  <a:pt x="34" y="3"/>
                </a:cubicBezTo>
                <a:cubicBezTo>
                  <a:pt x="1" y="37"/>
                  <a:pt x="168" y="321"/>
                  <a:pt x="402" y="638"/>
                </a:cubicBezTo>
                <a:cubicBezTo>
                  <a:pt x="637" y="952"/>
                  <a:pt x="858" y="1193"/>
                  <a:pt x="912" y="1193"/>
                </a:cubicBezTo>
                <a:cubicBezTo>
                  <a:pt x="915" y="1193"/>
                  <a:pt x="918" y="1192"/>
                  <a:pt x="920" y="1190"/>
                </a:cubicBezTo>
                <a:cubicBezTo>
                  <a:pt x="970" y="1156"/>
                  <a:pt x="803" y="872"/>
                  <a:pt x="552" y="538"/>
                </a:cubicBezTo>
                <a:cubicBezTo>
                  <a:pt x="317" y="240"/>
                  <a:pt x="96" y="0"/>
                  <a:pt x="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4"/>
          <p:cNvSpPr/>
          <p:nvPr/>
        </p:nvSpPr>
        <p:spPr>
          <a:xfrm>
            <a:off x="6924314" y="2776778"/>
            <a:ext cx="40191" cy="56857"/>
          </a:xfrm>
          <a:custGeom>
            <a:avLst/>
            <a:gdLst/>
            <a:ahLst/>
            <a:cxnLst/>
            <a:rect l="l" t="t" r="r" b="b"/>
            <a:pathLst>
              <a:path w="1254" h="1774" extrusionOk="0">
                <a:moveTo>
                  <a:pt x="1214" y="0"/>
                </a:moveTo>
                <a:cubicBezTo>
                  <a:pt x="1155" y="0"/>
                  <a:pt x="821" y="326"/>
                  <a:pt x="502" y="804"/>
                </a:cubicBezTo>
                <a:cubicBezTo>
                  <a:pt x="168" y="1289"/>
                  <a:pt x="1" y="1740"/>
                  <a:pt x="34" y="1773"/>
                </a:cubicBezTo>
                <a:cubicBezTo>
                  <a:pt x="35" y="1774"/>
                  <a:pt x="36" y="1774"/>
                  <a:pt x="38" y="1774"/>
                </a:cubicBezTo>
                <a:cubicBezTo>
                  <a:pt x="95" y="1774"/>
                  <a:pt x="341" y="1379"/>
                  <a:pt x="652" y="905"/>
                </a:cubicBezTo>
                <a:cubicBezTo>
                  <a:pt x="970" y="420"/>
                  <a:pt x="1254" y="36"/>
                  <a:pt x="1221" y="2"/>
                </a:cubicBezTo>
                <a:cubicBezTo>
                  <a:pt x="1219" y="1"/>
                  <a:pt x="1217" y="0"/>
                  <a:pt x="12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4"/>
          <p:cNvSpPr/>
          <p:nvPr/>
        </p:nvSpPr>
        <p:spPr>
          <a:xfrm>
            <a:off x="6800088" y="2770913"/>
            <a:ext cx="28428" cy="52562"/>
          </a:xfrm>
          <a:custGeom>
            <a:avLst/>
            <a:gdLst/>
            <a:ahLst/>
            <a:cxnLst/>
            <a:rect l="l" t="t" r="r" b="b"/>
            <a:pathLst>
              <a:path w="887" h="1640" extrusionOk="0">
                <a:moveTo>
                  <a:pt x="53" y="1"/>
                </a:moveTo>
                <a:cubicBezTo>
                  <a:pt x="52" y="1"/>
                  <a:pt x="51" y="1"/>
                  <a:pt x="51" y="2"/>
                </a:cubicBezTo>
                <a:cubicBezTo>
                  <a:pt x="0" y="35"/>
                  <a:pt x="151" y="419"/>
                  <a:pt x="368" y="870"/>
                </a:cubicBezTo>
                <a:cubicBezTo>
                  <a:pt x="580" y="1295"/>
                  <a:pt x="793" y="1640"/>
                  <a:pt x="833" y="1640"/>
                </a:cubicBezTo>
                <a:cubicBezTo>
                  <a:pt x="834" y="1640"/>
                  <a:pt x="835" y="1639"/>
                  <a:pt x="836" y="1639"/>
                </a:cubicBezTo>
                <a:cubicBezTo>
                  <a:pt x="886" y="1622"/>
                  <a:pt x="736" y="1238"/>
                  <a:pt x="518" y="787"/>
                </a:cubicBezTo>
                <a:cubicBezTo>
                  <a:pt x="306" y="346"/>
                  <a:pt x="9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4"/>
          <p:cNvSpPr/>
          <p:nvPr/>
        </p:nvSpPr>
        <p:spPr>
          <a:xfrm>
            <a:off x="6652819" y="2794405"/>
            <a:ext cx="50895" cy="43075"/>
          </a:xfrm>
          <a:custGeom>
            <a:avLst/>
            <a:gdLst/>
            <a:ahLst/>
            <a:cxnLst/>
            <a:rect l="l" t="t" r="r" b="b"/>
            <a:pathLst>
              <a:path w="1588" h="1344" extrusionOk="0">
                <a:moveTo>
                  <a:pt x="1548" y="1"/>
                </a:moveTo>
                <a:cubicBezTo>
                  <a:pt x="1496" y="1"/>
                  <a:pt x="1146" y="258"/>
                  <a:pt x="736" y="605"/>
                </a:cubicBezTo>
                <a:cubicBezTo>
                  <a:pt x="318" y="973"/>
                  <a:pt x="1" y="1307"/>
                  <a:pt x="34" y="1340"/>
                </a:cubicBezTo>
                <a:cubicBezTo>
                  <a:pt x="36" y="1342"/>
                  <a:pt x="39" y="1343"/>
                  <a:pt x="43" y="1343"/>
                </a:cubicBezTo>
                <a:cubicBezTo>
                  <a:pt x="109" y="1343"/>
                  <a:pt x="459" y="1086"/>
                  <a:pt x="853" y="739"/>
                </a:cubicBezTo>
                <a:cubicBezTo>
                  <a:pt x="1287" y="371"/>
                  <a:pt x="1588" y="37"/>
                  <a:pt x="1555" y="4"/>
                </a:cubicBezTo>
                <a:cubicBezTo>
                  <a:pt x="1554" y="2"/>
                  <a:pt x="1551" y="1"/>
                  <a:pt x="1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4"/>
          <p:cNvSpPr/>
          <p:nvPr/>
        </p:nvSpPr>
        <p:spPr>
          <a:xfrm>
            <a:off x="6706919" y="2886517"/>
            <a:ext cx="44453" cy="43043"/>
          </a:xfrm>
          <a:custGeom>
            <a:avLst/>
            <a:gdLst/>
            <a:ahLst/>
            <a:cxnLst/>
            <a:rect l="l" t="t" r="r" b="b"/>
            <a:pathLst>
              <a:path w="1387" h="1343" extrusionOk="0">
                <a:moveTo>
                  <a:pt x="28" y="0"/>
                </a:moveTo>
                <a:cubicBezTo>
                  <a:pt x="23" y="0"/>
                  <a:pt x="19" y="1"/>
                  <a:pt x="17" y="4"/>
                </a:cubicBezTo>
                <a:cubicBezTo>
                  <a:pt x="0" y="54"/>
                  <a:pt x="301" y="321"/>
                  <a:pt x="669" y="689"/>
                </a:cubicBezTo>
                <a:cubicBezTo>
                  <a:pt x="1002" y="1038"/>
                  <a:pt x="1276" y="1343"/>
                  <a:pt x="1345" y="1343"/>
                </a:cubicBezTo>
                <a:cubicBezTo>
                  <a:pt x="1348" y="1343"/>
                  <a:pt x="1351" y="1342"/>
                  <a:pt x="1354" y="1340"/>
                </a:cubicBezTo>
                <a:cubicBezTo>
                  <a:pt x="1387" y="1307"/>
                  <a:pt x="1153" y="939"/>
                  <a:pt x="785" y="572"/>
                </a:cubicBezTo>
                <a:cubicBezTo>
                  <a:pt x="443" y="213"/>
                  <a:pt x="100" y="0"/>
                  <a:pt x="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4"/>
          <p:cNvSpPr/>
          <p:nvPr/>
        </p:nvSpPr>
        <p:spPr>
          <a:xfrm>
            <a:off x="6835440" y="2883857"/>
            <a:ext cx="31088" cy="49934"/>
          </a:xfrm>
          <a:custGeom>
            <a:avLst/>
            <a:gdLst/>
            <a:ahLst/>
            <a:cxnLst/>
            <a:rect l="l" t="t" r="r" b="b"/>
            <a:pathLst>
              <a:path w="970" h="1558" extrusionOk="0">
                <a:moveTo>
                  <a:pt x="928" y="0"/>
                </a:moveTo>
                <a:cubicBezTo>
                  <a:pt x="871" y="0"/>
                  <a:pt x="588" y="277"/>
                  <a:pt x="351" y="688"/>
                </a:cubicBezTo>
                <a:cubicBezTo>
                  <a:pt x="100" y="1139"/>
                  <a:pt x="0" y="1540"/>
                  <a:pt x="50" y="1557"/>
                </a:cubicBezTo>
                <a:cubicBezTo>
                  <a:pt x="51" y="1557"/>
                  <a:pt x="53" y="1557"/>
                  <a:pt x="54" y="1557"/>
                </a:cubicBezTo>
                <a:cubicBezTo>
                  <a:pt x="107" y="1557"/>
                  <a:pt x="256" y="1196"/>
                  <a:pt x="501" y="772"/>
                </a:cubicBezTo>
                <a:cubicBezTo>
                  <a:pt x="735" y="354"/>
                  <a:pt x="969" y="36"/>
                  <a:pt x="936" y="3"/>
                </a:cubicBezTo>
                <a:cubicBezTo>
                  <a:pt x="934" y="1"/>
                  <a:pt x="932" y="0"/>
                  <a:pt x="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4"/>
          <p:cNvSpPr/>
          <p:nvPr/>
        </p:nvSpPr>
        <p:spPr>
          <a:xfrm>
            <a:off x="6907712" y="2905266"/>
            <a:ext cx="51985" cy="41985"/>
          </a:xfrm>
          <a:custGeom>
            <a:avLst/>
            <a:gdLst/>
            <a:ahLst/>
            <a:cxnLst/>
            <a:rect l="l" t="t" r="r" b="b"/>
            <a:pathLst>
              <a:path w="1622" h="1310" extrusionOk="0">
                <a:moveTo>
                  <a:pt x="43" y="1"/>
                </a:moveTo>
                <a:cubicBezTo>
                  <a:pt x="39" y="1"/>
                  <a:pt x="36" y="1"/>
                  <a:pt x="34" y="3"/>
                </a:cubicBezTo>
                <a:cubicBezTo>
                  <a:pt x="1" y="53"/>
                  <a:pt x="335" y="371"/>
                  <a:pt x="753" y="722"/>
                </a:cubicBezTo>
                <a:cubicBezTo>
                  <a:pt x="1161" y="1067"/>
                  <a:pt x="1511" y="1310"/>
                  <a:pt x="1579" y="1310"/>
                </a:cubicBezTo>
                <a:cubicBezTo>
                  <a:pt x="1583" y="1310"/>
                  <a:pt x="1586" y="1309"/>
                  <a:pt x="1588" y="1307"/>
                </a:cubicBezTo>
                <a:cubicBezTo>
                  <a:pt x="1622" y="1273"/>
                  <a:pt x="1304" y="956"/>
                  <a:pt x="870" y="588"/>
                </a:cubicBezTo>
                <a:cubicBezTo>
                  <a:pt x="460" y="257"/>
                  <a:pt x="110" y="1"/>
                  <a:pt x="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4"/>
          <p:cNvSpPr/>
          <p:nvPr/>
        </p:nvSpPr>
        <p:spPr>
          <a:xfrm>
            <a:off x="6906655" y="2596785"/>
            <a:ext cx="42338" cy="29935"/>
          </a:xfrm>
          <a:custGeom>
            <a:avLst/>
            <a:gdLst/>
            <a:ahLst/>
            <a:cxnLst/>
            <a:rect l="l" t="t" r="r" b="b"/>
            <a:pathLst>
              <a:path w="1321" h="934" extrusionOk="0">
                <a:moveTo>
                  <a:pt x="44" y="1"/>
                </a:moveTo>
                <a:cubicBezTo>
                  <a:pt x="40" y="1"/>
                  <a:pt x="36" y="2"/>
                  <a:pt x="34" y="4"/>
                </a:cubicBezTo>
                <a:cubicBezTo>
                  <a:pt x="0" y="38"/>
                  <a:pt x="234" y="322"/>
                  <a:pt x="585" y="589"/>
                </a:cubicBezTo>
                <a:cubicBezTo>
                  <a:pt x="887" y="805"/>
                  <a:pt x="1176" y="934"/>
                  <a:pt x="1262" y="934"/>
                </a:cubicBezTo>
                <a:cubicBezTo>
                  <a:pt x="1276" y="934"/>
                  <a:pt x="1285" y="930"/>
                  <a:pt x="1287" y="923"/>
                </a:cubicBezTo>
                <a:cubicBezTo>
                  <a:pt x="1320" y="890"/>
                  <a:pt x="1020" y="689"/>
                  <a:pt x="686" y="439"/>
                </a:cubicBezTo>
                <a:cubicBezTo>
                  <a:pt x="359" y="205"/>
                  <a:pt x="104" y="1"/>
                  <a:pt x="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4"/>
          <p:cNvSpPr/>
          <p:nvPr/>
        </p:nvSpPr>
        <p:spPr>
          <a:xfrm>
            <a:off x="6734770" y="3178781"/>
            <a:ext cx="37499" cy="27146"/>
          </a:xfrm>
          <a:custGeom>
            <a:avLst/>
            <a:gdLst/>
            <a:ahLst/>
            <a:cxnLst/>
            <a:rect l="l" t="t" r="r" b="b"/>
            <a:pathLst>
              <a:path w="1170" h="847" extrusionOk="0">
                <a:moveTo>
                  <a:pt x="1129" y="0"/>
                </a:moveTo>
                <a:cubicBezTo>
                  <a:pt x="1047" y="0"/>
                  <a:pt x="774" y="90"/>
                  <a:pt x="501" y="291"/>
                </a:cubicBezTo>
                <a:cubicBezTo>
                  <a:pt x="167" y="525"/>
                  <a:pt x="0" y="809"/>
                  <a:pt x="33" y="843"/>
                </a:cubicBezTo>
                <a:cubicBezTo>
                  <a:pt x="36" y="845"/>
                  <a:pt x="39" y="846"/>
                  <a:pt x="43" y="846"/>
                </a:cubicBezTo>
                <a:cubicBezTo>
                  <a:pt x="99" y="846"/>
                  <a:pt x="321" y="643"/>
                  <a:pt x="602" y="425"/>
                </a:cubicBezTo>
                <a:cubicBezTo>
                  <a:pt x="902" y="208"/>
                  <a:pt x="1170" y="58"/>
                  <a:pt x="1153" y="7"/>
                </a:cubicBezTo>
                <a:cubicBezTo>
                  <a:pt x="1151" y="3"/>
                  <a:pt x="1142" y="0"/>
                  <a:pt x="11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4"/>
          <p:cNvSpPr/>
          <p:nvPr/>
        </p:nvSpPr>
        <p:spPr>
          <a:xfrm>
            <a:off x="6883098" y="3184326"/>
            <a:ext cx="20384" cy="48267"/>
          </a:xfrm>
          <a:custGeom>
            <a:avLst/>
            <a:gdLst/>
            <a:ahLst/>
            <a:cxnLst/>
            <a:rect l="l" t="t" r="r" b="b"/>
            <a:pathLst>
              <a:path w="636" h="1506" extrusionOk="0">
                <a:moveTo>
                  <a:pt x="53" y="1"/>
                </a:moveTo>
                <a:cubicBezTo>
                  <a:pt x="52" y="1"/>
                  <a:pt x="51" y="1"/>
                  <a:pt x="50" y="1"/>
                </a:cubicBezTo>
                <a:cubicBezTo>
                  <a:pt x="0" y="18"/>
                  <a:pt x="84" y="369"/>
                  <a:pt x="234" y="787"/>
                </a:cubicBezTo>
                <a:cubicBezTo>
                  <a:pt x="381" y="1194"/>
                  <a:pt x="543" y="1506"/>
                  <a:pt x="598" y="1506"/>
                </a:cubicBezTo>
                <a:cubicBezTo>
                  <a:pt x="599" y="1506"/>
                  <a:pt x="601" y="1506"/>
                  <a:pt x="602" y="1505"/>
                </a:cubicBezTo>
                <a:cubicBezTo>
                  <a:pt x="635" y="1489"/>
                  <a:pt x="552" y="1138"/>
                  <a:pt x="401" y="720"/>
                </a:cubicBezTo>
                <a:cubicBezTo>
                  <a:pt x="255" y="313"/>
                  <a:pt x="92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4"/>
          <p:cNvSpPr/>
          <p:nvPr/>
        </p:nvSpPr>
        <p:spPr>
          <a:xfrm>
            <a:off x="6998766" y="3185864"/>
            <a:ext cx="36441" cy="35576"/>
          </a:xfrm>
          <a:custGeom>
            <a:avLst/>
            <a:gdLst/>
            <a:ahLst/>
            <a:cxnLst/>
            <a:rect l="l" t="t" r="r" b="b"/>
            <a:pathLst>
              <a:path w="1137" h="1110" extrusionOk="0">
                <a:moveTo>
                  <a:pt x="1090" y="0"/>
                </a:moveTo>
                <a:cubicBezTo>
                  <a:pt x="1019" y="0"/>
                  <a:pt x="782" y="209"/>
                  <a:pt x="502" y="505"/>
                </a:cubicBezTo>
                <a:cubicBezTo>
                  <a:pt x="201" y="806"/>
                  <a:pt x="0" y="1073"/>
                  <a:pt x="34" y="1106"/>
                </a:cubicBezTo>
                <a:cubicBezTo>
                  <a:pt x="36" y="1109"/>
                  <a:pt x="39" y="1110"/>
                  <a:pt x="44" y="1110"/>
                </a:cubicBezTo>
                <a:cubicBezTo>
                  <a:pt x="104" y="1110"/>
                  <a:pt x="355" y="902"/>
                  <a:pt x="635" y="622"/>
                </a:cubicBezTo>
                <a:cubicBezTo>
                  <a:pt x="919" y="321"/>
                  <a:pt x="1137" y="37"/>
                  <a:pt x="1103" y="4"/>
                </a:cubicBezTo>
                <a:cubicBezTo>
                  <a:pt x="1100" y="1"/>
                  <a:pt x="1095" y="0"/>
                  <a:pt x="10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4"/>
          <p:cNvSpPr/>
          <p:nvPr/>
        </p:nvSpPr>
        <p:spPr>
          <a:xfrm>
            <a:off x="6651216" y="3154904"/>
            <a:ext cx="507704" cy="63747"/>
          </a:xfrm>
          <a:custGeom>
            <a:avLst/>
            <a:gdLst/>
            <a:ahLst/>
            <a:cxnLst/>
            <a:rect l="l" t="t" r="r" b="b"/>
            <a:pathLst>
              <a:path w="15841" h="1989" extrusionOk="0">
                <a:moveTo>
                  <a:pt x="151" y="1"/>
                </a:moveTo>
                <a:lnTo>
                  <a:pt x="0" y="719"/>
                </a:lnTo>
                <a:lnTo>
                  <a:pt x="15840" y="1989"/>
                </a:lnTo>
                <a:lnTo>
                  <a:pt x="15172" y="234"/>
                </a:lnTo>
                <a:lnTo>
                  <a:pt x="151" y="1"/>
                </a:lnTo>
                <a:close/>
              </a:path>
            </a:pathLst>
          </a:custGeom>
          <a:solidFill>
            <a:schemeClr val="dk2">
              <a:alpha val="32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4"/>
          <p:cNvSpPr/>
          <p:nvPr/>
        </p:nvSpPr>
        <p:spPr>
          <a:xfrm>
            <a:off x="5032915" y="3073497"/>
            <a:ext cx="2992444" cy="1600128"/>
          </a:xfrm>
          <a:custGeom>
            <a:avLst/>
            <a:gdLst/>
            <a:ahLst/>
            <a:cxnLst/>
            <a:rect l="l" t="t" r="r" b="b"/>
            <a:pathLst>
              <a:path w="93368" h="49926" extrusionOk="0">
                <a:moveTo>
                  <a:pt x="0" y="1"/>
                </a:moveTo>
                <a:lnTo>
                  <a:pt x="0" y="2490"/>
                </a:lnTo>
                <a:lnTo>
                  <a:pt x="4996" y="2490"/>
                </a:lnTo>
                <a:lnTo>
                  <a:pt x="2423" y="49842"/>
                </a:lnTo>
                <a:lnTo>
                  <a:pt x="3843" y="49926"/>
                </a:lnTo>
                <a:lnTo>
                  <a:pt x="6416" y="2490"/>
                </a:lnTo>
                <a:lnTo>
                  <a:pt x="88272" y="2490"/>
                </a:lnTo>
                <a:lnTo>
                  <a:pt x="90460" y="49876"/>
                </a:lnTo>
                <a:lnTo>
                  <a:pt x="91897" y="49876"/>
                </a:lnTo>
                <a:lnTo>
                  <a:pt x="89692" y="2490"/>
                </a:lnTo>
                <a:lnTo>
                  <a:pt x="93368" y="2490"/>
                </a:lnTo>
                <a:lnTo>
                  <a:pt x="933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4"/>
          <p:cNvSpPr/>
          <p:nvPr/>
        </p:nvSpPr>
        <p:spPr>
          <a:xfrm>
            <a:off x="5905797" y="2601176"/>
            <a:ext cx="917335" cy="485205"/>
          </a:xfrm>
          <a:custGeom>
            <a:avLst/>
            <a:gdLst/>
            <a:ahLst/>
            <a:cxnLst/>
            <a:rect l="l" t="t" r="r" b="b"/>
            <a:pathLst>
              <a:path w="28622" h="15139" extrusionOk="0">
                <a:moveTo>
                  <a:pt x="14603" y="1"/>
                </a:moveTo>
                <a:lnTo>
                  <a:pt x="0" y="18"/>
                </a:lnTo>
                <a:lnTo>
                  <a:pt x="5180" y="15139"/>
                </a:lnTo>
                <a:lnTo>
                  <a:pt x="28622" y="15139"/>
                </a:lnTo>
                <a:lnTo>
                  <a:pt x="28438" y="14354"/>
                </a:lnTo>
                <a:lnTo>
                  <a:pt x="18964" y="14069"/>
                </a:lnTo>
                <a:lnTo>
                  <a:pt x="146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4"/>
          <p:cNvSpPr/>
          <p:nvPr/>
        </p:nvSpPr>
        <p:spPr>
          <a:xfrm>
            <a:off x="6177838" y="2800110"/>
            <a:ext cx="65895" cy="73427"/>
          </a:xfrm>
          <a:custGeom>
            <a:avLst/>
            <a:gdLst/>
            <a:ahLst/>
            <a:cxnLst/>
            <a:rect l="l" t="t" r="r" b="b"/>
            <a:pathLst>
              <a:path w="2056" h="2291" extrusionOk="0">
                <a:moveTo>
                  <a:pt x="925" y="0"/>
                </a:moveTo>
                <a:cubicBezTo>
                  <a:pt x="862" y="0"/>
                  <a:pt x="798" y="9"/>
                  <a:pt x="735" y="26"/>
                </a:cubicBezTo>
                <a:cubicBezTo>
                  <a:pt x="251" y="143"/>
                  <a:pt x="0" y="761"/>
                  <a:pt x="150" y="1380"/>
                </a:cubicBezTo>
                <a:cubicBezTo>
                  <a:pt x="281" y="1917"/>
                  <a:pt x="690" y="2291"/>
                  <a:pt x="1114" y="2291"/>
                </a:cubicBezTo>
                <a:cubicBezTo>
                  <a:pt x="1177" y="2291"/>
                  <a:pt x="1240" y="2283"/>
                  <a:pt x="1303" y="2265"/>
                </a:cubicBezTo>
                <a:cubicBezTo>
                  <a:pt x="1788" y="2131"/>
                  <a:pt x="2055" y="1530"/>
                  <a:pt x="1888" y="912"/>
                </a:cubicBezTo>
                <a:cubicBezTo>
                  <a:pt x="1757" y="374"/>
                  <a:pt x="1348" y="0"/>
                  <a:pt x="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44"/>
          <p:cNvSpPr/>
          <p:nvPr/>
        </p:nvSpPr>
        <p:spPr>
          <a:xfrm>
            <a:off x="6338472" y="4653786"/>
            <a:ext cx="307968" cy="9871"/>
          </a:xfrm>
          <a:custGeom>
            <a:avLst/>
            <a:gdLst/>
            <a:ahLst/>
            <a:cxnLst/>
            <a:rect l="l" t="t" r="r" b="b"/>
            <a:pathLst>
              <a:path w="9609" h="308" extrusionOk="0">
                <a:moveTo>
                  <a:pt x="9508" y="1"/>
                </a:moveTo>
                <a:cubicBezTo>
                  <a:pt x="9424" y="17"/>
                  <a:pt x="9324" y="17"/>
                  <a:pt x="9224" y="17"/>
                </a:cubicBezTo>
                <a:cubicBezTo>
                  <a:pt x="8940" y="34"/>
                  <a:pt x="8606" y="51"/>
                  <a:pt x="8188" y="67"/>
                </a:cubicBezTo>
                <a:cubicBezTo>
                  <a:pt x="7319" y="118"/>
                  <a:pt x="6133" y="168"/>
                  <a:pt x="4796" y="201"/>
                </a:cubicBezTo>
                <a:cubicBezTo>
                  <a:pt x="3476" y="235"/>
                  <a:pt x="2273" y="251"/>
                  <a:pt x="1404" y="268"/>
                </a:cubicBezTo>
                <a:lnTo>
                  <a:pt x="101" y="268"/>
                </a:lnTo>
                <a:cubicBezTo>
                  <a:pt x="68" y="268"/>
                  <a:pt x="34" y="268"/>
                  <a:pt x="1" y="285"/>
                </a:cubicBezTo>
                <a:lnTo>
                  <a:pt x="101" y="285"/>
                </a:lnTo>
                <a:cubicBezTo>
                  <a:pt x="184" y="285"/>
                  <a:pt x="268" y="285"/>
                  <a:pt x="368" y="301"/>
                </a:cubicBezTo>
                <a:lnTo>
                  <a:pt x="1404" y="301"/>
                </a:lnTo>
                <a:cubicBezTo>
                  <a:pt x="1637" y="306"/>
                  <a:pt x="1894" y="308"/>
                  <a:pt x="2170" y="308"/>
                </a:cubicBezTo>
                <a:cubicBezTo>
                  <a:pt x="2926" y="308"/>
                  <a:pt x="3830" y="292"/>
                  <a:pt x="4796" y="268"/>
                </a:cubicBezTo>
                <a:cubicBezTo>
                  <a:pt x="6133" y="235"/>
                  <a:pt x="7336" y="168"/>
                  <a:pt x="8205" y="118"/>
                </a:cubicBezTo>
                <a:lnTo>
                  <a:pt x="9224" y="51"/>
                </a:lnTo>
                <a:cubicBezTo>
                  <a:pt x="9324" y="34"/>
                  <a:pt x="9424" y="34"/>
                  <a:pt x="9508" y="17"/>
                </a:cubicBezTo>
                <a:cubicBezTo>
                  <a:pt x="9541" y="17"/>
                  <a:pt x="9575" y="17"/>
                  <a:pt x="96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44"/>
          <p:cNvSpPr/>
          <p:nvPr/>
        </p:nvSpPr>
        <p:spPr>
          <a:xfrm>
            <a:off x="6383983" y="4637729"/>
            <a:ext cx="18236" cy="27883"/>
          </a:xfrm>
          <a:custGeom>
            <a:avLst/>
            <a:gdLst/>
            <a:ahLst/>
            <a:cxnLst/>
            <a:rect l="l" t="t" r="r" b="b"/>
            <a:pathLst>
              <a:path w="569" h="870" extrusionOk="0">
                <a:moveTo>
                  <a:pt x="1" y="0"/>
                </a:moveTo>
                <a:cubicBezTo>
                  <a:pt x="285" y="218"/>
                  <a:pt x="485" y="518"/>
                  <a:pt x="552" y="869"/>
                </a:cubicBezTo>
                <a:cubicBezTo>
                  <a:pt x="569" y="502"/>
                  <a:pt x="352" y="151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44"/>
          <p:cNvSpPr/>
          <p:nvPr/>
        </p:nvSpPr>
        <p:spPr>
          <a:xfrm>
            <a:off x="6443981" y="4622153"/>
            <a:ext cx="11282" cy="15064"/>
          </a:xfrm>
          <a:custGeom>
            <a:avLst/>
            <a:gdLst/>
            <a:ahLst/>
            <a:cxnLst/>
            <a:rect l="l" t="t" r="r" b="b"/>
            <a:pathLst>
              <a:path w="352" h="470" extrusionOk="0">
                <a:moveTo>
                  <a:pt x="22" y="0"/>
                </a:moveTo>
                <a:cubicBezTo>
                  <a:pt x="20" y="0"/>
                  <a:pt x="18" y="1"/>
                  <a:pt x="17" y="2"/>
                </a:cubicBezTo>
                <a:cubicBezTo>
                  <a:pt x="0" y="19"/>
                  <a:pt x="67" y="119"/>
                  <a:pt x="151" y="252"/>
                </a:cubicBezTo>
                <a:cubicBezTo>
                  <a:pt x="234" y="386"/>
                  <a:pt x="318" y="470"/>
                  <a:pt x="334" y="470"/>
                </a:cubicBezTo>
                <a:cubicBezTo>
                  <a:pt x="351" y="453"/>
                  <a:pt x="301" y="336"/>
                  <a:pt x="201" y="219"/>
                </a:cubicBezTo>
                <a:cubicBezTo>
                  <a:pt x="123" y="95"/>
                  <a:pt x="46" y="0"/>
                  <a:pt x="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44"/>
          <p:cNvSpPr/>
          <p:nvPr/>
        </p:nvSpPr>
        <p:spPr>
          <a:xfrm>
            <a:off x="6457346" y="4618916"/>
            <a:ext cx="12371" cy="10288"/>
          </a:xfrm>
          <a:custGeom>
            <a:avLst/>
            <a:gdLst/>
            <a:ahLst/>
            <a:cxnLst/>
            <a:rect l="l" t="t" r="r" b="b"/>
            <a:pathLst>
              <a:path w="386" h="321" extrusionOk="0">
                <a:moveTo>
                  <a:pt x="9" y="0"/>
                </a:moveTo>
                <a:cubicBezTo>
                  <a:pt x="5" y="0"/>
                  <a:pt x="3" y="1"/>
                  <a:pt x="1" y="3"/>
                </a:cubicBezTo>
                <a:cubicBezTo>
                  <a:pt x="1" y="19"/>
                  <a:pt x="68" y="103"/>
                  <a:pt x="168" y="186"/>
                </a:cubicBezTo>
                <a:cubicBezTo>
                  <a:pt x="268" y="270"/>
                  <a:pt x="352" y="320"/>
                  <a:pt x="369" y="320"/>
                </a:cubicBezTo>
                <a:cubicBezTo>
                  <a:pt x="385" y="303"/>
                  <a:pt x="318" y="220"/>
                  <a:pt x="218" y="136"/>
                </a:cubicBezTo>
                <a:cubicBezTo>
                  <a:pt x="128" y="61"/>
                  <a:pt x="39" y="0"/>
                  <a:pt x="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44"/>
          <p:cNvSpPr/>
          <p:nvPr/>
        </p:nvSpPr>
        <p:spPr>
          <a:xfrm>
            <a:off x="6459493" y="4599173"/>
            <a:ext cx="21474" cy="3782"/>
          </a:xfrm>
          <a:custGeom>
            <a:avLst/>
            <a:gdLst/>
            <a:ahLst/>
            <a:cxnLst/>
            <a:rect l="l" t="t" r="r" b="b"/>
            <a:pathLst>
              <a:path w="670" h="118" extrusionOk="0">
                <a:moveTo>
                  <a:pt x="669" y="0"/>
                </a:moveTo>
                <a:cubicBezTo>
                  <a:pt x="552" y="17"/>
                  <a:pt x="435" y="17"/>
                  <a:pt x="335" y="51"/>
                </a:cubicBezTo>
                <a:cubicBezTo>
                  <a:pt x="218" y="51"/>
                  <a:pt x="101" y="51"/>
                  <a:pt x="1" y="84"/>
                </a:cubicBezTo>
                <a:cubicBezTo>
                  <a:pt x="75" y="107"/>
                  <a:pt x="154" y="118"/>
                  <a:pt x="233" y="118"/>
                </a:cubicBezTo>
                <a:cubicBezTo>
                  <a:pt x="384" y="118"/>
                  <a:pt x="537" y="77"/>
                  <a:pt x="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4"/>
          <p:cNvSpPr/>
          <p:nvPr/>
        </p:nvSpPr>
        <p:spPr>
          <a:xfrm>
            <a:off x="6413437" y="4605839"/>
            <a:ext cx="34838" cy="19070"/>
          </a:xfrm>
          <a:custGeom>
            <a:avLst/>
            <a:gdLst/>
            <a:ahLst/>
            <a:cxnLst/>
            <a:rect l="l" t="t" r="r" b="b"/>
            <a:pathLst>
              <a:path w="1087" h="595" extrusionOk="0">
                <a:moveTo>
                  <a:pt x="366" y="64"/>
                </a:moveTo>
                <a:cubicBezTo>
                  <a:pt x="425" y="64"/>
                  <a:pt x="483" y="73"/>
                  <a:pt x="536" y="93"/>
                </a:cubicBezTo>
                <a:cubicBezTo>
                  <a:pt x="669" y="127"/>
                  <a:pt x="769" y="193"/>
                  <a:pt x="853" y="277"/>
                </a:cubicBezTo>
                <a:cubicBezTo>
                  <a:pt x="907" y="342"/>
                  <a:pt x="947" y="406"/>
                  <a:pt x="982" y="475"/>
                </a:cubicBezTo>
                <a:lnTo>
                  <a:pt x="982" y="475"/>
                </a:lnTo>
                <a:cubicBezTo>
                  <a:pt x="917" y="469"/>
                  <a:pt x="826" y="460"/>
                  <a:pt x="719" y="444"/>
                </a:cubicBezTo>
                <a:cubicBezTo>
                  <a:pt x="602" y="427"/>
                  <a:pt x="469" y="394"/>
                  <a:pt x="352" y="360"/>
                </a:cubicBezTo>
                <a:cubicBezTo>
                  <a:pt x="268" y="344"/>
                  <a:pt x="201" y="310"/>
                  <a:pt x="135" y="277"/>
                </a:cubicBezTo>
                <a:cubicBezTo>
                  <a:pt x="68" y="244"/>
                  <a:pt x="51" y="177"/>
                  <a:pt x="101" y="127"/>
                </a:cubicBezTo>
                <a:cubicBezTo>
                  <a:pt x="182" y="86"/>
                  <a:pt x="275" y="64"/>
                  <a:pt x="366" y="64"/>
                </a:cubicBezTo>
                <a:close/>
                <a:moveTo>
                  <a:pt x="370" y="1"/>
                </a:moveTo>
                <a:cubicBezTo>
                  <a:pt x="268" y="1"/>
                  <a:pt x="165" y="25"/>
                  <a:pt x="68" y="76"/>
                </a:cubicBezTo>
                <a:cubicBezTo>
                  <a:pt x="18" y="110"/>
                  <a:pt x="1" y="177"/>
                  <a:pt x="18" y="227"/>
                </a:cubicBezTo>
                <a:cubicBezTo>
                  <a:pt x="34" y="277"/>
                  <a:pt x="68" y="310"/>
                  <a:pt x="101" y="327"/>
                </a:cubicBezTo>
                <a:cubicBezTo>
                  <a:pt x="168" y="377"/>
                  <a:pt x="252" y="394"/>
                  <a:pt x="335" y="427"/>
                </a:cubicBezTo>
                <a:cubicBezTo>
                  <a:pt x="452" y="461"/>
                  <a:pt x="586" y="477"/>
                  <a:pt x="719" y="494"/>
                </a:cubicBezTo>
                <a:cubicBezTo>
                  <a:pt x="778" y="503"/>
                  <a:pt x="840" y="507"/>
                  <a:pt x="903" y="507"/>
                </a:cubicBezTo>
                <a:cubicBezTo>
                  <a:pt x="934" y="507"/>
                  <a:pt x="965" y="506"/>
                  <a:pt x="996" y="504"/>
                </a:cubicBezTo>
                <a:lnTo>
                  <a:pt x="996" y="504"/>
                </a:lnTo>
                <a:cubicBezTo>
                  <a:pt x="1010" y="533"/>
                  <a:pt x="1023" y="563"/>
                  <a:pt x="1037" y="594"/>
                </a:cubicBezTo>
                <a:cubicBezTo>
                  <a:pt x="1037" y="563"/>
                  <a:pt x="1037" y="532"/>
                  <a:pt x="1023" y="501"/>
                </a:cubicBezTo>
                <a:lnTo>
                  <a:pt x="1023" y="501"/>
                </a:lnTo>
                <a:cubicBezTo>
                  <a:pt x="1045" y="500"/>
                  <a:pt x="1066" y="497"/>
                  <a:pt x="1087" y="494"/>
                </a:cubicBezTo>
                <a:cubicBezTo>
                  <a:pt x="1087" y="487"/>
                  <a:pt x="1061" y="483"/>
                  <a:pt x="1015" y="478"/>
                </a:cubicBezTo>
                <a:lnTo>
                  <a:pt x="1015" y="478"/>
                </a:lnTo>
                <a:cubicBezTo>
                  <a:pt x="983" y="387"/>
                  <a:pt x="950" y="323"/>
                  <a:pt x="886" y="244"/>
                </a:cubicBezTo>
                <a:cubicBezTo>
                  <a:pt x="755" y="90"/>
                  <a:pt x="565" y="1"/>
                  <a:pt x="3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44"/>
          <p:cNvSpPr/>
          <p:nvPr/>
        </p:nvSpPr>
        <p:spPr>
          <a:xfrm>
            <a:off x="6442891" y="4599173"/>
            <a:ext cx="17179" cy="23044"/>
          </a:xfrm>
          <a:custGeom>
            <a:avLst/>
            <a:gdLst/>
            <a:ahLst/>
            <a:cxnLst/>
            <a:rect l="l" t="t" r="r" b="b"/>
            <a:pathLst>
              <a:path w="536" h="719" extrusionOk="0">
                <a:moveTo>
                  <a:pt x="419" y="0"/>
                </a:moveTo>
                <a:cubicBezTo>
                  <a:pt x="285" y="17"/>
                  <a:pt x="168" y="84"/>
                  <a:pt x="118" y="201"/>
                </a:cubicBezTo>
                <a:cubicBezTo>
                  <a:pt x="68" y="284"/>
                  <a:pt x="34" y="368"/>
                  <a:pt x="18" y="468"/>
                </a:cubicBezTo>
                <a:cubicBezTo>
                  <a:pt x="1" y="552"/>
                  <a:pt x="18" y="635"/>
                  <a:pt x="68" y="719"/>
                </a:cubicBezTo>
                <a:cubicBezTo>
                  <a:pt x="68" y="635"/>
                  <a:pt x="68" y="552"/>
                  <a:pt x="68" y="468"/>
                </a:cubicBezTo>
                <a:cubicBezTo>
                  <a:pt x="84" y="385"/>
                  <a:pt x="118" y="301"/>
                  <a:pt x="168" y="234"/>
                </a:cubicBezTo>
                <a:cubicBezTo>
                  <a:pt x="218" y="151"/>
                  <a:pt x="302" y="67"/>
                  <a:pt x="402" y="67"/>
                </a:cubicBezTo>
                <a:cubicBezTo>
                  <a:pt x="485" y="84"/>
                  <a:pt x="469" y="218"/>
                  <a:pt x="419" y="301"/>
                </a:cubicBezTo>
                <a:cubicBezTo>
                  <a:pt x="368" y="385"/>
                  <a:pt x="318" y="452"/>
                  <a:pt x="268" y="518"/>
                </a:cubicBezTo>
                <a:cubicBezTo>
                  <a:pt x="168" y="635"/>
                  <a:pt x="101" y="702"/>
                  <a:pt x="101" y="702"/>
                </a:cubicBezTo>
                <a:cubicBezTo>
                  <a:pt x="185" y="669"/>
                  <a:pt x="251" y="619"/>
                  <a:pt x="302" y="552"/>
                </a:cubicBezTo>
                <a:cubicBezTo>
                  <a:pt x="368" y="485"/>
                  <a:pt x="419" y="418"/>
                  <a:pt x="469" y="335"/>
                </a:cubicBezTo>
                <a:cubicBezTo>
                  <a:pt x="502" y="284"/>
                  <a:pt x="519" y="218"/>
                  <a:pt x="519" y="167"/>
                </a:cubicBezTo>
                <a:cubicBezTo>
                  <a:pt x="536" y="84"/>
                  <a:pt x="485" y="17"/>
                  <a:pt x="4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44"/>
          <p:cNvSpPr/>
          <p:nvPr/>
        </p:nvSpPr>
        <p:spPr>
          <a:xfrm>
            <a:off x="6577854" y="4603596"/>
            <a:ext cx="63235" cy="53972"/>
          </a:xfrm>
          <a:custGeom>
            <a:avLst/>
            <a:gdLst/>
            <a:ahLst/>
            <a:cxnLst/>
            <a:rect l="l" t="t" r="r" b="b"/>
            <a:pathLst>
              <a:path w="1973" h="1684" extrusionOk="0">
                <a:moveTo>
                  <a:pt x="1705" y="0"/>
                </a:moveTo>
                <a:cubicBezTo>
                  <a:pt x="1655" y="0"/>
                  <a:pt x="1604" y="4"/>
                  <a:pt x="1554" y="13"/>
                </a:cubicBezTo>
                <a:cubicBezTo>
                  <a:pt x="836" y="80"/>
                  <a:pt x="251" y="581"/>
                  <a:pt x="51" y="1266"/>
                </a:cubicBezTo>
                <a:cubicBezTo>
                  <a:pt x="34" y="1366"/>
                  <a:pt x="17" y="1466"/>
                  <a:pt x="0" y="1567"/>
                </a:cubicBezTo>
                <a:cubicBezTo>
                  <a:pt x="0" y="1600"/>
                  <a:pt x="0" y="1650"/>
                  <a:pt x="0" y="1684"/>
                </a:cubicBezTo>
                <a:cubicBezTo>
                  <a:pt x="17" y="1684"/>
                  <a:pt x="17" y="1517"/>
                  <a:pt x="101" y="1283"/>
                </a:cubicBezTo>
                <a:cubicBezTo>
                  <a:pt x="318" y="631"/>
                  <a:pt x="869" y="146"/>
                  <a:pt x="1554" y="46"/>
                </a:cubicBezTo>
                <a:cubicBezTo>
                  <a:pt x="1647" y="34"/>
                  <a:pt x="1728" y="31"/>
                  <a:pt x="1794" y="31"/>
                </a:cubicBezTo>
                <a:cubicBezTo>
                  <a:pt x="1865" y="31"/>
                  <a:pt x="1918" y="34"/>
                  <a:pt x="1947" y="34"/>
                </a:cubicBezTo>
                <a:cubicBezTo>
                  <a:pt x="1963" y="34"/>
                  <a:pt x="1972" y="33"/>
                  <a:pt x="1972" y="29"/>
                </a:cubicBezTo>
                <a:cubicBezTo>
                  <a:pt x="1939" y="13"/>
                  <a:pt x="1905" y="13"/>
                  <a:pt x="1855" y="13"/>
                </a:cubicBezTo>
                <a:cubicBezTo>
                  <a:pt x="1805" y="4"/>
                  <a:pt x="1755" y="0"/>
                  <a:pt x="17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4"/>
          <p:cNvSpPr/>
          <p:nvPr/>
        </p:nvSpPr>
        <p:spPr>
          <a:xfrm>
            <a:off x="6619615" y="4529560"/>
            <a:ext cx="4327" cy="74452"/>
          </a:xfrm>
          <a:custGeom>
            <a:avLst/>
            <a:gdLst/>
            <a:ahLst/>
            <a:cxnLst/>
            <a:rect l="l" t="t" r="r" b="b"/>
            <a:pathLst>
              <a:path w="135" h="2323" extrusionOk="0">
                <a:moveTo>
                  <a:pt x="17" y="0"/>
                </a:moveTo>
                <a:lnTo>
                  <a:pt x="17" y="0"/>
                </a:lnTo>
                <a:cubicBezTo>
                  <a:pt x="1" y="385"/>
                  <a:pt x="1" y="769"/>
                  <a:pt x="34" y="1170"/>
                </a:cubicBezTo>
                <a:cubicBezTo>
                  <a:pt x="34" y="1554"/>
                  <a:pt x="68" y="1938"/>
                  <a:pt x="118" y="2323"/>
                </a:cubicBezTo>
                <a:cubicBezTo>
                  <a:pt x="134" y="1554"/>
                  <a:pt x="101" y="769"/>
                  <a:pt x="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4"/>
          <p:cNvSpPr/>
          <p:nvPr/>
        </p:nvSpPr>
        <p:spPr>
          <a:xfrm>
            <a:off x="6501799" y="4641319"/>
            <a:ext cx="53043" cy="3590"/>
          </a:xfrm>
          <a:custGeom>
            <a:avLst/>
            <a:gdLst/>
            <a:ahLst/>
            <a:cxnLst/>
            <a:rect l="l" t="t" r="r" b="b"/>
            <a:pathLst>
              <a:path w="1655" h="112" extrusionOk="0">
                <a:moveTo>
                  <a:pt x="1609" y="1"/>
                </a:moveTo>
                <a:cubicBezTo>
                  <a:pt x="1495" y="1"/>
                  <a:pt x="1184" y="25"/>
                  <a:pt x="820" y="39"/>
                </a:cubicBezTo>
                <a:cubicBezTo>
                  <a:pt x="368" y="55"/>
                  <a:pt x="1" y="55"/>
                  <a:pt x="1" y="72"/>
                </a:cubicBezTo>
                <a:cubicBezTo>
                  <a:pt x="213" y="98"/>
                  <a:pt x="426" y="111"/>
                  <a:pt x="638" y="111"/>
                </a:cubicBezTo>
                <a:cubicBezTo>
                  <a:pt x="977" y="111"/>
                  <a:pt x="1316" y="77"/>
                  <a:pt x="1655" y="5"/>
                </a:cubicBezTo>
                <a:cubicBezTo>
                  <a:pt x="1652" y="2"/>
                  <a:pt x="1636" y="1"/>
                  <a:pt x="1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4"/>
          <p:cNvSpPr/>
          <p:nvPr/>
        </p:nvSpPr>
        <p:spPr>
          <a:xfrm>
            <a:off x="6584809" y="4640293"/>
            <a:ext cx="5929" cy="10865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59" y="1"/>
                </a:moveTo>
                <a:cubicBezTo>
                  <a:pt x="134" y="1"/>
                  <a:pt x="78" y="50"/>
                  <a:pt x="34" y="138"/>
                </a:cubicBezTo>
                <a:cubicBezTo>
                  <a:pt x="1" y="238"/>
                  <a:pt x="17" y="338"/>
                  <a:pt x="34" y="338"/>
                </a:cubicBezTo>
                <a:cubicBezTo>
                  <a:pt x="51" y="338"/>
                  <a:pt x="67" y="255"/>
                  <a:pt x="101" y="171"/>
                </a:cubicBezTo>
                <a:cubicBezTo>
                  <a:pt x="134" y="87"/>
                  <a:pt x="184" y="21"/>
                  <a:pt x="168" y="4"/>
                </a:cubicBezTo>
                <a:cubicBezTo>
                  <a:pt x="166" y="2"/>
                  <a:pt x="163" y="1"/>
                  <a:pt x="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4"/>
          <p:cNvSpPr/>
          <p:nvPr/>
        </p:nvSpPr>
        <p:spPr>
          <a:xfrm>
            <a:off x="6596058" y="4623275"/>
            <a:ext cx="7532" cy="7532"/>
          </a:xfrm>
          <a:custGeom>
            <a:avLst/>
            <a:gdLst/>
            <a:ahLst/>
            <a:cxnLst/>
            <a:rect l="l" t="t" r="r" b="b"/>
            <a:pathLst>
              <a:path w="235" h="235" extrusionOk="0">
                <a:moveTo>
                  <a:pt x="218" y="0"/>
                </a:moveTo>
                <a:cubicBezTo>
                  <a:pt x="201" y="0"/>
                  <a:pt x="151" y="34"/>
                  <a:pt x="84" y="101"/>
                </a:cubicBezTo>
                <a:cubicBezTo>
                  <a:pt x="34" y="151"/>
                  <a:pt x="0" y="217"/>
                  <a:pt x="17" y="234"/>
                </a:cubicBezTo>
                <a:cubicBezTo>
                  <a:pt x="34" y="234"/>
                  <a:pt x="84" y="201"/>
                  <a:pt x="134" y="134"/>
                </a:cubicBezTo>
                <a:cubicBezTo>
                  <a:pt x="201" y="84"/>
                  <a:pt x="234" y="17"/>
                  <a:pt x="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4"/>
          <p:cNvSpPr/>
          <p:nvPr/>
        </p:nvSpPr>
        <p:spPr>
          <a:xfrm>
            <a:off x="6611602" y="4614236"/>
            <a:ext cx="10576" cy="4872"/>
          </a:xfrm>
          <a:custGeom>
            <a:avLst/>
            <a:gdLst/>
            <a:ahLst/>
            <a:cxnLst/>
            <a:rect l="l" t="t" r="r" b="b"/>
            <a:pathLst>
              <a:path w="330" h="152" extrusionOk="0">
                <a:moveTo>
                  <a:pt x="231" y="1"/>
                </a:moveTo>
                <a:cubicBezTo>
                  <a:pt x="203" y="1"/>
                  <a:pt x="170" y="5"/>
                  <a:pt x="134" y="15"/>
                </a:cubicBezTo>
                <a:cubicBezTo>
                  <a:pt x="33" y="65"/>
                  <a:pt x="0" y="132"/>
                  <a:pt x="0" y="149"/>
                </a:cubicBezTo>
                <a:cubicBezTo>
                  <a:pt x="2" y="151"/>
                  <a:pt x="6" y="152"/>
                  <a:pt x="10" y="152"/>
                </a:cubicBezTo>
                <a:cubicBezTo>
                  <a:pt x="35" y="152"/>
                  <a:pt x="95" y="111"/>
                  <a:pt x="167" y="82"/>
                </a:cubicBezTo>
                <a:cubicBezTo>
                  <a:pt x="251" y="48"/>
                  <a:pt x="318" y="48"/>
                  <a:pt x="318" y="32"/>
                </a:cubicBezTo>
                <a:cubicBezTo>
                  <a:pt x="329" y="20"/>
                  <a:pt x="293" y="1"/>
                  <a:pt x="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44"/>
          <p:cNvSpPr/>
          <p:nvPr/>
        </p:nvSpPr>
        <p:spPr>
          <a:xfrm>
            <a:off x="6629807" y="4611096"/>
            <a:ext cx="5897" cy="2981"/>
          </a:xfrm>
          <a:custGeom>
            <a:avLst/>
            <a:gdLst/>
            <a:ahLst/>
            <a:cxnLst/>
            <a:rect l="l" t="t" r="r" b="b"/>
            <a:pathLst>
              <a:path w="184" h="93" extrusionOk="0">
                <a:moveTo>
                  <a:pt x="146" y="0"/>
                </a:moveTo>
                <a:cubicBezTo>
                  <a:pt x="130" y="0"/>
                  <a:pt x="109" y="4"/>
                  <a:pt x="84" y="13"/>
                </a:cubicBezTo>
                <a:cubicBezTo>
                  <a:pt x="34" y="29"/>
                  <a:pt x="0" y="63"/>
                  <a:pt x="17" y="80"/>
                </a:cubicBezTo>
                <a:cubicBezTo>
                  <a:pt x="17" y="88"/>
                  <a:pt x="29" y="92"/>
                  <a:pt x="48" y="92"/>
                </a:cubicBezTo>
                <a:cubicBezTo>
                  <a:pt x="67" y="92"/>
                  <a:pt x="92" y="88"/>
                  <a:pt x="117" y="80"/>
                </a:cubicBezTo>
                <a:cubicBezTo>
                  <a:pt x="151" y="63"/>
                  <a:pt x="184" y="29"/>
                  <a:pt x="184" y="13"/>
                </a:cubicBezTo>
                <a:cubicBezTo>
                  <a:pt x="176" y="4"/>
                  <a:pt x="163" y="0"/>
                  <a:pt x="1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4"/>
          <p:cNvSpPr/>
          <p:nvPr/>
        </p:nvSpPr>
        <p:spPr>
          <a:xfrm>
            <a:off x="6593911" y="3722221"/>
            <a:ext cx="58940" cy="25832"/>
          </a:xfrm>
          <a:custGeom>
            <a:avLst/>
            <a:gdLst/>
            <a:ahLst/>
            <a:cxnLst/>
            <a:rect l="l" t="t" r="r" b="b"/>
            <a:pathLst>
              <a:path w="1839" h="806" extrusionOk="0">
                <a:moveTo>
                  <a:pt x="44" y="1"/>
                </a:moveTo>
                <a:cubicBezTo>
                  <a:pt x="29" y="1"/>
                  <a:pt x="20" y="4"/>
                  <a:pt x="17" y="11"/>
                </a:cubicBezTo>
                <a:cubicBezTo>
                  <a:pt x="1" y="44"/>
                  <a:pt x="385" y="261"/>
                  <a:pt x="886" y="478"/>
                </a:cubicBezTo>
                <a:cubicBezTo>
                  <a:pt x="1322" y="667"/>
                  <a:pt x="1695" y="806"/>
                  <a:pt x="1796" y="806"/>
                </a:cubicBezTo>
                <a:cubicBezTo>
                  <a:pt x="1811" y="806"/>
                  <a:pt x="1820" y="802"/>
                  <a:pt x="1822" y="796"/>
                </a:cubicBezTo>
                <a:cubicBezTo>
                  <a:pt x="1839" y="762"/>
                  <a:pt x="1454" y="545"/>
                  <a:pt x="953" y="328"/>
                </a:cubicBezTo>
                <a:cubicBezTo>
                  <a:pt x="517" y="139"/>
                  <a:pt x="145" y="1"/>
                  <a:pt x="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4"/>
          <p:cNvSpPr/>
          <p:nvPr/>
        </p:nvSpPr>
        <p:spPr>
          <a:xfrm>
            <a:off x="6614807" y="3696292"/>
            <a:ext cx="42851" cy="54229"/>
          </a:xfrm>
          <a:custGeom>
            <a:avLst/>
            <a:gdLst/>
            <a:ahLst/>
            <a:cxnLst/>
            <a:rect l="l" t="t" r="r" b="b"/>
            <a:pathLst>
              <a:path w="1337" h="1692" extrusionOk="0">
                <a:moveTo>
                  <a:pt x="37" y="0"/>
                </a:moveTo>
                <a:cubicBezTo>
                  <a:pt x="36" y="0"/>
                  <a:pt x="35" y="1"/>
                  <a:pt x="34" y="1"/>
                </a:cubicBezTo>
                <a:cubicBezTo>
                  <a:pt x="0" y="18"/>
                  <a:pt x="151" y="502"/>
                  <a:pt x="502" y="970"/>
                </a:cubicBezTo>
                <a:cubicBezTo>
                  <a:pt x="849" y="1427"/>
                  <a:pt x="1240" y="1691"/>
                  <a:pt x="1297" y="1691"/>
                </a:cubicBezTo>
                <a:cubicBezTo>
                  <a:pt x="1300" y="1691"/>
                  <a:pt x="1303" y="1690"/>
                  <a:pt x="1304" y="1688"/>
                </a:cubicBezTo>
                <a:cubicBezTo>
                  <a:pt x="1337" y="1655"/>
                  <a:pt x="986" y="1338"/>
                  <a:pt x="652" y="870"/>
                </a:cubicBezTo>
                <a:cubicBezTo>
                  <a:pt x="308" y="427"/>
                  <a:pt x="92" y="0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4"/>
          <p:cNvSpPr/>
          <p:nvPr/>
        </p:nvSpPr>
        <p:spPr>
          <a:xfrm>
            <a:off x="6653908" y="3735393"/>
            <a:ext cx="56248" cy="88939"/>
          </a:xfrm>
          <a:custGeom>
            <a:avLst/>
            <a:gdLst/>
            <a:ahLst/>
            <a:cxnLst/>
            <a:rect l="l" t="t" r="r" b="b"/>
            <a:pathLst>
              <a:path w="1755" h="2775" extrusionOk="0">
                <a:moveTo>
                  <a:pt x="1754" y="1"/>
                </a:moveTo>
                <a:cubicBezTo>
                  <a:pt x="1615" y="70"/>
                  <a:pt x="1453" y="105"/>
                  <a:pt x="1286" y="105"/>
                </a:cubicBezTo>
                <a:cubicBezTo>
                  <a:pt x="1253" y="105"/>
                  <a:pt x="1220" y="104"/>
                  <a:pt x="1186" y="101"/>
                </a:cubicBezTo>
                <a:cubicBezTo>
                  <a:pt x="1059" y="81"/>
                  <a:pt x="932" y="73"/>
                  <a:pt x="805" y="73"/>
                </a:cubicBezTo>
                <a:cubicBezTo>
                  <a:pt x="715" y="73"/>
                  <a:pt x="625" y="77"/>
                  <a:pt x="535" y="84"/>
                </a:cubicBezTo>
                <a:cubicBezTo>
                  <a:pt x="384" y="101"/>
                  <a:pt x="251" y="168"/>
                  <a:pt x="150" y="285"/>
                </a:cubicBezTo>
                <a:cubicBezTo>
                  <a:pt x="50" y="402"/>
                  <a:pt x="0" y="552"/>
                  <a:pt x="0" y="719"/>
                </a:cubicBezTo>
                <a:cubicBezTo>
                  <a:pt x="0" y="1855"/>
                  <a:pt x="33" y="2757"/>
                  <a:pt x="84" y="2774"/>
                </a:cubicBezTo>
                <a:cubicBezTo>
                  <a:pt x="134" y="2774"/>
                  <a:pt x="167" y="1838"/>
                  <a:pt x="184" y="719"/>
                </a:cubicBezTo>
                <a:cubicBezTo>
                  <a:pt x="150" y="485"/>
                  <a:pt x="317" y="268"/>
                  <a:pt x="551" y="234"/>
                </a:cubicBezTo>
                <a:cubicBezTo>
                  <a:pt x="769" y="218"/>
                  <a:pt x="986" y="218"/>
                  <a:pt x="1186" y="218"/>
                </a:cubicBezTo>
                <a:cubicBezTo>
                  <a:pt x="1208" y="220"/>
                  <a:pt x="1230" y="221"/>
                  <a:pt x="1251" y="221"/>
                </a:cubicBezTo>
                <a:cubicBezTo>
                  <a:pt x="1393" y="221"/>
                  <a:pt x="1521" y="176"/>
                  <a:pt x="1637" y="118"/>
                </a:cubicBezTo>
                <a:cubicBezTo>
                  <a:pt x="1738" y="67"/>
                  <a:pt x="1754" y="1"/>
                  <a:pt x="17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2427;p73"/>
          <p:cNvGrpSpPr/>
          <p:nvPr/>
        </p:nvGrpSpPr>
        <p:grpSpPr>
          <a:xfrm>
            <a:off x="1791284" y="2670147"/>
            <a:ext cx="560298" cy="548503"/>
            <a:chOff x="2200238" y="4289165"/>
            <a:chExt cx="374756" cy="329300"/>
          </a:xfrm>
        </p:grpSpPr>
        <p:sp>
          <p:nvSpPr>
            <p:cNvPr id="140" name="Google Shape;12428;p73"/>
            <p:cNvSpPr/>
            <p:nvPr/>
          </p:nvSpPr>
          <p:spPr>
            <a:xfrm>
              <a:off x="2437733" y="4289165"/>
              <a:ext cx="54568" cy="65991"/>
            </a:xfrm>
            <a:custGeom>
              <a:avLst/>
              <a:gdLst/>
              <a:ahLst/>
              <a:cxnLst/>
              <a:rect l="l" t="t" r="r" b="b"/>
              <a:pathLst>
                <a:path w="2078" h="2513" extrusionOk="0">
                  <a:moveTo>
                    <a:pt x="1356" y="1"/>
                  </a:moveTo>
                  <a:cubicBezTo>
                    <a:pt x="1115" y="1"/>
                    <a:pt x="883" y="138"/>
                    <a:pt x="776" y="378"/>
                  </a:cubicBezTo>
                  <a:lnTo>
                    <a:pt x="1" y="2053"/>
                  </a:lnTo>
                  <a:lnTo>
                    <a:pt x="795" y="2513"/>
                  </a:lnTo>
                  <a:lnTo>
                    <a:pt x="1857" y="1010"/>
                  </a:lnTo>
                  <a:cubicBezTo>
                    <a:pt x="2077" y="704"/>
                    <a:pt x="1991" y="273"/>
                    <a:pt x="1666" y="82"/>
                  </a:cubicBezTo>
                  <a:cubicBezTo>
                    <a:pt x="1567" y="27"/>
                    <a:pt x="1461" y="1"/>
                    <a:pt x="1356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429;p73"/>
            <p:cNvSpPr/>
            <p:nvPr/>
          </p:nvSpPr>
          <p:spPr>
            <a:xfrm>
              <a:off x="2448552" y="4306575"/>
              <a:ext cx="40493" cy="48844"/>
            </a:xfrm>
            <a:custGeom>
              <a:avLst/>
              <a:gdLst/>
              <a:ahLst/>
              <a:cxnLst/>
              <a:rect l="l" t="t" r="r" b="b"/>
              <a:pathLst>
                <a:path w="1542" h="1860" extrusionOk="0">
                  <a:moveTo>
                    <a:pt x="1145" y="0"/>
                  </a:moveTo>
                  <a:cubicBezTo>
                    <a:pt x="909" y="0"/>
                    <a:pt x="680" y="135"/>
                    <a:pt x="584" y="376"/>
                  </a:cubicBezTo>
                  <a:lnTo>
                    <a:pt x="0" y="1639"/>
                  </a:lnTo>
                  <a:lnTo>
                    <a:pt x="383" y="1859"/>
                  </a:lnTo>
                  <a:lnTo>
                    <a:pt x="1445" y="347"/>
                  </a:lnTo>
                  <a:cubicBezTo>
                    <a:pt x="1493" y="280"/>
                    <a:pt x="1522" y="213"/>
                    <a:pt x="1541" y="146"/>
                  </a:cubicBezTo>
                  <a:cubicBezTo>
                    <a:pt x="1424" y="47"/>
                    <a:pt x="1283" y="0"/>
                    <a:pt x="1145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430;p73"/>
            <p:cNvSpPr/>
            <p:nvPr/>
          </p:nvSpPr>
          <p:spPr>
            <a:xfrm>
              <a:off x="2282930" y="4552658"/>
              <a:ext cx="54805" cy="65808"/>
            </a:xfrm>
            <a:custGeom>
              <a:avLst/>
              <a:gdLst/>
              <a:ahLst/>
              <a:cxnLst/>
              <a:rect l="l" t="t" r="r" b="b"/>
              <a:pathLst>
                <a:path w="2087" h="2506" extrusionOk="0">
                  <a:moveTo>
                    <a:pt x="1292" y="1"/>
                  </a:moveTo>
                  <a:lnTo>
                    <a:pt x="221" y="1513"/>
                  </a:lnTo>
                  <a:cubicBezTo>
                    <a:pt x="0" y="1819"/>
                    <a:pt x="96" y="2240"/>
                    <a:pt x="422" y="2422"/>
                  </a:cubicBezTo>
                  <a:cubicBezTo>
                    <a:pt x="520" y="2479"/>
                    <a:pt x="628" y="2506"/>
                    <a:pt x="734" y="2506"/>
                  </a:cubicBezTo>
                  <a:cubicBezTo>
                    <a:pt x="969" y="2506"/>
                    <a:pt x="1197" y="2375"/>
                    <a:pt x="1302" y="2145"/>
                  </a:cubicBezTo>
                  <a:lnTo>
                    <a:pt x="2087" y="460"/>
                  </a:lnTo>
                  <a:lnTo>
                    <a:pt x="1292" y="1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431;p73"/>
            <p:cNvSpPr/>
            <p:nvPr/>
          </p:nvSpPr>
          <p:spPr>
            <a:xfrm>
              <a:off x="2300026" y="4558960"/>
              <a:ext cx="37709" cy="54542"/>
            </a:xfrm>
            <a:custGeom>
              <a:avLst/>
              <a:gdLst/>
              <a:ahLst/>
              <a:cxnLst/>
              <a:rect l="l" t="t" r="r" b="b"/>
              <a:pathLst>
                <a:path w="1436" h="2077" extrusionOk="0">
                  <a:moveTo>
                    <a:pt x="1053" y="0"/>
                  </a:moveTo>
                  <a:lnTo>
                    <a:pt x="249" y="1139"/>
                  </a:lnTo>
                  <a:cubicBezTo>
                    <a:pt x="0" y="1464"/>
                    <a:pt x="134" y="1943"/>
                    <a:pt x="527" y="2077"/>
                  </a:cubicBezTo>
                  <a:cubicBezTo>
                    <a:pt x="574" y="2029"/>
                    <a:pt x="622" y="1972"/>
                    <a:pt x="651" y="1905"/>
                  </a:cubicBezTo>
                  <a:lnTo>
                    <a:pt x="1436" y="220"/>
                  </a:lnTo>
                  <a:lnTo>
                    <a:pt x="1053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432;p73"/>
            <p:cNvSpPr/>
            <p:nvPr/>
          </p:nvSpPr>
          <p:spPr>
            <a:xfrm>
              <a:off x="2282930" y="4289349"/>
              <a:ext cx="54805" cy="66070"/>
            </a:xfrm>
            <a:custGeom>
              <a:avLst/>
              <a:gdLst/>
              <a:ahLst/>
              <a:cxnLst/>
              <a:rect l="l" t="t" r="r" b="b"/>
              <a:pathLst>
                <a:path w="2087" h="2516" extrusionOk="0">
                  <a:moveTo>
                    <a:pt x="733" y="1"/>
                  </a:moveTo>
                  <a:cubicBezTo>
                    <a:pt x="627" y="1"/>
                    <a:pt x="520" y="28"/>
                    <a:pt x="422" y="84"/>
                  </a:cubicBezTo>
                  <a:cubicBezTo>
                    <a:pt x="96" y="266"/>
                    <a:pt x="0" y="687"/>
                    <a:pt x="221" y="994"/>
                  </a:cubicBezTo>
                  <a:lnTo>
                    <a:pt x="1292" y="2515"/>
                  </a:lnTo>
                  <a:lnTo>
                    <a:pt x="2087" y="2056"/>
                  </a:lnTo>
                  <a:lnTo>
                    <a:pt x="1302" y="371"/>
                  </a:lnTo>
                  <a:cubicBezTo>
                    <a:pt x="1196" y="134"/>
                    <a:pt x="968" y="1"/>
                    <a:pt x="733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433;p73"/>
            <p:cNvSpPr/>
            <p:nvPr/>
          </p:nvSpPr>
          <p:spPr>
            <a:xfrm>
              <a:off x="2300026" y="4294312"/>
              <a:ext cx="37709" cy="54805"/>
            </a:xfrm>
            <a:custGeom>
              <a:avLst/>
              <a:gdLst/>
              <a:ahLst/>
              <a:cxnLst/>
              <a:rect l="l" t="t" r="r" b="b"/>
              <a:pathLst>
                <a:path w="1436" h="2087" extrusionOk="0">
                  <a:moveTo>
                    <a:pt x="527" y="1"/>
                  </a:moveTo>
                  <a:cubicBezTo>
                    <a:pt x="134" y="144"/>
                    <a:pt x="0" y="623"/>
                    <a:pt x="249" y="948"/>
                  </a:cubicBezTo>
                  <a:lnTo>
                    <a:pt x="1053" y="2087"/>
                  </a:lnTo>
                  <a:lnTo>
                    <a:pt x="1436" y="1867"/>
                  </a:lnTo>
                  <a:lnTo>
                    <a:pt x="651" y="182"/>
                  </a:lnTo>
                  <a:cubicBezTo>
                    <a:pt x="622" y="115"/>
                    <a:pt x="574" y="58"/>
                    <a:pt x="527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434;p73"/>
            <p:cNvSpPr/>
            <p:nvPr/>
          </p:nvSpPr>
          <p:spPr>
            <a:xfrm>
              <a:off x="2437497" y="4552658"/>
              <a:ext cx="54542" cy="65808"/>
            </a:xfrm>
            <a:custGeom>
              <a:avLst/>
              <a:gdLst/>
              <a:ahLst/>
              <a:cxnLst/>
              <a:rect l="l" t="t" r="r" b="b"/>
              <a:pathLst>
                <a:path w="2077" h="2506" extrusionOk="0">
                  <a:moveTo>
                    <a:pt x="804" y="1"/>
                  </a:moveTo>
                  <a:lnTo>
                    <a:pt x="0" y="460"/>
                  </a:lnTo>
                  <a:lnTo>
                    <a:pt x="785" y="2145"/>
                  </a:lnTo>
                  <a:cubicBezTo>
                    <a:pt x="890" y="2375"/>
                    <a:pt x="1118" y="2506"/>
                    <a:pt x="1352" y="2506"/>
                  </a:cubicBezTo>
                  <a:cubicBezTo>
                    <a:pt x="1459" y="2506"/>
                    <a:pt x="1567" y="2479"/>
                    <a:pt x="1665" y="2422"/>
                  </a:cubicBezTo>
                  <a:cubicBezTo>
                    <a:pt x="1991" y="2240"/>
                    <a:pt x="2077" y="1819"/>
                    <a:pt x="1866" y="1513"/>
                  </a:cubicBezTo>
                  <a:lnTo>
                    <a:pt x="804" y="1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435;p73"/>
            <p:cNvSpPr/>
            <p:nvPr/>
          </p:nvSpPr>
          <p:spPr>
            <a:xfrm>
              <a:off x="2448552" y="4552658"/>
              <a:ext cx="40493" cy="48791"/>
            </a:xfrm>
            <a:custGeom>
              <a:avLst/>
              <a:gdLst/>
              <a:ahLst/>
              <a:cxnLst/>
              <a:rect l="l" t="t" r="r" b="b"/>
              <a:pathLst>
                <a:path w="1542" h="1858" extrusionOk="0">
                  <a:moveTo>
                    <a:pt x="383" y="1"/>
                  </a:moveTo>
                  <a:lnTo>
                    <a:pt x="0" y="221"/>
                  </a:lnTo>
                  <a:lnTo>
                    <a:pt x="584" y="1484"/>
                  </a:lnTo>
                  <a:cubicBezTo>
                    <a:pt x="681" y="1721"/>
                    <a:pt x="913" y="1858"/>
                    <a:pt x="1150" y="1858"/>
                  </a:cubicBezTo>
                  <a:cubicBezTo>
                    <a:pt x="1287" y="1858"/>
                    <a:pt x="1425" y="1812"/>
                    <a:pt x="1541" y="1714"/>
                  </a:cubicBezTo>
                  <a:cubicBezTo>
                    <a:pt x="1522" y="1637"/>
                    <a:pt x="1493" y="1570"/>
                    <a:pt x="1445" y="1513"/>
                  </a:cubicBezTo>
                  <a:lnTo>
                    <a:pt x="383" y="1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436;p73"/>
            <p:cNvSpPr/>
            <p:nvPr/>
          </p:nvSpPr>
          <p:spPr>
            <a:xfrm>
              <a:off x="2200238" y="4437482"/>
              <a:ext cx="66385" cy="33088"/>
            </a:xfrm>
            <a:custGeom>
              <a:avLst/>
              <a:gdLst/>
              <a:ahLst/>
              <a:cxnLst/>
              <a:rect l="l" t="t" r="r" b="b"/>
              <a:pathLst>
                <a:path w="2528" h="1260" extrusionOk="0">
                  <a:moveTo>
                    <a:pt x="625" y="0"/>
                  </a:moveTo>
                  <a:cubicBezTo>
                    <a:pt x="281" y="0"/>
                    <a:pt x="1" y="283"/>
                    <a:pt x="1" y="626"/>
                  </a:cubicBezTo>
                  <a:cubicBezTo>
                    <a:pt x="1" y="982"/>
                    <a:pt x="288" y="1259"/>
                    <a:pt x="638" y="1259"/>
                  </a:cubicBezTo>
                  <a:cubicBezTo>
                    <a:pt x="655" y="1259"/>
                    <a:pt x="673" y="1259"/>
                    <a:pt x="690" y="1257"/>
                  </a:cubicBezTo>
                  <a:lnTo>
                    <a:pt x="2527" y="1085"/>
                  </a:lnTo>
                  <a:lnTo>
                    <a:pt x="2527" y="166"/>
                  </a:lnTo>
                  <a:lnTo>
                    <a:pt x="690" y="4"/>
                  </a:lnTo>
                  <a:cubicBezTo>
                    <a:pt x="668" y="1"/>
                    <a:pt x="646" y="0"/>
                    <a:pt x="625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437;p73"/>
            <p:cNvSpPr/>
            <p:nvPr/>
          </p:nvSpPr>
          <p:spPr>
            <a:xfrm>
              <a:off x="2212317" y="4437455"/>
              <a:ext cx="54306" cy="19537"/>
            </a:xfrm>
            <a:custGeom>
              <a:avLst/>
              <a:gdLst/>
              <a:ahLst/>
              <a:cxnLst/>
              <a:rect l="l" t="t" r="r" b="b"/>
              <a:pathLst>
                <a:path w="2068" h="744" extrusionOk="0">
                  <a:moveTo>
                    <a:pt x="168" y="1"/>
                  </a:moveTo>
                  <a:cubicBezTo>
                    <a:pt x="113" y="1"/>
                    <a:pt x="59" y="10"/>
                    <a:pt x="10" y="24"/>
                  </a:cubicBezTo>
                  <a:cubicBezTo>
                    <a:pt x="0" y="53"/>
                    <a:pt x="0" y="81"/>
                    <a:pt x="0" y="110"/>
                  </a:cubicBezTo>
                  <a:cubicBezTo>
                    <a:pt x="0" y="466"/>
                    <a:pt x="287" y="744"/>
                    <a:pt x="638" y="744"/>
                  </a:cubicBezTo>
                  <a:cubicBezTo>
                    <a:pt x="655" y="744"/>
                    <a:pt x="672" y="743"/>
                    <a:pt x="689" y="742"/>
                  </a:cubicBezTo>
                  <a:lnTo>
                    <a:pt x="2067" y="608"/>
                  </a:lnTo>
                  <a:lnTo>
                    <a:pt x="2067" y="167"/>
                  </a:lnTo>
                  <a:lnTo>
                    <a:pt x="230" y="5"/>
                  </a:lnTo>
                  <a:cubicBezTo>
                    <a:pt x="209" y="2"/>
                    <a:pt x="189" y="1"/>
                    <a:pt x="168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438;p73"/>
            <p:cNvSpPr/>
            <p:nvPr/>
          </p:nvSpPr>
          <p:spPr>
            <a:xfrm>
              <a:off x="2508346" y="4437482"/>
              <a:ext cx="66648" cy="33088"/>
            </a:xfrm>
            <a:custGeom>
              <a:avLst/>
              <a:gdLst/>
              <a:ahLst/>
              <a:cxnLst/>
              <a:rect l="l" t="t" r="r" b="b"/>
              <a:pathLst>
                <a:path w="2538" h="1260" extrusionOk="0">
                  <a:moveTo>
                    <a:pt x="1913" y="0"/>
                  </a:moveTo>
                  <a:cubicBezTo>
                    <a:pt x="1892" y="0"/>
                    <a:pt x="1870" y="1"/>
                    <a:pt x="1848" y="4"/>
                  </a:cubicBezTo>
                  <a:lnTo>
                    <a:pt x="1" y="166"/>
                  </a:lnTo>
                  <a:lnTo>
                    <a:pt x="1" y="1085"/>
                  </a:lnTo>
                  <a:lnTo>
                    <a:pt x="1848" y="1257"/>
                  </a:lnTo>
                  <a:cubicBezTo>
                    <a:pt x="1865" y="1259"/>
                    <a:pt x="1882" y="1259"/>
                    <a:pt x="1899" y="1259"/>
                  </a:cubicBezTo>
                  <a:cubicBezTo>
                    <a:pt x="2250" y="1259"/>
                    <a:pt x="2537" y="982"/>
                    <a:pt x="2537" y="626"/>
                  </a:cubicBezTo>
                  <a:cubicBezTo>
                    <a:pt x="2537" y="283"/>
                    <a:pt x="2257" y="0"/>
                    <a:pt x="1913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439;p73"/>
            <p:cNvSpPr/>
            <p:nvPr/>
          </p:nvSpPr>
          <p:spPr>
            <a:xfrm>
              <a:off x="2508346" y="4437455"/>
              <a:ext cx="54568" cy="19537"/>
            </a:xfrm>
            <a:custGeom>
              <a:avLst/>
              <a:gdLst/>
              <a:ahLst/>
              <a:cxnLst/>
              <a:rect l="l" t="t" r="r" b="b"/>
              <a:pathLst>
                <a:path w="2078" h="744" extrusionOk="0">
                  <a:moveTo>
                    <a:pt x="1908" y="1"/>
                  </a:moveTo>
                  <a:cubicBezTo>
                    <a:pt x="1888" y="1"/>
                    <a:pt x="1869" y="2"/>
                    <a:pt x="1848" y="5"/>
                  </a:cubicBezTo>
                  <a:lnTo>
                    <a:pt x="1" y="167"/>
                  </a:lnTo>
                  <a:lnTo>
                    <a:pt x="1" y="608"/>
                  </a:lnTo>
                  <a:lnTo>
                    <a:pt x="1389" y="742"/>
                  </a:lnTo>
                  <a:cubicBezTo>
                    <a:pt x="1406" y="743"/>
                    <a:pt x="1423" y="744"/>
                    <a:pt x="1440" y="744"/>
                  </a:cubicBezTo>
                  <a:cubicBezTo>
                    <a:pt x="1790" y="744"/>
                    <a:pt x="2078" y="466"/>
                    <a:pt x="2078" y="110"/>
                  </a:cubicBezTo>
                  <a:cubicBezTo>
                    <a:pt x="2078" y="81"/>
                    <a:pt x="2078" y="53"/>
                    <a:pt x="2068" y="24"/>
                  </a:cubicBezTo>
                  <a:cubicBezTo>
                    <a:pt x="2012" y="10"/>
                    <a:pt x="1961" y="1"/>
                    <a:pt x="1908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440;p73"/>
            <p:cNvSpPr/>
            <p:nvPr/>
          </p:nvSpPr>
          <p:spPr>
            <a:xfrm>
              <a:off x="2250762" y="4326979"/>
              <a:ext cx="263913" cy="253960"/>
            </a:xfrm>
            <a:custGeom>
              <a:avLst/>
              <a:gdLst/>
              <a:ahLst/>
              <a:cxnLst/>
              <a:rect l="l" t="t" r="r" b="b"/>
              <a:pathLst>
                <a:path w="10050" h="9671" extrusionOk="0">
                  <a:moveTo>
                    <a:pt x="5208" y="1153"/>
                  </a:moveTo>
                  <a:cubicBezTo>
                    <a:pt x="5685" y="1153"/>
                    <a:pt x="6165" y="1246"/>
                    <a:pt x="6623" y="1436"/>
                  </a:cubicBezTo>
                  <a:cubicBezTo>
                    <a:pt x="7992" y="2001"/>
                    <a:pt x="8891" y="3350"/>
                    <a:pt x="8891" y="4834"/>
                  </a:cubicBezTo>
                  <a:cubicBezTo>
                    <a:pt x="8891" y="6872"/>
                    <a:pt x="7245" y="8518"/>
                    <a:pt x="5207" y="8518"/>
                  </a:cubicBezTo>
                  <a:cubicBezTo>
                    <a:pt x="3723" y="8518"/>
                    <a:pt x="2374" y="7619"/>
                    <a:pt x="1809" y="6250"/>
                  </a:cubicBezTo>
                  <a:cubicBezTo>
                    <a:pt x="1235" y="4872"/>
                    <a:pt x="1551" y="3283"/>
                    <a:pt x="2604" y="2231"/>
                  </a:cubicBezTo>
                  <a:cubicBezTo>
                    <a:pt x="3307" y="1528"/>
                    <a:pt x="4249" y="1153"/>
                    <a:pt x="5208" y="1153"/>
                  </a:cubicBezTo>
                  <a:close/>
                  <a:moveTo>
                    <a:pt x="5207" y="1"/>
                  </a:moveTo>
                  <a:cubicBezTo>
                    <a:pt x="3254" y="1"/>
                    <a:pt x="1493" y="1187"/>
                    <a:pt x="747" y="2987"/>
                  </a:cubicBezTo>
                  <a:cubicBezTo>
                    <a:pt x="0" y="4795"/>
                    <a:pt x="412" y="6872"/>
                    <a:pt x="1800" y="8260"/>
                  </a:cubicBezTo>
                  <a:cubicBezTo>
                    <a:pt x="2721" y="9181"/>
                    <a:pt x="3959" y="9671"/>
                    <a:pt x="5216" y="9671"/>
                  </a:cubicBezTo>
                  <a:cubicBezTo>
                    <a:pt x="5839" y="9671"/>
                    <a:pt x="6467" y="9550"/>
                    <a:pt x="7063" y="9303"/>
                  </a:cubicBezTo>
                  <a:cubicBezTo>
                    <a:pt x="8872" y="8557"/>
                    <a:pt x="10049" y="6796"/>
                    <a:pt x="10049" y="4834"/>
                  </a:cubicBezTo>
                  <a:cubicBezTo>
                    <a:pt x="10049" y="2164"/>
                    <a:pt x="7886" y="1"/>
                    <a:pt x="5207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441;p73"/>
            <p:cNvSpPr/>
            <p:nvPr/>
          </p:nvSpPr>
          <p:spPr>
            <a:xfrm>
              <a:off x="2270116" y="4345073"/>
              <a:ext cx="226204" cy="217669"/>
            </a:xfrm>
            <a:custGeom>
              <a:avLst/>
              <a:gdLst/>
              <a:ahLst/>
              <a:cxnLst/>
              <a:rect l="l" t="t" r="r" b="b"/>
              <a:pathLst>
                <a:path w="8614" h="8289" extrusionOk="0">
                  <a:moveTo>
                    <a:pt x="4474" y="460"/>
                  </a:moveTo>
                  <a:cubicBezTo>
                    <a:pt x="4908" y="460"/>
                    <a:pt x="5341" y="537"/>
                    <a:pt x="5752" y="690"/>
                  </a:cubicBezTo>
                  <a:cubicBezTo>
                    <a:pt x="5886" y="747"/>
                    <a:pt x="5943" y="900"/>
                    <a:pt x="5877" y="1025"/>
                  </a:cubicBezTo>
                  <a:lnTo>
                    <a:pt x="4604" y="3236"/>
                  </a:lnTo>
                  <a:cubicBezTo>
                    <a:pt x="4833" y="3274"/>
                    <a:pt x="5053" y="3398"/>
                    <a:pt x="5197" y="3580"/>
                  </a:cubicBezTo>
                  <a:lnTo>
                    <a:pt x="6470" y="1379"/>
                  </a:lnTo>
                  <a:cubicBezTo>
                    <a:pt x="6516" y="1298"/>
                    <a:pt x="6594" y="1256"/>
                    <a:pt x="6673" y="1256"/>
                  </a:cubicBezTo>
                  <a:cubicBezTo>
                    <a:pt x="6725" y="1256"/>
                    <a:pt x="6778" y="1274"/>
                    <a:pt x="6824" y="1312"/>
                  </a:cubicBezTo>
                  <a:cubicBezTo>
                    <a:pt x="7503" y="1877"/>
                    <a:pt x="7953" y="2661"/>
                    <a:pt x="8106" y="3532"/>
                  </a:cubicBezTo>
                  <a:cubicBezTo>
                    <a:pt x="8126" y="3666"/>
                    <a:pt x="8020" y="3800"/>
                    <a:pt x="7877" y="3800"/>
                  </a:cubicBezTo>
                  <a:lnTo>
                    <a:pt x="5331" y="3800"/>
                  </a:lnTo>
                  <a:cubicBezTo>
                    <a:pt x="5417" y="4020"/>
                    <a:pt x="5417" y="4269"/>
                    <a:pt x="5331" y="4489"/>
                  </a:cubicBezTo>
                  <a:lnTo>
                    <a:pt x="7877" y="4489"/>
                  </a:lnTo>
                  <a:cubicBezTo>
                    <a:pt x="8020" y="4489"/>
                    <a:pt x="8126" y="4623"/>
                    <a:pt x="8106" y="4767"/>
                  </a:cubicBezTo>
                  <a:cubicBezTo>
                    <a:pt x="7953" y="5628"/>
                    <a:pt x="7503" y="6413"/>
                    <a:pt x="6824" y="6978"/>
                  </a:cubicBezTo>
                  <a:cubicBezTo>
                    <a:pt x="6778" y="7016"/>
                    <a:pt x="6724" y="7035"/>
                    <a:pt x="6670" y="7035"/>
                  </a:cubicBezTo>
                  <a:cubicBezTo>
                    <a:pt x="6592" y="7035"/>
                    <a:pt x="6516" y="6994"/>
                    <a:pt x="6470" y="6920"/>
                  </a:cubicBezTo>
                  <a:lnTo>
                    <a:pt x="5197" y="4709"/>
                  </a:lnTo>
                  <a:cubicBezTo>
                    <a:pt x="5053" y="4891"/>
                    <a:pt x="4833" y="5016"/>
                    <a:pt x="4604" y="5054"/>
                  </a:cubicBezTo>
                  <a:lnTo>
                    <a:pt x="5877" y="7265"/>
                  </a:lnTo>
                  <a:cubicBezTo>
                    <a:pt x="5943" y="7380"/>
                    <a:pt x="5886" y="7542"/>
                    <a:pt x="5752" y="7590"/>
                  </a:cubicBezTo>
                  <a:cubicBezTo>
                    <a:pt x="5341" y="7748"/>
                    <a:pt x="4908" y="7827"/>
                    <a:pt x="4474" y="7827"/>
                  </a:cubicBezTo>
                  <a:cubicBezTo>
                    <a:pt x="4041" y="7827"/>
                    <a:pt x="3608" y="7748"/>
                    <a:pt x="3197" y="7590"/>
                  </a:cubicBezTo>
                  <a:cubicBezTo>
                    <a:pt x="3063" y="7542"/>
                    <a:pt x="3005" y="7380"/>
                    <a:pt x="3072" y="7265"/>
                  </a:cubicBezTo>
                  <a:lnTo>
                    <a:pt x="4355" y="5054"/>
                  </a:lnTo>
                  <a:cubicBezTo>
                    <a:pt x="4116" y="5016"/>
                    <a:pt x="3905" y="4891"/>
                    <a:pt x="3752" y="4709"/>
                  </a:cubicBezTo>
                  <a:lnTo>
                    <a:pt x="2479" y="6911"/>
                  </a:lnTo>
                  <a:cubicBezTo>
                    <a:pt x="2432" y="6987"/>
                    <a:pt x="2353" y="7027"/>
                    <a:pt x="2272" y="7027"/>
                  </a:cubicBezTo>
                  <a:cubicBezTo>
                    <a:pt x="2221" y="7027"/>
                    <a:pt x="2169" y="7011"/>
                    <a:pt x="2125" y="6978"/>
                  </a:cubicBezTo>
                  <a:cubicBezTo>
                    <a:pt x="1445" y="6413"/>
                    <a:pt x="996" y="5628"/>
                    <a:pt x="852" y="4757"/>
                  </a:cubicBezTo>
                  <a:cubicBezTo>
                    <a:pt x="823" y="4623"/>
                    <a:pt x="929" y="4489"/>
                    <a:pt x="1072" y="4489"/>
                  </a:cubicBezTo>
                  <a:lnTo>
                    <a:pt x="3627" y="4489"/>
                  </a:lnTo>
                  <a:cubicBezTo>
                    <a:pt x="3532" y="4269"/>
                    <a:pt x="3532" y="4020"/>
                    <a:pt x="3627" y="3800"/>
                  </a:cubicBezTo>
                  <a:lnTo>
                    <a:pt x="1072" y="3800"/>
                  </a:lnTo>
                  <a:cubicBezTo>
                    <a:pt x="929" y="3800"/>
                    <a:pt x="814" y="3666"/>
                    <a:pt x="843" y="3523"/>
                  </a:cubicBezTo>
                  <a:cubicBezTo>
                    <a:pt x="996" y="2652"/>
                    <a:pt x="1445" y="1867"/>
                    <a:pt x="2125" y="1312"/>
                  </a:cubicBezTo>
                  <a:cubicBezTo>
                    <a:pt x="2171" y="1273"/>
                    <a:pt x="2225" y="1255"/>
                    <a:pt x="2278" y="1255"/>
                  </a:cubicBezTo>
                  <a:cubicBezTo>
                    <a:pt x="2357" y="1255"/>
                    <a:pt x="2433" y="1295"/>
                    <a:pt x="2479" y="1369"/>
                  </a:cubicBezTo>
                  <a:lnTo>
                    <a:pt x="3752" y="3580"/>
                  </a:lnTo>
                  <a:cubicBezTo>
                    <a:pt x="3895" y="3389"/>
                    <a:pt x="4116" y="3264"/>
                    <a:pt x="4345" y="3236"/>
                  </a:cubicBezTo>
                  <a:lnTo>
                    <a:pt x="3072" y="1025"/>
                  </a:lnTo>
                  <a:cubicBezTo>
                    <a:pt x="3005" y="900"/>
                    <a:pt x="3063" y="747"/>
                    <a:pt x="3197" y="690"/>
                  </a:cubicBezTo>
                  <a:cubicBezTo>
                    <a:pt x="3608" y="537"/>
                    <a:pt x="4041" y="460"/>
                    <a:pt x="4474" y="460"/>
                  </a:cubicBezTo>
                  <a:close/>
                  <a:moveTo>
                    <a:pt x="4470" y="1"/>
                  </a:moveTo>
                  <a:cubicBezTo>
                    <a:pt x="2795" y="1"/>
                    <a:pt x="1283" y="1015"/>
                    <a:pt x="642" y="2566"/>
                  </a:cubicBezTo>
                  <a:cubicBezTo>
                    <a:pt x="0" y="4106"/>
                    <a:pt x="354" y="5896"/>
                    <a:pt x="1541" y="7073"/>
                  </a:cubicBezTo>
                  <a:cubicBezTo>
                    <a:pt x="2335" y="7867"/>
                    <a:pt x="3394" y="8288"/>
                    <a:pt x="4473" y="8288"/>
                  </a:cubicBezTo>
                  <a:cubicBezTo>
                    <a:pt x="5007" y="8288"/>
                    <a:pt x="5545" y="8185"/>
                    <a:pt x="6058" y="7973"/>
                  </a:cubicBezTo>
                  <a:cubicBezTo>
                    <a:pt x="7609" y="7332"/>
                    <a:pt x="8614" y="5820"/>
                    <a:pt x="8614" y="4145"/>
                  </a:cubicBezTo>
                  <a:cubicBezTo>
                    <a:pt x="8614" y="1857"/>
                    <a:pt x="6767" y="1"/>
                    <a:pt x="4470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442;p73"/>
            <p:cNvSpPr/>
            <p:nvPr/>
          </p:nvSpPr>
          <p:spPr>
            <a:xfrm>
              <a:off x="2390990" y="4408412"/>
              <a:ext cx="28177" cy="30934"/>
            </a:xfrm>
            <a:custGeom>
              <a:avLst/>
              <a:gdLst/>
              <a:ahLst/>
              <a:cxnLst/>
              <a:rect l="l" t="t" r="r" b="b"/>
              <a:pathLst>
                <a:path w="1073" h="1178" extrusionOk="0">
                  <a:moveTo>
                    <a:pt x="479" y="1"/>
                  </a:moveTo>
                  <a:lnTo>
                    <a:pt x="1" y="824"/>
                  </a:lnTo>
                  <a:cubicBezTo>
                    <a:pt x="230" y="862"/>
                    <a:pt x="450" y="986"/>
                    <a:pt x="594" y="1178"/>
                  </a:cubicBezTo>
                  <a:lnTo>
                    <a:pt x="1073" y="345"/>
                  </a:lnTo>
                  <a:cubicBezTo>
                    <a:pt x="900" y="192"/>
                    <a:pt x="690" y="77"/>
                    <a:pt x="479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443;p73"/>
            <p:cNvSpPr/>
            <p:nvPr/>
          </p:nvSpPr>
          <p:spPr>
            <a:xfrm>
              <a:off x="2390990" y="4468731"/>
              <a:ext cx="28177" cy="30934"/>
            </a:xfrm>
            <a:custGeom>
              <a:avLst/>
              <a:gdLst/>
              <a:ahLst/>
              <a:cxnLst/>
              <a:rect l="l" t="t" r="r" b="b"/>
              <a:pathLst>
                <a:path w="1073" h="1178" extrusionOk="0">
                  <a:moveTo>
                    <a:pt x="594" y="0"/>
                  </a:moveTo>
                  <a:cubicBezTo>
                    <a:pt x="450" y="192"/>
                    <a:pt x="230" y="316"/>
                    <a:pt x="1" y="345"/>
                  </a:cubicBezTo>
                  <a:lnTo>
                    <a:pt x="479" y="1178"/>
                  </a:lnTo>
                  <a:cubicBezTo>
                    <a:pt x="690" y="1101"/>
                    <a:pt x="900" y="986"/>
                    <a:pt x="1073" y="833"/>
                  </a:cubicBezTo>
                  <a:lnTo>
                    <a:pt x="594" y="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444;p73"/>
            <p:cNvSpPr/>
            <p:nvPr/>
          </p:nvSpPr>
          <p:spPr>
            <a:xfrm>
              <a:off x="2410081" y="4444861"/>
              <a:ext cx="26181" cy="18119"/>
            </a:xfrm>
            <a:custGeom>
              <a:avLst/>
              <a:gdLst/>
              <a:ahLst/>
              <a:cxnLst/>
              <a:rect l="l" t="t" r="r" b="b"/>
              <a:pathLst>
                <a:path w="997" h="690" extrusionOk="0">
                  <a:moveTo>
                    <a:pt x="1" y="0"/>
                  </a:moveTo>
                  <a:cubicBezTo>
                    <a:pt x="39" y="115"/>
                    <a:pt x="68" y="230"/>
                    <a:pt x="68" y="345"/>
                  </a:cubicBezTo>
                  <a:cubicBezTo>
                    <a:pt x="68" y="469"/>
                    <a:pt x="39" y="584"/>
                    <a:pt x="1" y="689"/>
                  </a:cubicBezTo>
                  <a:lnTo>
                    <a:pt x="958" y="689"/>
                  </a:lnTo>
                  <a:cubicBezTo>
                    <a:pt x="996" y="469"/>
                    <a:pt x="996" y="230"/>
                    <a:pt x="958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445;p73"/>
            <p:cNvSpPr/>
            <p:nvPr/>
          </p:nvSpPr>
          <p:spPr>
            <a:xfrm>
              <a:off x="2338969" y="4444861"/>
              <a:ext cx="26155" cy="18119"/>
            </a:xfrm>
            <a:custGeom>
              <a:avLst/>
              <a:gdLst/>
              <a:ahLst/>
              <a:cxnLst/>
              <a:rect l="l" t="t" r="r" b="b"/>
              <a:pathLst>
                <a:path w="996" h="690" extrusionOk="0">
                  <a:moveTo>
                    <a:pt x="39" y="0"/>
                  </a:moveTo>
                  <a:cubicBezTo>
                    <a:pt x="1" y="230"/>
                    <a:pt x="1" y="460"/>
                    <a:pt x="39" y="689"/>
                  </a:cubicBezTo>
                  <a:lnTo>
                    <a:pt x="996" y="689"/>
                  </a:lnTo>
                  <a:cubicBezTo>
                    <a:pt x="958" y="584"/>
                    <a:pt x="929" y="469"/>
                    <a:pt x="929" y="345"/>
                  </a:cubicBezTo>
                  <a:cubicBezTo>
                    <a:pt x="929" y="230"/>
                    <a:pt x="958" y="115"/>
                    <a:pt x="996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446;p73"/>
            <p:cNvSpPr/>
            <p:nvPr/>
          </p:nvSpPr>
          <p:spPr>
            <a:xfrm>
              <a:off x="2356065" y="4408412"/>
              <a:ext cx="28177" cy="30934"/>
            </a:xfrm>
            <a:custGeom>
              <a:avLst/>
              <a:gdLst/>
              <a:ahLst/>
              <a:cxnLst/>
              <a:rect l="l" t="t" r="r" b="b"/>
              <a:pathLst>
                <a:path w="1073" h="1178" extrusionOk="0">
                  <a:moveTo>
                    <a:pt x="594" y="1"/>
                  </a:moveTo>
                  <a:cubicBezTo>
                    <a:pt x="374" y="77"/>
                    <a:pt x="173" y="192"/>
                    <a:pt x="0" y="345"/>
                  </a:cubicBezTo>
                  <a:lnTo>
                    <a:pt x="479" y="1178"/>
                  </a:lnTo>
                  <a:cubicBezTo>
                    <a:pt x="622" y="986"/>
                    <a:pt x="833" y="862"/>
                    <a:pt x="1072" y="824"/>
                  </a:cubicBezTo>
                  <a:lnTo>
                    <a:pt x="594" y="1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447;p73"/>
            <p:cNvSpPr/>
            <p:nvPr/>
          </p:nvSpPr>
          <p:spPr>
            <a:xfrm>
              <a:off x="2356065" y="4468731"/>
              <a:ext cx="28177" cy="30934"/>
            </a:xfrm>
            <a:custGeom>
              <a:avLst/>
              <a:gdLst/>
              <a:ahLst/>
              <a:cxnLst/>
              <a:rect l="l" t="t" r="r" b="b"/>
              <a:pathLst>
                <a:path w="1073" h="1178" extrusionOk="0">
                  <a:moveTo>
                    <a:pt x="479" y="0"/>
                  </a:moveTo>
                  <a:lnTo>
                    <a:pt x="0" y="833"/>
                  </a:lnTo>
                  <a:cubicBezTo>
                    <a:pt x="173" y="986"/>
                    <a:pt x="374" y="1101"/>
                    <a:pt x="594" y="1178"/>
                  </a:cubicBezTo>
                  <a:lnTo>
                    <a:pt x="1072" y="345"/>
                  </a:lnTo>
                  <a:cubicBezTo>
                    <a:pt x="833" y="316"/>
                    <a:pt x="622" y="192"/>
                    <a:pt x="479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448;p73"/>
            <p:cNvSpPr/>
            <p:nvPr/>
          </p:nvSpPr>
          <p:spPr>
            <a:xfrm>
              <a:off x="2338969" y="4417708"/>
              <a:ext cx="84977" cy="72583"/>
            </a:xfrm>
            <a:custGeom>
              <a:avLst/>
              <a:gdLst/>
              <a:ahLst/>
              <a:cxnLst/>
              <a:rect l="l" t="t" r="r" b="b"/>
              <a:pathLst>
                <a:path w="3236" h="2764" extrusionOk="0">
                  <a:moveTo>
                    <a:pt x="1850" y="919"/>
                  </a:moveTo>
                  <a:cubicBezTo>
                    <a:pt x="2089" y="919"/>
                    <a:pt x="2317" y="1101"/>
                    <a:pt x="2317" y="1379"/>
                  </a:cubicBezTo>
                  <a:cubicBezTo>
                    <a:pt x="2307" y="1637"/>
                    <a:pt x="2106" y="1838"/>
                    <a:pt x="1848" y="1838"/>
                  </a:cubicBezTo>
                  <a:lnTo>
                    <a:pt x="1848" y="1848"/>
                  </a:lnTo>
                  <a:cubicBezTo>
                    <a:pt x="1436" y="1848"/>
                    <a:pt x="1235" y="1350"/>
                    <a:pt x="1522" y="1053"/>
                  </a:cubicBezTo>
                  <a:cubicBezTo>
                    <a:pt x="1618" y="960"/>
                    <a:pt x="1736" y="919"/>
                    <a:pt x="1850" y="919"/>
                  </a:cubicBezTo>
                  <a:close/>
                  <a:moveTo>
                    <a:pt x="1848" y="1"/>
                  </a:moveTo>
                  <a:cubicBezTo>
                    <a:pt x="623" y="1"/>
                    <a:pt x="1" y="1494"/>
                    <a:pt x="871" y="2355"/>
                  </a:cubicBezTo>
                  <a:cubicBezTo>
                    <a:pt x="1154" y="2637"/>
                    <a:pt x="1501" y="2764"/>
                    <a:pt x="1842" y="2764"/>
                  </a:cubicBezTo>
                  <a:cubicBezTo>
                    <a:pt x="2553" y="2764"/>
                    <a:pt x="3235" y="2213"/>
                    <a:pt x="3235" y="1379"/>
                  </a:cubicBezTo>
                  <a:cubicBezTo>
                    <a:pt x="3235" y="623"/>
                    <a:pt x="2613" y="1"/>
                    <a:pt x="1848" y="1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449;p73"/>
            <p:cNvSpPr/>
            <p:nvPr/>
          </p:nvSpPr>
          <p:spPr>
            <a:xfrm>
              <a:off x="2355303" y="4429787"/>
              <a:ext cx="56564" cy="48423"/>
            </a:xfrm>
            <a:custGeom>
              <a:avLst/>
              <a:gdLst/>
              <a:ahLst/>
              <a:cxnLst/>
              <a:rect l="l" t="t" r="r" b="b"/>
              <a:pathLst>
                <a:path w="2154" h="1844" extrusionOk="0">
                  <a:moveTo>
                    <a:pt x="1228" y="459"/>
                  </a:moveTo>
                  <a:cubicBezTo>
                    <a:pt x="1467" y="459"/>
                    <a:pt x="1695" y="641"/>
                    <a:pt x="1695" y="919"/>
                  </a:cubicBezTo>
                  <a:cubicBezTo>
                    <a:pt x="1685" y="1177"/>
                    <a:pt x="1484" y="1378"/>
                    <a:pt x="1226" y="1378"/>
                  </a:cubicBezTo>
                  <a:lnTo>
                    <a:pt x="1226" y="1388"/>
                  </a:lnTo>
                  <a:cubicBezTo>
                    <a:pt x="814" y="1388"/>
                    <a:pt x="613" y="890"/>
                    <a:pt x="900" y="593"/>
                  </a:cubicBezTo>
                  <a:cubicBezTo>
                    <a:pt x="996" y="500"/>
                    <a:pt x="1114" y="459"/>
                    <a:pt x="1228" y="459"/>
                  </a:cubicBezTo>
                  <a:close/>
                  <a:moveTo>
                    <a:pt x="1226" y="0"/>
                  </a:moveTo>
                  <a:cubicBezTo>
                    <a:pt x="412" y="0"/>
                    <a:pt x="1" y="995"/>
                    <a:pt x="575" y="1570"/>
                  </a:cubicBezTo>
                  <a:cubicBezTo>
                    <a:pt x="764" y="1759"/>
                    <a:pt x="996" y="1843"/>
                    <a:pt x="1224" y="1843"/>
                  </a:cubicBezTo>
                  <a:cubicBezTo>
                    <a:pt x="1699" y="1843"/>
                    <a:pt x="2154" y="1475"/>
                    <a:pt x="2154" y="919"/>
                  </a:cubicBezTo>
                  <a:cubicBezTo>
                    <a:pt x="2154" y="412"/>
                    <a:pt x="1742" y="0"/>
                    <a:pt x="1226" y="0"/>
                  </a:cubicBez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8770;p70"/>
          <p:cNvGrpSpPr/>
          <p:nvPr/>
        </p:nvGrpSpPr>
        <p:grpSpPr>
          <a:xfrm>
            <a:off x="1791285" y="1619249"/>
            <a:ext cx="574672" cy="506859"/>
            <a:chOff x="729238" y="1179665"/>
            <a:chExt cx="1636117" cy="1526144"/>
          </a:xfrm>
        </p:grpSpPr>
        <p:grpSp>
          <p:nvGrpSpPr>
            <p:cNvPr id="163" name="Google Shape;8771;p70"/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263" name="Google Shape;8772;p70"/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8773;p70"/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8774;p70"/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8775;p70"/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8776;p70"/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8777;p70"/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8778;p70"/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8779;p70"/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8780;p70"/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8781;p70"/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8782;p70"/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253" name="Google Shape;8783;p70"/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8784;p70"/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8785;p70"/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8786;p70"/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8787;p70"/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8788;p70"/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8789;p70"/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8790;p70"/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8791;p70"/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8792;p70"/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8793;p70"/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243" name="Google Shape;8794;p70"/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8795;p70"/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8796;p70"/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8797;p70"/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8798;p70"/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8799;p70"/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8800;p70"/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8801;p70"/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8802;p70"/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8803;p70"/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8804;p70"/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233" name="Google Shape;8805;p70"/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8806;p70"/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8807;p70"/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8808;p70"/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8809;p70"/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8810;p70"/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8811;p70"/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8812;p70"/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8813;p70"/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8814;p70"/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8815;p70"/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223" name="Google Shape;8816;p70"/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8817;p70"/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8818;p70"/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8819;p70"/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8820;p70"/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8821;p70"/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8822;p70"/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8823;p70"/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8824;p70"/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8825;p70"/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8826;p70"/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213" name="Google Shape;8827;p70"/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8828;p70"/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8829;p70"/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8830;p70"/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8831;p70"/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8832;p70"/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8833;p70"/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8834;p70"/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8835;p70"/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8836;p70"/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8837;p70"/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203" name="Google Shape;8838;p70"/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8839;p70"/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8840;p70"/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8841;p70"/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8842;p70"/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8843;p70"/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8844;p70"/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8845;p70"/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8846;p70"/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8847;p70"/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8848;p70"/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193" name="Google Shape;8849;p70"/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8850;p70"/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8851;p70"/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8852;p70"/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8853;p70"/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8854;p70"/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8855;p70"/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8856;p70"/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8857;p70"/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8858;p70"/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8859;p70"/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183" name="Google Shape;8860;p70"/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8861;p70"/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8862;p70"/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8863;p70"/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8864;p70"/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8865;p70"/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8866;p70"/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8867;p70"/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8868;p70"/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8869;p70"/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8870;p70"/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173" name="Google Shape;8871;p70"/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8872;p70"/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8873;p70"/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8874;p70"/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8875;p70"/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8876;p70"/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8877;p70"/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8878;p70"/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8879;p70"/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8880;p70"/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DAYS 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900" y="1184872"/>
            <a:ext cx="51108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Day 1 - MALTAB SIMULINK FOR ELECTRICAL ENGINEERING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2 - </a:t>
            </a:r>
            <a:r>
              <a:rPr lang="en-US" sz="1050" dirty="0" err="1">
                <a:solidFill>
                  <a:srgbClr val="002060"/>
                </a:solidFill>
              </a:rPr>
              <a:t>Arduino</a:t>
            </a:r>
            <a:r>
              <a:rPr lang="en-US" sz="1050" dirty="0">
                <a:solidFill>
                  <a:srgbClr val="002060"/>
                </a:solidFill>
              </a:rPr>
              <a:t> Examples with MATLAB SIMULINK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3 - </a:t>
            </a:r>
            <a:r>
              <a:rPr lang="en-US" sz="1050" dirty="0" err="1">
                <a:solidFill>
                  <a:srgbClr val="002060"/>
                </a:solidFill>
              </a:rPr>
              <a:t>Arduino</a:t>
            </a:r>
            <a:r>
              <a:rPr lang="en-US" sz="1050" dirty="0">
                <a:solidFill>
                  <a:srgbClr val="002060"/>
                </a:solidFill>
              </a:rPr>
              <a:t> Based Speed Control of DC Motor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4 - Single/Three Phase Rectifier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5 - Single/Three Phase AC Voltage Controller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6 - DC-DC Converter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7 - Inverter Design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8 - Grid Tie Inverter Design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9 - Matrix Converter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10 - Multi Level Inverter Design using MATLAB SIMULINK</a:t>
            </a:r>
          </a:p>
        </p:txBody>
      </p:sp>
      <p:sp>
        <p:nvSpPr>
          <p:cNvPr id="8" name="Rectangle 7"/>
          <p:cNvSpPr/>
          <p:nvPr/>
        </p:nvSpPr>
        <p:spPr>
          <a:xfrm>
            <a:off x="88900" y="2816832"/>
            <a:ext cx="49713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Day 11 - Active Power Filter Design using MATLAB SIMULINK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12 - Battery Charger design using MATLAB SIMULINK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13 - Speed Control of DC Motor Using Chopper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14 - Simulink Based Speed Control of Induction Motor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15 - Simulink Based Speed Control of BLDC Motor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16 - Simulink Based Speed Control of PMSM Motor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17 - MPPT Controller for Solar PV Application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18 - Gate Driver Design for IGBT /MOSFET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19 - AD/DC Current/Voltage/Speed Measurement Circuit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20 - Inductor/Transformer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8957" y="1226152"/>
            <a:ext cx="69658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</a:rPr>
              <a:t>Day 21 - Buck/Boost Converter Design Procedure with </a:t>
            </a:r>
            <a:r>
              <a:rPr lang="en-US" sz="1050" dirty="0" err="1">
                <a:solidFill>
                  <a:srgbClr val="002060"/>
                </a:solidFill>
              </a:rPr>
              <a:t>Arduino</a:t>
            </a:r>
            <a:endParaRPr lang="en-US" sz="1050" dirty="0">
              <a:solidFill>
                <a:srgbClr val="002060"/>
              </a:solidFill>
            </a:endParaRPr>
          </a:p>
          <a:p>
            <a:r>
              <a:rPr lang="en-US" sz="1050" dirty="0">
                <a:solidFill>
                  <a:srgbClr val="002060"/>
                </a:solidFill>
              </a:rPr>
              <a:t>Day 22 - Wind Energy Power System Design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23 - Smart Energy Meter System Design using </a:t>
            </a:r>
            <a:r>
              <a:rPr lang="en-US" sz="1050" dirty="0" err="1">
                <a:solidFill>
                  <a:srgbClr val="002060"/>
                </a:solidFill>
              </a:rPr>
              <a:t>Arduino</a:t>
            </a:r>
            <a:endParaRPr lang="en-US" sz="1050" dirty="0">
              <a:solidFill>
                <a:srgbClr val="002060"/>
              </a:solidFill>
            </a:endParaRPr>
          </a:p>
          <a:p>
            <a:r>
              <a:rPr lang="en-US" sz="1050" dirty="0">
                <a:solidFill>
                  <a:srgbClr val="002060"/>
                </a:solidFill>
              </a:rPr>
              <a:t>Day 24 - Three Phase Induction Motor Fault Diagnosis using </a:t>
            </a:r>
            <a:r>
              <a:rPr lang="en-US" sz="1050" dirty="0" err="1">
                <a:solidFill>
                  <a:srgbClr val="002060"/>
                </a:solidFill>
              </a:rPr>
              <a:t>Arduino</a:t>
            </a:r>
            <a:endParaRPr lang="en-US" sz="1050" dirty="0">
              <a:solidFill>
                <a:srgbClr val="002060"/>
              </a:solidFill>
            </a:endParaRPr>
          </a:p>
          <a:p>
            <a:r>
              <a:rPr lang="en-US" sz="1050" dirty="0">
                <a:solidFill>
                  <a:srgbClr val="002060"/>
                </a:solidFill>
              </a:rPr>
              <a:t>Day 25 - TI DSP Programming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26 - SMPS Design Calculations and Fabrication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27 - Electric Vehicle Design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28 - Facts Devices using MATLAB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29 - Vector controlled Induction Motor using Simulink</a:t>
            </a:r>
          </a:p>
          <a:p>
            <a:r>
              <a:rPr lang="en-US" sz="1050" dirty="0">
                <a:solidFill>
                  <a:srgbClr val="002060"/>
                </a:solidFill>
              </a:rPr>
              <a:t>Day 30 - Hardware design for </a:t>
            </a:r>
            <a:r>
              <a:rPr lang="en-US" sz="1050" dirty="0" err="1">
                <a:solidFill>
                  <a:srgbClr val="002060"/>
                </a:solidFill>
              </a:rPr>
              <a:t>Arduino</a:t>
            </a:r>
            <a:r>
              <a:rPr lang="en-US" sz="1050" dirty="0">
                <a:solidFill>
                  <a:srgbClr val="002060"/>
                </a:solidFill>
              </a:rPr>
              <a:t> based Speed Control of Induction Motor</a:t>
            </a:r>
          </a:p>
        </p:txBody>
      </p:sp>
    </p:spTree>
    <p:extLst>
      <p:ext uri="{BB962C8B-B14F-4D97-AF65-F5344CB8AC3E}">
        <p14:creationId xmlns:p14="http://schemas.microsoft.com/office/powerpoint/2010/main" xmlns="" val="33861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8300" y="1019175"/>
            <a:ext cx="3856500" cy="948054"/>
          </a:xfrm>
        </p:spPr>
        <p:txBody>
          <a:bodyPr/>
          <a:lstStyle/>
          <a:p>
            <a:r>
              <a:rPr lang="en-US" dirty="0" smtClean="0"/>
              <a:t>DAY1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4044" y="1915516"/>
            <a:ext cx="4087906" cy="705457"/>
            <a:chOff x="348547" y="1052443"/>
            <a:chExt cx="4087906" cy="919422"/>
          </a:xfrm>
        </p:grpSpPr>
        <p:sp>
          <p:nvSpPr>
            <p:cNvPr id="8" name="Rectangle 7"/>
            <p:cNvSpPr/>
            <p:nvPr/>
          </p:nvSpPr>
          <p:spPr>
            <a:xfrm>
              <a:off x="348547" y="1052443"/>
              <a:ext cx="4087906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3200" dirty="0" smtClean="0">
                  <a:latin typeface="Lilita One" panose="020B0604020202020204" charset="0"/>
                </a:rPr>
                <a:t>MATLAB</a:t>
              </a:r>
              <a:r>
                <a:rPr lang="en-US" sz="3200" baseline="0" dirty="0" smtClean="0">
                  <a:latin typeface="Lilita One" panose="020B0604020202020204" charset="0"/>
                </a:rPr>
                <a:t> SIMULINK</a:t>
              </a:r>
              <a:endParaRPr lang="en-US" sz="3200" dirty="0">
                <a:latin typeface="Lilita One" panose="020B060402020202020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547" y="1514665"/>
              <a:ext cx="4087906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800" dirty="0" smtClean="0">
                  <a:latin typeface="+mj-lt"/>
                </a:rPr>
                <a:t>30 Days Master</a:t>
              </a:r>
              <a:r>
                <a:rPr lang="en-US" sz="2800" baseline="0" dirty="0" smtClean="0">
                  <a:latin typeface="+mj-lt"/>
                </a:rPr>
                <a:t> Class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4301" y="933450"/>
            <a:ext cx="4705350" cy="3751795"/>
            <a:chOff x="3551078" y="894499"/>
            <a:chExt cx="5591283" cy="3790746"/>
          </a:xfrm>
        </p:grpSpPr>
        <p:grpSp>
          <p:nvGrpSpPr>
            <p:cNvPr id="11" name="Google Shape;863;p34"/>
            <p:cNvGrpSpPr/>
            <p:nvPr/>
          </p:nvGrpSpPr>
          <p:grpSpPr>
            <a:xfrm>
              <a:off x="3551078" y="894499"/>
              <a:ext cx="5591283" cy="3790746"/>
              <a:chOff x="3551078" y="894499"/>
              <a:chExt cx="5591283" cy="3790746"/>
            </a:xfrm>
          </p:grpSpPr>
          <p:sp>
            <p:nvSpPr>
              <p:cNvPr id="16" name="Google Shape;864;p34"/>
              <p:cNvSpPr/>
              <p:nvPr/>
            </p:nvSpPr>
            <p:spPr>
              <a:xfrm>
                <a:off x="7439416" y="1150995"/>
                <a:ext cx="1702945" cy="1120308"/>
              </a:xfrm>
              <a:custGeom>
                <a:avLst/>
                <a:gdLst/>
                <a:ahLst/>
                <a:cxnLst/>
                <a:rect l="l" t="t" r="r" b="b"/>
                <a:pathLst>
                  <a:path w="53134" h="34955" extrusionOk="0">
                    <a:moveTo>
                      <a:pt x="3626" y="1"/>
                    </a:moveTo>
                    <a:lnTo>
                      <a:pt x="0" y="34955"/>
                    </a:lnTo>
                    <a:lnTo>
                      <a:pt x="49074" y="34955"/>
                    </a:lnTo>
                    <a:lnTo>
                      <a:pt x="5313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65;p34"/>
              <p:cNvSpPr/>
              <p:nvPr/>
            </p:nvSpPr>
            <p:spPr>
              <a:xfrm>
                <a:off x="7610788" y="1330924"/>
                <a:ext cx="80349" cy="75243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23477" extrusionOk="0">
                    <a:moveTo>
                      <a:pt x="2473" y="1"/>
                    </a:moveTo>
                    <a:lnTo>
                      <a:pt x="2473" y="1"/>
                    </a:lnTo>
                    <a:cubicBezTo>
                      <a:pt x="2423" y="1"/>
                      <a:pt x="1855" y="5247"/>
                      <a:pt x="1187" y="11730"/>
                    </a:cubicBezTo>
                    <a:cubicBezTo>
                      <a:pt x="518" y="18213"/>
                      <a:pt x="0" y="23476"/>
                      <a:pt x="50" y="23476"/>
                    </a:cubicBezTo>
                    <a:cubicBezTo>
                      <a:pt x="84" y="23476"/>
                      <a:pt x="669" y="18230"/>
                      <a:pt x="1337" y="11747"/>
                    </a:cubicBezTo>
                    <a:cubicBezTo>
                      <a:pt x="2005" y="5264"/>
                      <a:pt x="2507" y="17"/>
                      <a:pt x="2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66;p34"/>
              <p:cNvSpPr/>
              <p:nvPr/>
            </p:nvSpPr>
            <p:spPr>
              <a:xfrm>
                <a:off x="7740911" y="1366275"/>
                <a:ext cx="15800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51" extrusionOk="0">
                    <a:moveTo>
                      <a:pt x="2457" y="0"/>
                    </a:moveTo>
                    <a:cubicBezTo>
                      <a:pt x="1103" y="0"/>
                      <a:pt x="0" y="34"/>
                      <a:pt x="0" y="67"/>
                    </a:cubicBezTo>
                    <a:cubicBezTo>
                      <a:pt x="0" y="117"/>
                      <a:pt x="1103" y="151"/>
                      <a:pt x="2457" y="151"/>
                    </a:cubicBezTo>
                    <a:cubicBezTo>
                      <a:pt x="3827" y="151"/>
                      <a:pt x="4929" y="117"/>
                      <a:pt x="4929" y="67"/>
                    </a:cubicBezTo>
                    <a:cubicBezTo>
                      <a:pt x="4929" y="34"/>
                      <a:pt x="3827" y="0"/>
                      <a:pt x="2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67;p34"/>
              <p:cNvSpPr/>
              <p:nvPr/>
            </p:nvSpPr>
            <p:spPr>
              <a:xfrm>
                <a:off x="7941736" y="1366275"/>
                <a:ext cx="628693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9616" h="151" extrusionOk="0">
                    <a:moveTo>
                      <a:pt x="9808" y="0"/>
                    </a:moveTo>
                    <a:cubicBezTo>
                      <a:pt x="4394" y="0"/>
                      <a:pt x="0" y="34"/>
                      <a:pt x="0" y="67"/>
                    </a:cubicBezTo>
                    <a:cubicBezTo>
                      <a:pt x="0" y="117"/>
                      <a:pt x="4394" y="151"/>
                      <a:pt x="9808" y="151"/>
                    </a:cubicBezTo>
                    <a:cubicBezTo>
                      <a:pt x="15222" y="151"/>
                      <a:pt x="19616" y="117"/>
                      <a:pt x="19616" y="67"/>
                    </a:cubicBezTo>
                    <a:cubicBezTo>
                      <a:pt x="19616" y="34"/>
                      <a:pt x="15238" y="0"/>
                      <a:pt x="9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68;p34"/>
              <p:cNvSpPr/>
              <p:nvPr/>
            </p:nvSpPr>
            <p:spPr>
              <a:xfrm>
                <a:off x="7722161" y="1764144"/>
                <a:ext cx="15800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68" extrusionOk="0">
                    <a:moveTo>
                      <a:pt x="2473" y="1"/>
                    </a:moveTo>
                    <a:cubicBezTo>
                      <a:pt x="1103" y="1"/>
                      <a:pt x="1" y="34"/>
                      <a:pt x="1" y="84"/>
                    </a:cubicBezTo>
                    <a:cubicBezTo>
                      <a:pt x="1" y="118"/>
                      <a:pt x="1103" y="168"/>
                      <a:pt x="2473" y="168"/>
                    </a:cubicBezTo>
                    <a:cubicBezTo>
                      <a:pt x="3827" y="168"/>
                      <a:pt x="4930" y="118"/>
                      <a:pt x="4930" y="84"/>
                    </a:cubicBezTo>
                    <a:cubicBezTo>
                      <a:pt x="4930" y="34"/>
                      <a:pt x="3827" y="1"/>
                      <a:pt x="24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69;p34"/>
              <p:cNvSpPr/>
              <p:nvPr/>
            </p:nvSpPr>
            <p:spPr>
              <a:xfrm>
                <a:off x="7922987" y="1764144"/>
                <a:ext cx="62923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9633" h="168" extrusionOk="0">
                    <a:moveTo>
                      <a:pt x="9808" y="1"/>
                    </a:moveTo>
                    <a:cubicBezTo>
                      <a:pt x="4395" y="1"/>
                      <a:pt x="0" y="34"/>
                      <a:pt x="0" y="84"/>
                    </a:cubicBezTo>
                    <a:cubicBezTo>
                      <a:pt x="0" y="118"/>
                      <a:pt x="4395" y="168"/>
                      <a:pt x="9808" y="168"/>
                    </a:cubicBezTo>
                    <a:cubicBezTo>
                      <a:pt x="15239" y="168"/>
                      <a:pt x="19633" y="118"/>
                      <a:pt x="19633" y="84"/>
                    </a:cubicBezTo>
                    <a:cubicBezTo>
                      <a:pt x="19633" y="34"/>
                      <a:pt x="15239" y="1"/>
                      <a:pt x="9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0;p34"/>
              <p:cNvSpPr/>
              <p:nvPr/>
            </p:nvSpPr>
            <p:spPr>
              <a:xfrm>
                <a:off x="7708764" y="1947822"/>
                <a:ext cx="62927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9634" h="152" extrusionOk="0">
                    <a:moveTo>
                      <a:pt x="9809" y="1"/>
                    </a:moveTo>
                    <a:cubicBezTo>
                      <a:pt x="4395" y="1"/>
                      <a:pt x="1" y="34"/>
                      <a:pt x="1" y="84"/>
                    </a:cubicBezTo>
                    <a:cubicBezTo>
                      <a:pt x="1" y="118"/>
                      <a:pt x="4395" y="151"/>
                      <a:pt x="9809" y="151"/>
                    </a:cubicBezTo>
                    <a:cubicBezTo>
                      <a:pt x="15239" y="151"/>
                      <a:pt x="19633" y="118"/>
                      <a:pt x="19633" y="84"/>
                    </a:cubicBezTo>
                    <a:cubicBezTo>
                      <a:pt x="19633" y="34"/>
                      <a:pt x="15239" y="1"/>
                      <a:pt x="98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71;p34"/>
              <p:cNvSpPr/>
              <p:nvPr/>
            </p:nvSpPr>
            <p:spPr>
              <a:xfrm>
                <a:off x="7746263" y="1478194"/>
                <a:ext cx="22226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68" extrusionOk="0">
                    <a:moveTo>
                      <a:pt x="3459" y="0"/>
                    </a:moveTo>
                    <a:cubicBezTo>
                      <a:pt x="1554" y="0"/>
                      <a:pt x="1" y="51"/>
                      <a:pt x="1" y="84"/>
                    </a:cubicBezTo>
                    <a:cubicBezTo>
                      <a:pt x="1" y="134"/>
                      <a:pt x="1554" y="168"/>
                      <a:pt x="3459" y="168"/>
                    </a:cubicBezTo>
                    <a:cubicBezTo>
                      <a:pt x="5381" y="168"/>
                      <a:pt x="6935" y="134"/>
                      <a:pt x="6935" y="84"/>
                    </a:cubicBezTo>
                    <a:cubicBezTo>
                      <a:pt x="6935" y="51"/>
                      <a:pt x="5381" y="0"/>
                      <a:pt x="34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72;p34"/>
              <p:cNvSpPr/>
              <p:nvPr/>
            </p:nvSpPr>
            <p:spPr>
              <a:xfrm>
                <a:off x="7740366" y="1643123"/>
                <a:ext cx="22226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68" extrusionOk="0">
                    <a:moveTo>
                      <a:pt x="3476" y="1"/>
                    </a:moveTo>
                    <a:cubicBezTo>
                      <a:pt x="1555" y="1"/>
                      <a:pt x="1" y="34"/>
                      <a:pt x="1" y="84"/>
                    </a:cubicBezTo>
                    <a:cubicBezTo>
                      <a:pt x="1" y="134"/>
                      <a:pt x="1555" y="168"/>
                      <a:pt x="3476" y="168"/>
                    </a:cubicBezTo>
                    <a:cubicBezTo>
                      <a:pt x="5381" y="168"/>
                      <a:pt x="6935" y="134"/>
                      <a:pt x="6935" y="84"/>
                    </a:cubicBezTo>
                    <a:cubicBezTo>
                      <a:pt x="6935" y="34"/>
                      <a:pt x="5381" y="1"/>
                      <a:pt x="34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73;p34"/>
              <p:cNvSpPr/>
              <p:nvPr/>
            </p:nvSpPr>
            <p:spPr>
              <a:xfrm>
                <a:off x="7928339" y="1878755"/>
                <a:ext cx="22226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168" extrusionOk="0">
                    <a:moveTo>
                      <a:pt x="3459" y="0"/>
                    </a:moveTo>
                    <a:cubicBezTo>
                      <a:pt x="1554" y="0"/>
                      <a:pt x="0" y="34"/>
                      <a:pt x="0" y="84"/>
                    </a:cubicBezTo>
                    <a:cubicBezTo>
                      <a:pt x="0" y="117"/>
                      <a:pt x="1554" y="167"/>
                      <a:pt x="3459" y="167"/>
                    </a:cubicBezTo>
                    <a:cubicBezTo>
                      <a:pt x="5381" y="167"/>
                      <a:pt x="6934" y="117"/>
                      <a:pt x="6934" y="84"/>
                    </a:cubicBezTo>
                    <a:cubicBezTo>
                      <a:pt x="6934" y="34"/>
                      <a:pt x="5381" y="0"/>
                      <a:pt x="34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74;p34"/>
              <p:cNvSpPr/>
              <p:nvPr/>
            </p:nvSpPr>
            <p:spPr>
              <a:xfrm>
                <a:off x="8208937" y="1478194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0"/>
                    </a:moveTo>
                    <a:cubicBezTo>
                      <a:pt x="3961" y="0"/>
                      <a:pt x="1" y="51"/>
                      <a:pt x="1" y="84"/>
                    </a:cubicBezTo>
                    <a:cubicBezTo>
                      <a:pt x="1" y="134"/>
                      <a:pt x="3961" y="168"/>
                      <a:pt x="8856" y="168"/>
                    </a:cubicBezTo>
                    <a:cubicBezTo>
                      <a:pt x="13752" y="168"/>
                      <a:pt x="17712" y="134"/>
                      <a:pt x="17712" y="84"/>
                    </a:cubicBezTo>
                    <a:cubicBezTo>
                      <a:pt x="17712" y="51"/>
                      <a:pt x="13752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75;p34"/>
              <p:cNvSpPr/>
              <p:nvPr/>
            </p:nvSpPr>
            <p:spPr>
              <a:xfrm>
                <a:off x="8033848" y="1652770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0"/>
                    </a:moveTo>
                    <a:cubicBezTo>
                      <a:pt x="3960" y="0"/>
                      <a:pt x="0" y="34"/>
                      <a:pt x="0" y="84"/>
                    </a:cubicBezTo>
                    <a:cubicBezTo>
                      <a:pt x="0" y="117"/>
                      <a:pt x="3960" y="167"/>
                      <a:pt x="8856" y="167"/>
                    </a:cubicBezTo>
                    <a:cubicBezTo>
                      <a:pt x="13751" y="167"/>
                      <a:pt x="17711" y="117"/>
                      <a:pt x="17711" y="84"/>
                    </a:cubicBezTo>
                    <a:cubicBezTo>
                      <a:pt x="17711" y="34"/>
                      <a:pt x="13751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76;p34"/>
              <p:cNvSpPr/>
              <p:nvPr/>
            </p:nvSpPr>
            <p:spPr>
              <a:xfrm>
                <a:off x="8229288" y="1878755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0"/>
                    </a:moveTo>
                    <a:cubicBezTo>
                      <a:pt x="3961" y="0"/>
                      <a:pt x="1" y="34"/>
                      <a:pt x="1" y="84"/>
                    </a:cubicBezTo>
                    <a:cubicBezTo>
                      <a:pt x="1" y="117"/>
                      <a:pt x="3961" y="167"/>
                      <a:pt x="8856" y="167"/>
                    </a:cubicBezTo>
                    <a:cubicBezTo>
                      <a:pt x="13735" y="167"/>
                      <a:pt x="17712" y="117"/>
                      <a:pt x="17712" y="84"/>
                    </a:cubicBezTo>
                    <a:cubicBezTo>
                      <a:pt x="17712" y="34"/>
                      <a:pt x="13735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77;p34"/>
              <p:cNvSpPr/>
              <p:nvPr/>
            </p:nvSpPr>
            <p:spPr>
              <a:xfrm>
                <a:off x="7710912" y="2080637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1"/>
                    </a:moveTo>
                    <a:cubicBezTo>
                      <a:pt x="3961" y="1"/>
                      <a:pt x="1" y="34"/>
                      <a:pt x="1" y="84"/>
                    </a:cubicBezTo>
                    <a:cubicBezTo>
                      <a:pt x="1" y="117"/>
                      <a:pt x="3961" y="168"/>
                      <a:pt x="8856" y="168"/>
                    </a:cubicBezTo>
                    <a:cubicBezTo>
                      <a:pt x="13752" y="168"/>
                      <a:pt x="17712" y="117"/>
                      <a:pt x="17712" y="84"/>
                    </a:cubicBezTo>
                    <a:cubicBezTo>
                      <a:pt x="17712" y="34"/>
                      <a:pt x="13752" y="1"/>
                      <a:pt x="88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78;p34"/>
              <p:cNvSpPr/>
              <p:nvPr/>
            </p:nvSpPr>
            <p:spPr>
              <a:xfrm>
                <a:off x="8338547" y="2080637"/>
                <a:ext cx="5676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68" extrusionOk="0">
                    <a:moveTo>
                      <a:pt x="8856" y="1"/>
                    </a:moveTo>
                    <a:cubicBezTo>
                      <a:pt x="3960" y="1"/>
                      <a:pt x="0" y="34"/>
                      <a:pt x="0" y="84"/>
                    </a:cubicBezTo>
                    <a:cubicBezTo>
                      <a:pt x="0" y="117"/>
                      <a:pt x="3960" y="168"/>
                      <a:pt x="8856" y="168"/>
                    </a:cubicBezTo>
                    <a:cubicBezTo>
                      <a:pt x="13751" y="168"/>
                      <a:pt x="17711" y="117"/>
                      <a:pt x="17711" y="84"/>
                    </a:cubicBezTo>
                    <a:cubicBezTo>
                      <a:pt x="17711" y="34"/>
                      <a:pt x="13751" y="1"/>
                      <a:pt x="88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79;p34"/>
              <p:cNvSpPr/>
              <p:nvPr/>
            </p:nvSpPr>
            <p:spPr>
              <a:xfrm>
                <a:off x="7710912" y="2146500"/>
                <a:ext cx="56767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52" extrusionOk="0">
                    <a:moveTo>
                      <a:pt x="8856" y="1"/>
                    </a:moveTo>
                    <a:cubicBezTo>
                      <a:pt x="3961" y="1"/>
                      <a:pt x="1" y="34"/>
                      <a:pt x="1" y="84"/>
                    </a:cubicBezTo>
                    <a:cubicBezTo>
                      <a:pt x="1" y="118"/>
                      <a:pt x="3961" y="151"/>
                      <a:pt x="8856" y="151"/>
                    </a:cubicBezTo>
                    <a:cubicBezTo>
                      <a:pt x="13735" y="151"/>
                      <a:pt x="17712" y="118"/>
                      <a:pt x="17712" y="84"/>
                    </a:cubicBezTo>
                    <a:cubicBezTo>
                      <a:pt x="17712" y="34"/>
                      <a:pt x="13752" y="1"/>
                      <a:pt x="88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0;p34"/>
              <p:cNvSpPr/>
              <p:nvPr/>
            </p:nvSpPr>
            <p:spPr>
              <a:xfrm>
                <a:off x="7738218" y="1525852"/>
                <a:ext cx="56767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7712" h="151" extrusionOk="0">
                    <a:moveTo>
                      <a:pt x="8856" y="0"/>
                    </a:moveTo>
                    <a:cubicBezTo>
                      <a:pt x="3978" y="0"/>
                      <a:pt x="1" y="34"/>
                      <a:pt x="1" y="84"/>
                    </a:cubicBezTo>
                    <a:cubicBezTo>
                      <a:pt x="1" y="117"/>
                      <a:pt x="3978" y="151"/>
                      <a:pt x="8856" y="151"/>
                    </a:cubicBezTo>
                    <a:cubicBezTo>
                      <a:pt x="13752" y="151"/>
                      <a:pt x="17712" y="117"/>
                      <a:pt x="17712" y="84"/>
                    </a:cubicBezTo>
                    <a:cubicBezTo>
                      <a:pt x="17712" y="34"/>
                      <a:pt x="13752" y="0"/>
                      <a:pt x="88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1;p34"/>
              <p:cNvSpPr/>
              <p:nvPr/>
            </p:nvSpPr>
            <p:spPr>
              <a:xfrm>
                <a:off x="8008656" y="1479251"/>
                <a:ext cx="14624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152" extrusionOk="0">
                    <a:moveTo>
                      <a:pt x="2273" y="1"/>
                    </a:moveTo>
                    <a:cubicBezTo>
                      <a:pt x="1020" y="1"/>
                      <a:pt x="1" y="34"/>
                      <a:pt x="1" y="68"/>
                    </a:cubicBezTo>
                    <a:cubicBezTo>
                      <a:pt x="1" y="118"/>
                      <a:pt x="1020" y="151"/>
                      <a:pt x="2273" y="151"/>
                    </a:cubicBezTo>
                    <a:cubicBezTo>
                      <a:pt x="3543" y="151"/>
                      <a:pt x="4562" y="118"/>
                      <a:pt x="4562" y="68"/>
                    </a:cubicBezTo>
                    <a:cubicBezTo>
                      <a:pt x="4562" y="34"/>
                      <a:pt x="3543" y="1"/>
                      <a:pt x="2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82;p34"/>
              <p:cNvSpPr/>
              <p:nvPr/>
            </p:nvSpPr>
            <p:spPr>
              <a:xfrm>
                <a:off x="7715206" y="1818244"/>
                <a:ext cx="14621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68" extrusionOk="0">
                    <a:moveTo>
                      <a:pt x="2289" y="0"/>
                    </a:moveTo>
                    <a:cubicBezTo>
                      <a:pt x="1020" y="0"/>
                      <a:pt x="0" y="34"/>
                      <a:pt x="0" y="84"/>
                    </a:cubicBezTo>
                    <a:cubicBezTo>
                      <a:pt x="0" y="134"/>
                      <a:pt x="1020" y="167"/>
                      <a:pt x="2289" y="167"/>
                    </a:cubicBezTo>
                    <a:cubicBezTo>
                      <a:pt x="3543" y="167"/>
                      <a:pt x="4562" y="134"/>
                      <a:pt x="4562" y="84"/>
                    </a:cubicBezTo>
                    <a:cubicBezTo>
                      <a:pt x="4562" y="34"/>
                      <a:pt x="3543" y="0"/>
                      <a:pt x="2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83;p34"/>
              <p:cNvSpPr/>
              <p:nvPr/>
            </p:nvSpPr>
            <p:spPr>
              <a:xfrm>
                <a:off x="7712001" y="1878755"/>
                <a:ext cx="14621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168" extrusionOk="0">
                    <a:moveTo>
                      <a:pt x="2273" y="0"/>
                    </a:moveTo>
                    <a:cubicBezTo>
                      <a:pt x="1019" y="0"/>
                      <a:pt x="0" y="34"/>
                      <a:pt x="0" y="84"/>
                    </a:cubicBezTo>
                    <a:cubicBezTo>
                      <a:pt x="0" y="117"/>
                      <a:pt x="1019" y="167"/>
                      <a:pt x="2273" y="167"/>
                    </a:cubicBezTo>
                    <a:cubicBezTo>
                      <a:pt x="3542" y="167"/>
                      <a:pt x="4562" y="117"/>
                      <a:pt x="4562" y="84"/>
                    </a:cubicBezTo>
                    <a:cubicBezTo>
                      <a:pt x="4562" y="34"/>
                      <a:pt x="3542" y="0"/>
                      <a:pt x="22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84;p34"/>
              <p:cNvSpPr/>
              <p:nvPr/>
            </p:nvSpPr>
            <p:spPr>
              <a:xfrm>
                <a:off x="7544380" y="1266664"/>
                <a:ext cx="158032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9308" h="168" extrusionOk="0">
                    <a:moveTo>
                      <a:pt x="24662" y="1"/>
                    </a:moveTo>
                    <a:cubicBezTo>
                      <a:pt x="11045" y="1"/>
                      <a:pt x="0" y="34"/>
                      <a:pt x="0" y="84"/>
                    </a:cubicBezTo>
                    <a:cubicBezTo>
                      <a:pt x="0" y="118"/>
                      <a:pt x="11045" y="168"/>
                      <a:pt x="24662" y="168"/>
                    </a:cubicBezTo>
                    <a:cubicBezTo>
                      <a:pt x="38280" y="168"/>
                      <a:pt x="49307" y="118"/>
                      <a:pt x="49307" y="84"/>
                    </a:cubicBezTo>
                    <a:cubicBezTo>
                      <a:pt x="49307" y="34"/>
                      <a:pt x="38280" y="1"/>
                      <a:pt x="24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85;p34"/>
              <p:cNvSpPr/>
              <p:nvPr/>
            </p:nvSpPr>
            <p:spPr>
              <a:xfrm>
                <a:off x="7625787" y="1197051"/>
                <a:ext cx="43941" cy="3762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74" extrusionOk="0">
                    <a:moveTo>
                      <a:pt x="785" y="0"/>
                    </a:moveTo>
                    <a:cubicBezTo>
                      <a:pt x="267" y="0"/>
                      <a:pt x="0" y="635"/>
                      <a:pt x="384" y="1003"/>
                    </a:cubicBezTo>
                    <a:cubicBezTo>
                      <a:pt x="502" y="1121"/>
                      <a:pt x="646" y="1173"/>
                      <a:pt x="787" y="1173"/>
                    </a:cubicBezTo>
                    <a:cubicBezTo>
                      <a:pt x="1085" y="1173"/>
                      <a:pt x="1370" y="937"/>
                      <a:pt x="1370" y="585"/>
                    </a:cubicBezTo>
                    <a:cubicBezTo>
                      <a:pt x="1370" y="268"/>
                      <a:pt x="1120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86;p34"/>
              <p:cNvSpPr/>
              <p:nvPr/>
            </p:nvSpPr>
            <p:spPr>
              <a:xfrm>
                <a:off x="7706649" y="1197051"/>
                <a:ext cx="43941" cy="3762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74" extrusionOk="0">
                    <a:moveTo>
                      <a:pt x="785" y="0"/>
                    </a:moveTo>
                    <a:cubicBezTo>
                      <a:pt x="251" y="0"/>
                      <a:pt x="0" y="635"/>
                      <a:pt x="368" y="1003"/>
                    </a:cubicBezTo>
                    <a:cubicBezTo>
                      <a:pt x="485" y="1121"/>
                      <a:pt x="631" y="1173"/>
                      <a:pt x="774" y="1173"/>
                    </a:cubicBezTo>
                    <a:cubicBezTo>
                      <a:pt x="1077" y="1173"/>
                      <a:pt x="1370" y="937"/>
                      <a:pt x="1370" y="585"/>
                    </a:cubicBezTo>
                    <a:cubicBezTo>
                      <a:pt x="1370" y="268"/>
                      <a:pt x="1103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87;p34"/>
              <p:cNvSpPr/>
              <p:nvPr/>
            </p:nvSpPr>
            <p:spPr>
              <a:xfrm>
                <a:off x="7786966" y="1197051"/>
                <a:ext cx="43941" cy="3762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74" extrusionOk="0">
                    <a:moveTo>
                      <a:pt x="786" y="0"/>
                    </a:moveTo>
                    <a:cubicBezTo>
                      <a:pt x="251" y="0"/>
                      <a:pt x="0" y="635"/>
                      <a:pt x="368" y="1003"/>
                    </a:cubicBezTo>
                    <a:cubicBezTo>
                      <a:pt x="486" y="1121"/>
                      <a:pt x="631" y="1173"/>
                      <a:pt x="774" y="1173"/>
                    </a:cubicBezTo>
                    <a:cubicBezTo>
                      <a:pt x="1077" y="1173"/>
                      <a:pt x="1370" y="937"/>
                      <a:pt x="1370" y="585"/>
                    </a:cubicBezTo>
                    <a:cubicBezTo>
                      <a:pt x="1370" y="268"/>
                      <a:pt x="1103" y="0"/>
                      <a:pt x="7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88;p34"/>
              <p:cNvSpPr/>
              <p:nvPr/>
            </p:nvSpPr>
            <p:spPr>
              <a:xfrm>
                <a:off x="4706705" y="1223300"/>
                <a:ext cx="1060342" cy="697793"/>
              </a:xfrm>
              <a:custGeom>
                <a:avLst/>
                <a:gdLst/>
                <a:ahLst/>
                <a:cxnLst/>
                <a:rect l="l" t="t" r="r" b="b"/>
                <a:pathLst>
                  <a:path w="33084" h="21772" extrusionOk="0">
                    <a:moveTo>
                      <a:pt x="2256" y="0"/>
                    </a:moveTo>
                    <a:lnTo>
                      <a:pt x="1" y="21771"/>
                    </a:lnTo>
                    <a:lnTo>
                      <a:pt x="30561" y="21771"/>
                    </a:lnTo>
                    <a:lnTo>
                      <a:pt x="3308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89;p34"/>
              <p:cNvSpPr/>
              <p:nvPr/>
            </p:nvSpPr>
            <p:spPr>
              <a:xfrm>
                <a:off x="4812726" y="1335731"/>
                <a:ext cx="51440" cy="46860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4621" extrusionOk="0">
                    <a:moveTo>
                      <a:pt x="1554" y="1"/>
                    </a:moveTo>
                    <a:cubicBezTo>
                      <a:pt x="1503" y="1"/>
                      <a:pt x="1136" y="3269"/>
                      <a:pt x="719" y="7303"/>
                    </a:cubicBezTo>
                    <a:cubicBezTo>
                      <a:pt x="302" y="11329"/>
                      <a:pt x="1" y="14604"/>
                      <a:pt x="51" y="14621"/>
                    </a:cubicBezTo>
                    <a:cubicBezTo>
                      <a:pt x="84" y="14621"/>
                      <a:pt x="469" y="11346"/>
                      <a:pt x="886" y="7319"/>
                    </a:cubicBezTo>
                    <a:cubicBezTo>
                      <a:pt x="1304" y="3276"/>
                      <a:pt x="1605" y="1"/>
                      <a:pt x="1555" y="1"/>
                    </a:cubicBezTo>
                    <a:cubicBezTo>
                      <a:pt x="1555" y="1"/>
                      <a:pt x="1555" y="1"/>
                      <a:pt x="1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90;p34"/>
              <p:cNvSpPr/>
              <p:nvPr/>
            </p:nvSpPr>
            <p:spPr>
              <a:xfrm>
                <a:off x="4894133" y="1356628"/>
                <a:ext cx="98586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151" extrusionOk="0">
                    <a:moveTo>
                      <a:pt x="1538" y="1"/>
                    </a:moveTo>
                    <a:cubicBezTo>
                      <a:pt x="686" y="1"/>
                      <a:pt x="1" y="34"/>
                      <a:pt x="1" y="67"/>
                    </a:cubicBezTo>
                    <a:cubicBezTo>
                      <a:pt x="1" y="118"/>
                      <a:pt x="686" y="151"/>
                      <a:pt x="1538" y="151"/>
                    </a:cubicBezTo>
                    <a:cubicBezTo>
                      <a:pt x="2390" y="151"/>
                      <a:pt x="3075" y="118"/>
                      <a:pt x="3075" y="67"/>
                    </a:cubicBezTo>
                    <a:cubicBezTo>
                      <a:pt x="3075" y="34"/>
                      <a:pt x="2390" y="1"/>
                      <a:pt x="1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91;p34"/>
              <p:cNvSpPr/>
              <p:nvPr/>
            </p:nvSpPr>
            <p:spPr>
              <a:xfrm>
                <a:off x="5019449" y="1356628"/>
                <a:ext cx="39149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51" extrusionOk="0">
                    <a:moveTo>
                      <a:pt x="6116" y="1"/>
                    </a:moveTo>
                    <a:cubicBezTo>
                      <a:pt x="2724" y="1"/>
                      <a:pt x="0" y="34"/>
                      <a:pt x="0" y="67"/>
                    </a:cubicBezTo>
                    <a:cubicBezTo>
                      <a:pt x="0" y="118"/>
                      <a:pt x="2741" y="151"/>
                      <a:pt x="6116" y="151"/>
                    </a:cubicBezTo>
                    <a:cubicBezTo>
                      <a:pt x="9491" y="151"/>
                      <a:pt x="12214" y="118"/>
                      <a:pt x="12214" y="67"/>
                    </a:cubicBezTo>
                    <a:cubicBezTo>
                      <a:pt x="12214" y="34"/>
                      <a:pt x="9491" y="1"/>
                      <a:pt x="6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92;p34"/>
              <p:cNvSpPr/>
              <p:nvPr/>
            </p:nvSpPr>
            <p:spPr>
              <a:xfrm>
                <a:off x="4882884" y="1604567"/>
                <a:ext cx="98041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52" extrusionOk="0">
                    <a:moveTo>
                      <a:pt x="1521" y="1"/>
                    </a:moveTo>
                    <a:cubicBezTo>
                      <a:pt x="686" y="1"/>
                      <a:pt x="1" y="34"/>
                      <a:pt x="1" y="67"/>
                    </a:cubicBezTo>
                    <a:cubicBezTo>
                      <a:pt x="1" y="118"/>
                      <a:pt x="686" y="151"/>
                      <a:pt x="1521" y="151"/>
                    </a:cubicBezTo>
                    <a:cubicBezTo>
                      <a:pt x="2373" y="151"/>
                      <a:pt x="3058" y="118"/>
                      <a:pt x="3058" y="67"/>
                    </a:cubicBezTo>
                    <a:cubicBezTo>
                      <a:pt x="3058" y="34"/>
                      <a:pt x="2373" y="1"/>
                      <a:pt x="1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93;p34"/>
              <p:cNvSpPr/>
              <p:nvPr/>
            </p:nvSpPr>
            <p:spPr>
              <a:xfrm>
                <a:off x="5007655" y="1604567"/>
                <a:ext cx="392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52" extrusionOk="0">
                    <a:moveTo>
                      <a:pt x="6116" y="1"/>
                    </a:moveTo>
                    <a:cubicBezTo>
                      <a:pt x="2741" y="1"/>
                      <a:pt x="1" y="34"/>
                      <a:pt x="1" y="67"/>
                    </a:cubicBezTo>
                    <a:cubicBezTo>
                      <a:pt x="1" y="118"/>
                      <a:pt x="2741" y="151"/>
                      <a:pt x="6116" y="151"/>
                    </a:cubicBezTo>
                    <a:cubicBezTo>
                      <a:pt x="9491" y="151"/>
                      <a:pt x="12232" y="118"/>
                      <a:pt x="12232" y="67"/>
                    </a:cubicBezTo>
                    <a:cubicBezTo>
                      <a:pt x="12232" y="34"/>
                      <a:pt x="9491" y="1"/>
                      <a:pt x="6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94;p34"/>
              <p:cNvSpPr/>
              <p:nvPr/>
            </p:nvSpPr>
            <p:spPr>
              <a:xfrm>
                <a:off x="4874327" y="1718633"/>
                <a:ext cx="39149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68" extrusionOk="0">
                    <a:moveTo>
                      <a:pt x="6116" y="1"/>
                    </a:moveTo>
                    <a:cubicBezTo>
                      <a:pt x="2741" y="1"/>
                      <a:pt x="0" y="34"/>
                      <a:pt x="0" y="84"/>
                    </a:cubicBezTo>
                    <a:cubicBezTo>
                      <a:pt x="0" y="134"/>
                      <a:pt x="2741" y="168"/>
                      <a:pt x="6116" y="168"/>
                    </a:cubicBezTo>
                    <a:cubicBezTo>
                      <a:pt x="9491" y="168"/>
                      <a:pt x="12214" y="134"/>
                      <a:pt x="12214" y="84"/>
                    </a:cubicBezTo>
                    <a:cubicBezTo>
                      <a:pt x="12214" y="34"/>
                      <a:pt x="9491" y="1"/>
                      <a:pt x="6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95;p34"/>
              <p:cNvSpPr/>
              <p:nvPr/>
            </p:nvSpPr>
            <p:spPr>
              <a:xfrm>
                <a:off x="4897338" y="1426241"/>
                <a:ext cx="13874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168" extrusionOk="0">
                    <a:moveTo>
                      <a:pt x="2173" y="1"/>
                    </a:moveTo>
                    <a:cubicBezTo>
                      <a:pt x="970" y="1"/>
                      <a:pt x="1" y="34"/>
                      <a:pt x="1" y="84"/>
                    </a:cubicBezTo>
                    <a:cubicBezTo>
                      <a:pt x="1" y="134"/>
                      <a:pt x="970" y="168"/>
                      <a:pt x="2173" y="168"/>
                    </a:cubicBezTo>
                    <a:cubicBezTo>
                      <a:pt x="3359" y="168"/>
                      <a:pt x="4328" y="134"/>
                      <a:pt x="4328" y="84"/>
                    </a:cubicBezTo>
                    <a:cubicBezTo>
                      <a:pt x="4328" y="34"/>
                      <a:pt x="3359" y="1"/>
                      <a:pt x="2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96;p34"/>
              <p:cNvSpPr/>
              <p:nvPr/>
            </p:nvSpPr>
            <p:spPr>
              <a:xfrm>
                <a:off x="4894133" y="1529057"/>
                <a:ext cx="13820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152" extrusionOk="0">
                    <a:moveTo>
                      <a:pt x="2156" y="1"/>
                    </a:moveTo>
                    <a:cubicBezTo>
                      <a:pt x="970" y="1"/>
                      <a:pt x="1" y="34"/>
                      <a:pt x="1" y="84"/>
                    </a:cubicBezTo>
                    <a:cubicBezTo>
                      <a:pt x="1" y="118"/>
                      <a:pt x="970" y="151"/>
                      <a:pt x="2156" y="151"/>
                    </a:cubicBezTo>
                    <a:cubicBezTo>
                      <a:pt x="3342" y="151"/>
                      <a:pt x="4311" y="118"/>
                      <a:pt x="4311" y="84"/>
                    </a:cubicBezTo>
                    <a:cubicBezTo>
                      <a:pt x="4311" y="34"/>
                      <a:pt x="3342" y="1"/>
                      <a:pt x="21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97;p34"/>
              <p:cNvSpPr/>
              <p:nvPr/>
            </p:nvSpPr>
            <p:spPr>
              <a:xfrm>
                <a:off x="5010892" y="1675782"/>
                <a:ext cx="13871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152" extrusionOk="0">
                    <a:moveTo>
                      <a:pt x="2172" y="1"/>
                    </a:moveTo>
                    <a:cubicBezTo>
                      <a:pt x="969" y="1"/>
                      <a:pt x="0" y="34"/>
                      <a:pt x="0" y="84"/>
                    </a:cubicBezTo>
                    <a:cubicBezTo>
                      <a:pt x="0" y="118"/>
                      <a:pt x="969" y="151"/>
                      <a:pt x="2172" y="151"/>
                    </a:cubicBezTo>
                    <a:cubicBezTo>
                      <a:pt x="3359" y="151"/>
                      <a:pt x="4328" y="118"/>
                      <a:pt x="4328" y="84"/>
                    </a:cubicBezTo>
                    <a:cubicBezTo>
                      <a:pt x="4328" y="34"/>
                      <a:pt x="3359" y="1"/>
                      <a:pt x="21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98;p34"/>
              <p:cNvSpPr/>
              <p:nvPr/>
            </p:nvSpPr>
            <p:spPr>
              <a:xfrm>
                <a:off x="5185981" y="1426241"/>
                <a:ext cx="35347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168" extrusionOk="0">
                    <a:moveTo>
                      <a:pt x="5515" y="1"/>
                    </a:moveTo>
                    <a:cubicBezTo>
                      <a:pt x="2474" y="1"/>
                      <a:pt x="1" y="34"/>
                      <a:pt x="1" y="84"/>
                    </a:cubicBezTo>
                    <a:cubicBezTo>
                      <a:pt x="1" y="134"/>
                      <a:pt x="2474" y="168"/>
                      <a:pt x="5515" y="168"/>
                    </a:cubicBezTo>
                    <a:cubicBezTo>
                      <a:pt x="8556" y="168"/>
                      <a:pt x="11028" y="134"/>
                      <a:pt x="11028" y="84"/>
                    </a:cubicBezTo>
                    <a:cubicBezTo>
                      <a:pt x="11028" y="34"/>
                      <a:pt x="8556" y="1"/>
                      <a:pt x="5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99;p34"/>
              <p:cNvSpPr/>
              <p:nvPr/>
            </p:nvSpPr>
            <p:spPr>
              <a:xfrm>
                <a:off x="5076754" y="1534954"/>
                <a:ext cx="35344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68" extrusionOk="0">
                    <a:moveTo>
                      <a:pt x="5514" y="1"/>
                    </a:moveTo>
                    <a:cubicBezTo>
                      <a:pt x="2473" y="1"/>
                      <a:pt x="0" y="34"/>
                      <a:pt x="0" y="84"/>
                    </a:cubicBezTo>
                    <a:cubicBezTo>
                      <a:pt x="0" y="117"/>
                      <a:pt x="2473" y="168"/>
                      <a:pt x="5514" y="168"/>
                    </a:cubicBezTo>
                    <a:cubicBezTo>
                      <a:pt x="8555" y="168"/>
                      <a:pt x="11028" y="117"/>
                      <a:pt x="11028" y="84"/>
                    </a:cubicBezTo>
                    <a:cubicBezTo>
                      <a:pt x="11028" y="34"/>
                      <a:pt x="8572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00;p34"/>
              <p:cNvSpPr/>
              <p:nvPr/>
            </p:nvSpPr>
            <p:spPr>
              <a:xfrm>
                <a:off x="5198320" y="1675782"/>
                <a:ext cx="353447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52" extrusionOk="0">
                    <a:moveTo>
                      <a:pt x="5514" y="1"/>
                    </a:moveTo>
                    <a:cubicBezTo>
                      <a:pt x="2473" y="1"/>
                      <a:pt x="0" y="34"/>
                      <a:pt x="0" y="84"/>
                    </a:cubicBezTo>
                    <a:cubicBezTo>
                      <a:pt x="0" y="118"/>
                      <a:pt x="2473" y="151"/>
                      <a:pt x="5514" y="151"/>
                    </a:cubicBezTo>
                    <a:cubicBezTo>
                      <a:pt x="8572" y="151"/>
                      <a:pt x="11028" y="118"/>
                      <a:pt x="11028" y="84"/>
                    </a:cubicBezTo>
                    <a:cubicBezTo>
                      <a:pt x="11028" y="34"/>
                      <a:pt x="8572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1;p34"/>
              <p:cNvSpPr/>
              <p:nvPr/>
            </p:nvSpPr>
            <p:spPr>
              <a:xfrm>
                <a:off x="4875384" y="1801642"/>
                <a:ext cx="35402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151" extrusionOk="0">
                    <a:moveTo>
                      <a:pt x="5531" y="0"/>
                    </a:moveTo>
                    <a:cubicBezTo>
                      <a:pt x="2474" y="0"/>
                      <a:pt x="1" y="34"/>
                      <a:pt x="1" y="84"/>
                    </a:cubicBezTo>
                    <a:cubicBezTo>
                      <a:pt x="1" y="117"/>
                      <a:pt x="2474" y="151"/>
                      <a:pt x="5531" y="151"/>
                    </a:cubicBezTo>
                    <a:cubicBezTo>
                      <a:pt x="8572" y="151"/>
                      <a:pt x="11045" y="117"/>
                      <a:pt x="11045" y="84"/>
                    </a:cubicBezTo>
                    <a:cubicBezTo>
                      <a:pt x="11045" y="34"/>
                      <a:pt x="8572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02;p34"/>
              <p:cNvSpPr/>
              <p:nvPr/>
            </p:nvSpPr>
            <p:spPr>
              <a:xfrm>
                <a:off x="5266843" y="1801642"/>
                <a:ext cx="353479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151" extrusionOk="0">
                    <a:moveTo>
                      <a:pt x="5515" y="0"/>
                    </a:moveTo>
                    <a:cubicBezTo>
                      <a:pt x="2457" y="0"/>
                      <a:pt x="1" y="34"/>
                      <a:pt x="1" y="84"/>
                    </a:cubicBezTo>
                    <a:cubicBezTo>
                      <a:pt x="1" y="117"/>
                      <a:pt x="2457" y="151"/>
                      <a:pt x="5515" y="151"/>
                    </a:cubicBezTo>
                    <a:cubicBezTo>
                      <a:pt x="8556" y="151"/>
                      <a:pt x="11028" y="117"/>
                      <a:pt x="11028" y="84"/>
                    </a:cubicBezTo>
                    <a:cubicBezTo>
                      <a:pt x="11028" y="34"/>
                      <a:pt x="8556" y="0"/>
                      <a:pt x="5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03;p34"/>
              <p:cNvSpPr/>
              <p:nvPr/>
            </p:nvSpPr>
            <p:spPr>
              <a:xfrm>
                <a:off x="4875384" y="1842346"/>
                <a:ext cx="35402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46" h="168" extrusionOk="0">
                    <a:moveTo>
                      <a:pt x="5531" y="0"/>
                    </a:moveTo>
                    <a:cubicBezTo>
                      <a:pt x="2474" y="0"/>
                      <a:pt x="1" y="34"/>
                      <a:pt x="1" y="84"/>
                    </a:cubicBezTo>
                    <a:cubicBezTo>
                      <a:pt x="1" y="134"/>
                      <a:pt x="2474" y="167"/>
                      <a:pt x="5531" y="167"/>
                    </a:cubicBezTo>
                    <a:cubicBezTo>
                      <a:pt x="8572" y="167"/>
                      <a:pt x="11045" y="134"/>
                      <a:pt x="11045" y="84"/>
                    </a:cubicBezTo>
                    <a:cubicBezTo>
                      <a:pt x="11045" y="34"/>
                      <a:pt x="8572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04;p34"/>
              <p:cNvSpPr/>
              <p:nvPr/>
            </p:nvSpPr>
            <p:spPr>
              <a:xfrm>
                <a:off x="4892531" y="1455695"/>
                <a:ext cx="35399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168" extrusionOk="0">
                    <a:moveTo>
                      <a:pt x="5531" y="1"/>
                    </a:moveTo>
                    <a:cubicBezTo>
                      <a:pt x="2473" y="1"/>
                      <a:pt x="1" y="34"/>
                      <a:pt x="1" y="84"/>
                    </a:cubicBezTo>
                    <a:cubicBezTo>
                      <a:pt x="1" y="134"/>
                      <a:pt x="2473" y="168"/>
                      <a:pt x="5531" y="168"/>
                    </a:cubicBezTo>
                    <a:cubicBezTo>
                      <a:pt x="8572" y="168"/>
                      <a:pt x="11045" y="134"/>
                      <a:pt x="11045" y="84"/>
                    </a:cubicBezTo>
                    <a:cubicBezTo>
                      <a:pt x="11045" y="34"/>
                      <a:pt x="8572" y="1"/>
                      <a:pt x="55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05;p34"/>
              <p:cNvSpPr/>
              <p:nvPr/>
            </p:nvSpPr>
            <p:spPr>
              <a:xfrm>
                <a:off x="5061210" y="1426785"/>
                <a:ext cx="91086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151" extrusionOk="0">
                    <a:moveTo>
                      <a:pt x="1421" y="0"/>
                    </a:moveTo>
                    <a:cubicBezTo>
                      <a:pt x="636" y="0"/>
                      <a:pt x="1" y="34"/>
                      <a:pt x="1" y="84"/>
                    </a:cubicBezTo>
                    <a:cubicBezTo>
                      <a:pt x="1" y="117"/>
                      <a:pt x="636" y="151"/>
                      <a:pt x="1421" y="151"/>
                    </a:cubicBezTo>
                    <a:cubicBezTo>
                      <a:pt x="2206" y="151"/>
                      <a:pt x="2841" y="117"/>
                      <a:pt x="2841" y="84"/>
                    </a:cubicBezTo>
                    <a:cubicBezTo>
                      <a:pt x="2841" y="34"/>
                      <a:pt x="2206" y="0"/>
                      <a:pt x="14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06;p34"/>
              <p:cNvSpPr/>
              <p:nvPr/>
            </p:nvSpPr>
            <p:spPr>
              <a:xfrm>
                <a:off x="4878621" y="1638315"/>
                <a:ext cx="9105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51" extrusionOk="0">
                    <a:moveTo>
                      <a:pt x="1420" y="0"/>
                    </a:moveTo>
                    <a:cubicBezTo>
                      <a:pt x="635" y="0"/>
                      <a:pt x="0" y="34"/>
                      <a:pt x="0" y="67"/>
                    </a:cubicBezTo>
                    <a:cubicBezTo>
                      <a:pt x="0" y="117"/>
                      <a:pt x="635" y="151"/>
                      <a:pt x="1420" y="151"/>
                    </a:cubicBezTo>
                    <a:cubicBezTo>
                      <a:pt x="2206" y="151"/>
                      <a:pt x="2841" y="117"/>
                      <a:pt x="2841" y="67"/>
                    </a:cubicBezTo>
                    <a:cubicBezTo>
                      <a:pt x="2841" y="34"/>
                      <a:pt x="2206" y="0"/>
                      <a:pt x="14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07;p34"/>
              <p:cNvSpPr/>
              <p:nvPr/>
            </p:nvSpPr>
            <p:spPr>
              <a:xfrm>
                <a:off x="4876474" y="1675782"/>
                <a:ext cx="9105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52" extrusionOk="0">
                    <a:moveTo>
                      <a:pt x="1420" y="1"/>
                    </a:moveTo>
                    <a:cubicBezTo>
                      <a:pt x="635" y="1"/>
                      <a:pt x="0" y="34"/>
                      <a:pt x="0" y="84"/>
                    </a:cubicBezTo>
                    <a:cubicBezTo>
                      <a:pt x="0" y="118"/>
                      <a:pt x="635" y="151"/>
                      <a:pt x="1420" y="151"/>
                    </a:cubicBezTo>
                    <a:cubicBezTo>
                      <a:pt x="2206" y="151"/>
                      <a:pt x="2841" y="118"/>
                      <a:pt x="2841" y="84"/>
                    </a:cubicBezTo>
                    <a:cubicBezTo>
                      <a:pt x="2841" y="34"/>
                      <a:pt x="2206" y="1"/>
                      <a:pt x="14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08;p34"/>
              <p:cNvSpPr/>
              <p:nvPr/>
            </p:nvSpPr>
            <p:spPr>
              <a:xfrm>
                <a:off x="4772055" y="1294515"/>
                <a:ext cx="98428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711" h="168" extrusionOk="0">
                    <a:moveTo>
                      <a:pt x="15355" y="0"/>
                    </a:moveTo>
                    <a:cubicBezTo>
                      <a:pt x="6867" y="0"/>
                      <a:pt x="0" y="34"/>
                      <a:pt x="0" y="84"/>
                    </a:cubicBezTo>
                    <a:cubicBezTo>
                      <a:pt x="0" y="117"/>
                      <a:pt x="6867" y="167"/>
                      <a:pt x="15355" y="167"/>
                    </a:cubicBezTo>
                    <a:cubicBezTo>
                      <a:pt x="23827" y="167"/>
                      <a:pt x="30710" y="117"/>
                      <a:pt x="30710" y="84"/>
                    </a:cubicBezTo>
                    <a:cubicBezTo>
                      <a:pt x="30710" y="34"/>
                      <a:pt x="23827" y="0"/>
                      <a:pt x="153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09;p34"/>
              <p:cNvSpPr/>
              <p:nvPr/>
            </p:nvSpPr>
            <p:spPr>
              <a:xfrm>
                <a:off x="4822918" y="1252209"/>
                <a:ext cx="27339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29" extrusionOk="0">
                    <a:moveTo>
                      <a:pt x="485" y="0"/>
                    </a:moveTo>
                    <a:cubicBezTo>
                      <a:pt x="167" y="0"/>
                      <a:pt x="0" y="385"/>
                      <a:pt x="234" y="619"/>
                    </a:cubicBezTo>
                    <a:cubicBezTo>
                      <a:pt x="305" y="695"/>
                      <a:pt x="395" y="728"/>
                      <a:pt x="484" y="728"/>
                    </a:cubicBezTo>
                    <a:cubicBezTo>
                      <a:pt x="670" y="728"/>
                      <a:pt x="853" y="582"/>
                      <a:pt x="853" y="368"/>
                    </a:cubicBezTo>
                    <a:cubicBezTo>
                      <a:pt x="853" y="168"/>
                      <a:pt x="685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10;p34"/>
              <p:cNvSpPr/>
              <p:nvPr/>
            </p:nvSpPr>
            <p:spPr>
              <a:xfrm>
                <a:off x="4872724" y="1252209"/>
                <a:ext cx="27339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29" extrusionOk="0">
                    <a:moveTo>
                      <a:pt x="485" y="0"/>
                    </a:moveTo>
                    <a:cubicBezTo>
                      <a:pt x="167" y="0"/>
                      <a:pt x="0" y="385"/>
                      <a:pt x="234" y="619"/>
                    </a:cubicBezTo>
                    <a:cubicBezTo>
                      <a:pt x="310" y="695"/>
                      <a:pt x="402" y="728"/>
                      <a:pt x="491" y="728"/>
                    </a:cubicBezTo>
                    <a:cubicBezTo>
                      <a:pt x="677" y="728"/>
                      <a:pt x="852" y="582"/>
                      <a:pt x="852" y="368"/>
                    </a:cubicBezTo>
                    <a:cubicBezTo>
                      <a:pt x="852" y="168"/>
                      <a:pt x="685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11;p34"/>
              <p:cNvSpPr/>
              <p:nvPr/>
            </p:nvSpPr>
            <p:spPr>
              <a:xfrm>
                <a:off x="4923043" y="1252209"/>
                <a:ext cx="27371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29" extrusionOk="0">
                    <a:moveTo>
                      <a:pt x="485" y="0"/>
                    </a:moveTo>
                    <a:cubicBezTo>
                      <a:pt x="168" y="0"/>
                      <a:pt x="1" y="385"/>
                      <a:pt x="235" y="619"/>
                    </a:cubicBezTo>
                    <a:cubicBezTo>
                      <a:pt x="305" y="695"/>
                      <a:pt x="395" y="728"/>
                      <a:pt x="484" y="728"/>
                    </a:cubicBezTo>
                    <a:cubicBezTo>
                      <a:pt x="670" y="728"/>
                      <a:pt x="853" y="582"/>
                      <a:pt x="853" y="368"/>
                    </a:cubicBezTo>
                    <a:cubicBezTo>
                      <a:pt x="853" y="168"/>
                      <a:pt x="686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12;p34"/>
              <p:cNvSpPr/>
              <p:nvPr/>
            </p:nvSpPr>
            <p:spPr>
              <a:xfrm>
                <a:off x="7882283" y="2757533"/>
                <a:ext cx="493762" cy="1596891"/>
              </a:xfrm>
              <a:custGeom>
                <a:avLst/>
                <a:gdLst/>
                <a:ahLst/>
                <a:cxnLst/>
                <a:rect l="l" t="t" r="r" b="b"/>
                <a:pathLst>
                  <a:path w="15406" h="49825" extrusionOk="0">
                    <a:moveTo>
                      <a:pt x="0" y="0"/>
                    </a:moveTo>
                    <a:lnTo>
                      <a:pt x="0" y="49825"/>
                    </a:lnTo>
                    <a:lnTo>
                      <a:pt x="15406" y="49825"/>
                    </a:lnTo>
                    <a:lnTo>
                      <a:pt x="154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13;p34"/>
              <p:cNvSpPr/>
              <p:nvPr/>
            </p:nvSpPr>
            <p:spPr>
              <a:xfrm>
                <a:off x="8376013" y="2758046"/>
                <a:ext cx="418797" cy="1596378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49809" extrusionOk="0">
                    <a:moveTo>
                      <a:pt x="1" y="1"/>
                    </a:moveTo>
                    <a:lnTo>
                      <a:pt x="1" y="49809"/>
                    </a:lnTo>
                    <a:lnTo>
                      <a:pt x="13067" y="49809"/>
                    </a:lnTo>
                    <a:lnTo>
                      <a:pt x="13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14;p34"/>
              <p:cNvSpPr/>
              <p:nvPr/>
            </p:nvSpPr>
            <p:spPr>
              <a:xfrm>
                <a:off x="7920839" y="2822307"/>
                <a:ext cx="396298" cy="343832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28" extrusionOk="0">
                    <a:moveTo>
                      <a:pt x="0" y="1"/>
                    </a:moveTo>
                    <a:lnTo>
                      <a:pt x="0" y="10728"/>
                    </a:lnTo>
                    <a:lnTo>
                      <a:pt x="12365" y="10728"/>
                    </a:lnTo>
                    <a:lnTo>
                      <a:pt x="12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15;p34"/>
              <p:cNvSpPr/>
              <p:nvPr/>
            </p:nvSpPr>
            <p:spPr>
              <a:xfrm>
                <a:off x="7920839" y="3205208"/>
                <a:ext cx="396298" cy="344345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44" extrusionOk="0">
                    <a:moveTo>
                      <a:pt x="0" y="0"/>
                    </a:moveTo>
                    <a:lnTo>
                      <a:pt x="0" y="10744"/>
                    </a:lnTo>
                    <a:lnTo>
                      <a:pt x="12365" y="10744"/>
                    </a:lnTo>
                    <a:lnTo>
                      <a:pt x="123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16;p34"/>
              <p:cNvSpPr/>
              <p:nvPr/>
            </p:nvSpPr>
            <p:spPr>
              <a:xfrm>
                <a:off x="7920839" y="3588077"/>
                <a:ext cx="396298" cy="344377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45" extrusionOk="0">
                    <a:moveTo>
                      <a:pt x="0" y="1"/>
                    </a:moveTo>
                    <a:lnTo>
                      <a:pt x="0" y="10745"/>
                    </a:lnTo>
                    <a:lnTo>
                      <a:pt x="12365" y="10745"/>
                    </a:lnTo>
                    <a:lnTo>
                      <a:pt x="12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17;p34"/>
              <p:cNvSpPr/>
              <p:nvPr/>
            </p:nvSpPr>
            <p:spPr>
              <a:xfrm>
                <a:off x="7920839" y="3971523"/>
                <a:ext cx="396298" cy="343832"/>
              </a:xfrm>
              <a:custGeom>
                <a:avLst/>
                <a:gdLst/>
                <a:ahLst/>
                <a:cxnLst/>
                <a:rect l="l" t="t" r="r" b="b"/>
                <a:pathLst>
                  <a:path w="12365" h="10728" extrusionOk="0">
                    <a:moveTo>
                      <a:pt x="0" y="0"/>
                    </a:moveTo>
                    <a:lnTo>
                      <a:pt x="0" y="10727"/>
                    </a:lnTo>
                    <a:lnTo>
                      <a:pt x="12365" y="10727"/>
                    </a:lnTo>
                    <a:lnTo>
                      <a:pt x="123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18;p34"/>
              <p:cNvSpPr/>
              <p:nvPr/>
            </p:nvSpPr>
            <p:spPr>
              <a:xfrm>
                <a:off x="8086858" y="2872112"/>
                <a:ext cx="32146" cy="2765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63" extrusionOk="0">
                    <a:moveTo>
                      <a:pt x="568" y="1"/>
                    </a:moveTo>
                    <a:cubicBezTo>
                      <a:pt x="184" y="1"/>
                      <a:pt x="0" y="469"/>
                      <a:pt x="267" y="736"/>
                    </a:cubicBezTo>
                    <a:cubicBezTo>
                      <a:pt x="355" y="823"/>
                      <a:pt x="463" y="862"/>
                      <a:pt x="570" y="862"/>
                    </a:cubicBezTo>
                    <a:cubicBezTo>
                      <a:pt x="790" y="862"/>
                      <a:pt x="1003" y="694"/>
                      <a:pt x="1003" y="435"/>
                    </a:cubicBezTo>
                    <a:cubicBezTo>
                      <a:pt x="1003" y="184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19;p34"/>
              <p:cNvSpPr/>
              <p:nvPr/>
            </p:nvSpPr>
            <p:spPr>
              <a:xfrm>
                <a:off x="8086858" y="3259821"/>
                <a:ext cx="32146" cy="2733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3" extrusionOk="0">
                    <a:moveTo>
                      <a:pt x="568" y="1"/>
                    </a:moveTo>
                    <a:cubicBezTo>
                      <a:pt x="184" y="1"/>
                      <a:pt x="0" y="452"/>
                      <a:pt x="267" y="719"/>
                    </a:cubicBezTo>
                    <a:cubicBezTo>
                      <a:pt x="355" y="812"/>
                      <a:pt x="463" y="853"/>
                      <a:pt x="570" y="853"/>
                    </a:cubicBezTo>
                    <a:cubicBezTo>
                      <a:pt x="790" y="853"/>
                      <a:pt x="1003" y="677"/>
                      <a:pt x="1003" y="418"/>
                    </a:cubicBezTo>
                    <a:cubicBezTo>
                      <a:pt x="1003" y="184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20;p34"/>
              <p:cNvSpPr/>
              <p:nvPr/>
            </p:nvSpPr>
            <p:spPr>
              <a:xfrm>
                <a:off x="8086858" y="3646985"/>
                <a:ext cx="32146" cy="27659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63" extrusionOk="0">
                    <a:moveTo>
                      <a:pt x="568" y="1"/>
                    </a:moveTo>
                    <a:cubicBezTo>
                      <a:pt x="184" y="1"/>
                      <a:pt x="0" y="469"/>
                      <a:pt x="267" y="736"/>
                    </a:cubicBezTo>
                    <a:cubicBezTo>
                      <a:pt x="355" y="823"/>
                      <a:pt x="463" y="862"/>
                      <a:pt x="570" y="862"/>
                    </a:cubicBezTo>
                    <a:cubicBezTo>
                      <a:pt x="790" y="862"/>
                      <a:pt x="1003" y="694"/>
                      <a:pt x="1003" y="435"/>
                    </a:cubicBezTo>
                    <a:cubicBezTo>
                      <a:pt x="1003" y="201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21;p34"/>
              <p:cNvSpPr/>
              <p:nvPr/>
            </p:nvSpPr>
            <p:spPr>
              <a:xfrm>
                <a:off x="8086858" y="4034694"/>
                <a:ext cx="32146" cy="2737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4" extrusionOk="0">
                    <a:moveTo>
                      <a:pt x="568" y="1"/>
                    </a:moveTo>
                    <a:cubicBezTo>
                      <a:pt x="184" y="1"/>
                      <a:pt x="0" y="452"/>
                      <a:pt x="267" y="719"/>
                    </a:cubicBezTo>
                    <a:cubicBezTo>
                      <a:pt x="355" y="812"/>
                      <a:pt x="463" y="853"/>
                      <a:pt x="570" y="853"/>
                    </a:cubicBezTo>
                    <a:cubicBezTo>
                      <a:pt x="790" y="853"/>
                      <a:pt x="1003" y="678"/>
                      <a:pt x="1003" y="419"/>
                    </a:cubicBezTo>
                    <a:cubicBezTo>
                      <a:pt x="1003" y="185"/>
                      <a:pt x="802" y="1"/>
                      <a:pt x="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22;p34"/>
              <p:cNvSpPr/>
              <p:nvPr/>
            </p:nvSpPr>
            <p:spPr>
              <a:xfrm>
                <a:off x="7882283" y="4354393"/>
                <a:ext cx="57337" cy="320821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1788" y="10009"/>
                    </a:lnTo>
                    <a:lnTo>
                      <a:pt x="17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23;p34"/>
              <p:cNvSpPr/>
              <p:nvPr/>
            </p:nvSpPr>
            <p:spPr>
              <a:xfrm>
                <a:off x="8316593" y="4354393"/>
                <a:ext cx="57305" cy="320821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1788" y="10009"/>
                    </a:lnTo>
                    <a:lnTo>
                      <a:pt x="17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24;p34"/>
              <p:cNvSpPr/>
              <p:nvPr/>
            </p:nvSpPr>
            <p:spPr>
              <a:xfrm>
                <a:off x="8731608" y="4354393"/>
                <a:ext cx="56793" cy="320821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0010" extrusionOk="0">
                    <a:moveTo>
                      <a:pt x="0" y="1"/>
                    </a:moveTo>
                    <a:lnTo>
                      <a:pt x="0" y="10009"/>
                    </a:lnTo>
                    <a:lnTo>
                      <a:pt x="1771" y="10009"/>
                    </a:lnTo>
                    <a:lnTo>
                      <a:pt x="17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25;p34"/>
              <p:cNvSpPr/>
              <p:nvPr/>
            </p:nvSpPr>
            <p:spPr>
              <a:xfrm>
                <a:off x="3690303" y="4272954"/>
                <a:ext cx="403285" cy="315853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9855" extrusionOk="0">
                    <a:moveTo>
                      <a:pt x="8578" y="0"/>
                    </a:moveTo>
                    <a:cubicBezTo>
                      <a:pt x="7317" y="0"/>
                      <a:pt x="6147" y="819"/>
                      <a:pt x="5498" y="1907"/>
                    </a:cubicBezTo>
                    <a:cubicBezTo>
                      <a:pt x="4930" y="2876"/>
                      <a:pt x="4696" y="4096"/>
                      <a:pt x="3827" y="4831"/>
                    </a:cubicBezTo>
                    <a:cubicBezTo>
                      <a:pt x="3376" y="5215"/>
                      <a:pt x="2791" y="5416"/>
                      <a:pt x="2240" y="5650"/>
                    </a:cubicBezTo>
                    <a:cubicBezTo>
                      <a:pt x="1688" y="5884"/>
                      <a:pt x="1070" y="6134"/>
                      <a:pt x="786" y="6669"/>
                    </a:cubicBezTo>
                    <a:cubicBezTo>
                      <a:pt x="1" y="8106"/>
                      <a:pt x="1020" y="9342"/>
                      <a:pt x="1471" y="9727"/>
                    </a:cubicBezTo>
                    <a:lnTo>
                      <a:pt x="1655" y="9610"/>
                    </a:lnTo>
                    <a:lnTo>
                      <a:pt x="9775" y="9844"/>
                    </a:lnTo>
                    <a:cubicBezTo>
                      <a:pt x="9914" y="9850"/>
                      <a:pt x="10057" y="9854"/>
                      <a:pt x="10200" y="9854"/>
                    </a:cubicBezTo>
                    <a:cubicBezTo>
                      <a:pt x="10832" y="9854"/>
                      <a:pt x="11481" y="9767"/>
                      <a:pt x="11931" y="9359"/>
                    </a:cubicBezTo>
                    <a:cubicBezTo>
                      <a:pt x="12532" y="8808"/>
                      <a:pt x="12582" y="7872"/>
                      <a:pt x="12566" y="7053"/>
                    </a:cubicBezTo>
                    <a:cubicBezTo>
                      <a:pt x="12549" y="5566"/>
                      <a:pt x="12532" y="4029"/>
                      <a:pt x="11981" y="2659"/>
                    </a:cubicBezTo>
                    <a:cubicBezTo>
                      <a:pt x="11413" y="1272"/>
                      <a:pt x="10176" y="69"/>
                      <a:pt x="8689" y="2"/>
                    </a:cubicBezTo>
                    <a:cubicBezTo>
                      <a:pt x="8652" y="1"/>
                      <a:pt x="8615" y="0"/>
                      <a:pt x="85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26;p34"/>
              <p:cNvSpPr/>
              <p:nvPr/>
            </p:nvSpPr>
            <p:spPr>
              <a:xfrm>
                <a:off x="3551078" y="3872457"/>
                <a:ext cx="684428" cy="801154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4997" extrusionOk="0">
                    <a:moveTo>
                      <a:pt x="2423" y="201"/>
                    </a:moveTo>
                    <a:cubicBezTo>
                      <a:pt x="2507" y="652"/>
                      <a:pt x="2891" y="3075"/>
                      <a:pt x="3426" y="6349"/>
                    </a:cubicBezTo>
                    <a:lnTo>
                      <a:pt x="1287" y="6349"/>
                    </a:lnTo>
                    <a:lnTo>
                      <a:pt x="251" y="201"/>
                    </a:lnTo>
                    <a:close/>
                    <a:moveTo>
                      <a:pt x="6968" y="201"/>
                    </a:moveTo>
                    <a:lnTo>
                      <a:pt x="7453" y="6349"/>
                    </a:lnTo>
                    <a:lnTo>
                      <a:pt x="3643" y="6349"/>
                    </a:lnTo>
                    <a:cubicBezTo>
                      <a:pt x="3509" y="5497"/>
                      <a:pt x="3376" y="4695"/>
                      <a:pt x="3259" y="3977"/>
                    </a:cubicBezTo>
                    <a:cubicBezTo>
                      <a:pt x="2858" y="1487"/>
                      <a:pt x="2707" y="552"/>
                      <a:pt x="2624" y="201"/>
                    </a:cubicBezTo>
                    <a:close/>
                    <a:moveTo>
                      <a:pt x="11128" y="201"/>
                    </a:moveTo>
                    <a:lnTo>
                      <a:pt x="11262" y="6349"/>
                    </a:lnTo>
                    <a:lnTo>
                      <a:pt x="7670" y="6349"/>
                    </a:lnTo>
                    <a:lnTo>
                      <a:pt x="7185" y="201"/>
                    </a:lnTo>
                    <a:close/>
                    <a:moveTo>
                      <a:pt x="15389" y="201"/>
                    </a:moveTo>
                    <a:lnTo>
                      <a:pt x="15189" y="6349"/>
                    </a:lnTo>
                    <a:lnTo>
                      <a:pt x="11479" y="6349"/>
                    </a:lnTo>
                    <a:lnTo>
                      <a:pt x="11346" y="201"/>
                    </a:lnTo>
                    <a:close/>
                    <a:moveTo>
                      <a:pt x="18547" y="201"/>
                    </a:moveTo>
                    <a:lnTo>
                      <a:pt x="18029" y="6349"/>
                    </a:lnTo>
                    <a:lnTo>
                      <a:pt x="15406" y="6349"/>
                    </a:lnTo>
                    <a:lnTo>
                      <a:pt x="15606" y="201"/>
                    </a:lnTo>
                    <a:close/>
                    <a:moveTo>
                      <a:pt x="21103" y="201"/>
                    </a:moveTo>
                    <a:lnTo>
                      <a:pt x="20385" y="6349"/>
                    </a:lnTo>
                    <a:lnTo>
                      <a:pt x="18230" y="6349"/>
                    </a:lnTo>
                    <a:lnTo>
                      <a:pt x="18764" y="201"/>
                    </a:lnTo>
                    <a:close/>
                    <a:moveTo>
                      <a:pt x="3676" y="7937"/>
                    </a:moveTo>
                    <a:cubicBezTo>
                      <a:pt x="3994" y="9975"/>
                      <a:pt x="4361" y="12264"/>
                      <a:pt x="4729" y="14553"/>
                    </a:cubicBezTo>
                    <a:lnTo>
                      <a:pt x="2657" y="14553"/>
                    </a:lnTo>
                    <a:lnTo>
                      <a:pt x="1538" y="7937"/>
                    </a:lnTo>
                    <a:close/>
                    <a:moveTo>
                      <a:pt x="7570" y="7937"/>
                    </a:moveTo>
                    <a:lnTo>
                      <a:pt x="8087" y="14553"/>
                    </a:lnTo>
                    <a:lnTo>
                      <a:pt x="4930" y="14553"/>
                    </a:lnTo>
                    <a:cubicBezTo>
                      <a:pt x="4829" y="13885"/>
                      <a:pt x="4729" y="13200"/>
                      <a:pt x="4612" y="12532"/>
                    </a:cubicBezTo>
                    <a:cubicBezTo>
                      <a:pt x="4361" y="10961"/>
                      <a:pt x="4128" y="9407"/>
                      <a:pt x="3894" y="7937"/>
                    </a:cubicBezTo>
                    <a:close/>
                    <a:moveTo>
                      <a:pt x="11312" y="7937"/>
                    </a:moveTo>
                    <a:lnTo>
                      <a:pt x="11463" y="14553"/>
                    </a:lnTo>
                    <a:lnTo>
                      <a:pt x="8305" y="14553"/>
                    </a:lnTo>
                    <a:lnTo>
                      <a:pt x="7787" y="7937"/>
                    </a:lnTo>
                    <a:close/>
                    <a:moveTo>
                      <a:pt x="15139" y="7937"/>
                    </a:moveTo>
                    <a:lnTo>
                      <a:pt x="14921" y="14553"/>
                    </a:lnTo>
                    <a:lnTo>
                      <a:pt x="11663" y="14553"/>
                    </a:lnTo>
                    <a:lnTo>
                      <a:pt x="11513" y="7937"/>
                    </a:lnTo>
                    <a:close/>
                    <a:moveTo>
                      <a:pt x="17895" y="7937"/>
                    </a:moveTo>
                    <a:lnTo>
                      <a:pt x="17327" y="14553"/>
                    </a:lnTo>
                    <a:lnTo>
                      <a:pt x="15122" y="14553"/>
                    </a:lnTo>
                    <a:lnTo>
                      <a:pt x="15356" y="7937"/>
                    </a:lnTo>
                    <a:close/>
                    <a:moveTo>
                      <a:pt x="20201" y="7937"/>
                    </a:moveTo>
                    <a:lnTo>
                      <a:pt x="19416" y="14553"/>
                    </a:lnTo>
                    <a:lnTo>
                      <a:pt x="17528" y="14553"/>
                    </a:lnTo>
                    <a:lnTo>
                      <a:pt x="18096" y="7937"/>
                    </a:lnTo>
                    <a:close/>
                    <a:moveTo>
                      <a:pt x="4980" y="16141"/>
                    </a:moveTo>
                    <a:cubicBezTo>
                      <a:pt x="5280" y="18146"/>
                      <a:pt x="5598" y="20101"/>
                      <a:pt x="5882" y="21905"/>
                    </a:cubicBezTo>
                    <a:lnTo>
                      <a:pt x="3894" y="21905"/>
                    </a:lnTo>
                    <a:lnTo>
                      <a:pt x="2925" y="16141"/>
                    </a:lnTo>
                    <a:close/>
                    <a:moveTo>
                      <a:pt x="8221" y="16141"/>
                    </a:moveTo>
                    <a:lnTo>
                      <a:pt x="8672" y="21905"/>
                    </a:lnTo>
                    <a:lnTo>
                      <a:pt x="6099" y="21905"/>
                    </a:lnTo>
                    <a:cubicBezTo>
                      <a:pt x="5849" y="20351"/>
                      <a:pt x="5531" y="18329"/>
                      <a:pt x="5180" y="16141"/>
                    </a:cubicBezTo>
                    <a:close/>
                    <a:moveTo>
                      <a:pt x="11496" y="16141"/>
                    </a:moveTo>
                    <a:lnTo>
                      <a:pt x="11630" y="21905"/>
                    </a:lnTo>
                    <a:lnTo>
                      <a:pt x="8873" y="21905"/>
                    </a:lnTo>
                    <a:lnTo>
                      <a:pt x="8422" y="16141"/>
                    </a:lnTo>
                    <a:close/>
                    <a:moveTo>
                      <a:pt x="14854" y="16141"/>
                    </a:moveTo>
                    <a:lnTo>
                      <a:pt x="14671" y="21905"/>
                    </a:lnTo>
                    <a:lnTo>
                      <a:pt x="11847" y="21905"/>
                    </a:lnTo>
                    <a:lnTo>
                      <a:pt x="11713" y="16141"/>
                    </a:lnTo>
                    <a:close/>
                    <a:moveTo>
                      <a:pt x="17177" y="16141"/>
                    </a:moveTo>
                    <a:lnTo>
                      <a:pt x="16692" y="21905"/>
                    </a:lnTo>
                    <a:lnTo>
                      <a:pt x="14888" y="21905"/>
                    </a:lnTo>
                    <a:lnTo>
                      <a:pt x="15072" y="16141"/>
                    </a:lnTo>
                    <a:close/>
                    <a:moveTo>
                      <a:pt x="19232" y="16141"/>
                    </a:moveTo>
                    <a:lnTo>
                      <a:pt x="18547" y="21905"/>
                    </a:lnTo>
                    <a:lnTo>
                      <a:pt x="16910" y="21905"/>
                    </a:lnTo>
                    <a:lnTo>
                      <a:pt x="17394" y="16141"/>
                    </a:lnTo>
                    <a:close/>
                    <a:moveTo>
                      <a:pt x="1" y="0"/>
                    </a:moveTo>
                    <a:lnTo>
                      <a:pt x="3844" y="22824"/>
                    </a:lnTo>
                    <a:cubicBezTo>
                      <a:pt x="4011" y="23793"/>
                      <a:pt x="4712" y="24595"/>
                      <a:pt x="5665" y="24862"/>
                    </a:cubicBezTo>
                    <a:cubicBezTo>
                      <a:pt x="5681" y="24862"/>
                      <a:pt x="5715" y="24879"/>
                      <a:pt x="5732" y="24879"/>
                    </a:cubicBezTo>
                    <a:cubicBezTo>
                      <a:pt x="5798" y="24896"/>
                      <a:pt x="5865" y="24913"/>
                      <a:pt x="5932" y="24929"/>
                    </a:cubicBezTo>
                    <a:cubicBezTo>
                      <a:pt x="6066" y="24963"/>
                      <a:pt x="6216" y="24979"/>
                      <a:pt x="6367" y="24979"/>
                    </a:cubicBezTo>
                    <a:cubicBezTo>
                      <a:pt x="6367" y="24979"/>
                      <a:pt x="6367" y="24996"/>
                      <a:pt x="6367" y="24996"/>
                    </a:cubicBezTo>
                    <a:lnTo>
                      <a:pt x="6467" y="24979"/>
                    </a:lnTo>
                    <a:lnTo>
                      <a:pt x="15991" y="24979"/>
                    </a:lnTo>
                    <a:cubicBezTo>
                      <a:pt x="16158" y="24979"/>
                      <a:pt x="16342" y="24963"/>
                      <a:pt x="16509" y="24929"/>
                    </a:cubicBezTo>
                    <a:cubicBezTo>
                      <a:pt x="17645" y="24762"/>
                      <a:pt x="18530" y="23843"/>
                      <a:pt x="18664" y="22707"/>
                    </a:cubicBezTo>
                    <a:lnTo>
                      <a:pt x="20519" y="6968"/>
                    </a:lnTo>
                    <a:lnTo>
                      <a:pt x="20602" y="6349"/>
                    </a:lnTo>
                    <a:lnTo>
                      <a:pt x="21337" y="117"/>
                    </a:lnTo>
                    <a:lnTo>
                      <a:pt x="213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27;p34"/>
              <p:cNvSpPr/>
              <p:nvPr/>
            </p:nvSpPr>
            <p:spPr>
              <a:xfrm>
                <a:off x="5215435" y="1824654"/>
                <a:ext cx="1158896" cy="762598"/>
              </a:xfrm>
              <a:custGeom>
                <a:avLst/>
                <a:gdLst/>
                <a:ahLst/>
                <a:cxnLst/>
                <a:rect l="l" t="t" r="r" b="b"/>
                <a:pathLst>
                  <a:path w="36159" h="23794" extrusionOk="0">
                    <a:moveTo>
                      <a:pt x="2474" y="1"/>
                    </a:moveTo>
                    <a:lnTo>
                      <a:pt x="1" y="23794"/>
                    </a:lnTo>
                    <a:lnTo>
                      <a:pt x="33401" y="23794"/>
                    </a:lnTo>
                    <a:lnTo>
                      <a:pt x="36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28;p34"/>
              <p:cNvSpPr/>
              <p:nvPr/>
            </p:nvSpPr>
            <p:spPr>
              <a:xfrm>
                <a:off x="5161366" y="1824654"/>
                <a:ext cx="1158319" cy="762598"/>
              </a:xfrm>
              <a:custGeom>
                <a:avLst/>
                <a:gdLst/>
                <a:ahLst/>
                <a:cxnLst/>
                <a:rect l="l" t="t" r="r" b="b"/>
                <a:pathLst>
                  <a:path w="36141" h="23794" extrusionOk="0">
                    <a:moveTo>
                      <a:pt x="2456" y="1"/>
                    </a:moveTo>
                    <a:lnTo>
                      <a:pt x="0" y="23794"/>
                    </a:lnTo>
                    <a:lnTo>
                      <a:pt x="33384" y="23794"/>
                    </a:lnTo>
                    <a:lnTo>
                      <a:pt x="361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29;p34"/>
              <p:cNvSpPr/>
              <p:nvPr/>
            </p:nvSpPr>
            <p:spPr>
              <a:xfrm>
                <a:off x="5198320" y="1845006"/>
                <a:ext cx="1075310" cy="707440"/>
              </a:xfrm>
              <a:custGeom>
                <a:avLst/>
                <a:gdLst/>
                <a:ahLst/>
                <a:cxnLst/>
                <a:rect l="l" t="t" r="r" b="b"/>
                <a:pathLst>
                  <a:path w="33551" h="22073" extrusionOk="0">
                    <a:moveTo>
                      <a:pt x="2306" y="1"/>
                    </a:moveTo>
                    <a:lnTo>
                      <a:pt x="0" y="22073"/>
                    </a:lnTo>
                    <a:lnTo>
                      <a:pt x="30995" y="22073"/>
                    </a:lnTo>
                    <a:lnTo>
                      <a:pt x="3355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30;p34"/>
              <p:cNvSpPr/>
              <p:nvPr/>
            </p:nvSpPr>
            <p:spPr>
              <a:xfrm>
                <a:off x="5305944" y="1959617"/>
                <a:ext cx="50895" cy="475013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4821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04" y="0"/>
                      <a:pt x="1120" y="3309"/>
                      <a:pt x="702" y="7402"/>
                    </a:cubicBezTo>
                    <a:cubicBezTo>
                      <a:pt x="292" y="11267"/>
                      <a:pt x="1" y="14446"/>
                      <a:pt x="12" y="14790"/>
                    </a:cubicBezTo>
                    <a:lnTo>
                      <a:pt x="12" y="14790"/>
                    </a:lnTo>
                    <a:cubicBezTo>
                      <a:pt x="94" y="14447"/>
                      <a:pt x="458" y="11283"/>
                      <a:pt x="853" y="7419"/>
                    </a:cubicBezTo>
                    <a:cubicBezTo>
                      <a:pt x="1270" y="3325"/>
                      <a:pt x="1588" y="0"/>
                      <a:pt x="1538" y="0"/>
                    </a:cubicBezTo>
                    <a:close/>
                    <a:moveTo>
                      <a:pt x="12" y="14790"/>
                    </a:moveTo>
                    <a:cubicBezTo>
                      <a:pt x="7" y="14810"/>
                      <a:pt x="3" y="14821"/>
                      <a:pt x="1" y="14821"/>
                    </a:cubicBezTo>
                    <a:lnTo>
                      <a:pt x="17" y="14821"/>
                    </a:lnTo>
                    <a:cubicBezTo>
                      <a:pt x="14" y="14821"/>
                      <a:pt x="13" y="14810"/>
                      <a:pt x="12" y="147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1;p34"/>
              <p:cNvSpPr/>
              <p:nvPr/>
            </p:nvSpPr>
            <p:spPr>
              <a:xfrm>
                <a:off x="5387351" y="1981026"/>
                <a:ext cx="9964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52" extrusionOk="0">
                    <a:moveTo>
                      <a:pt x="1554" y="1"/>
                    </a:moveTo>
                    <a:cubicBezTo>
                      <a:pt x="702" y="1"/>
                      <a:pt x="0" y="34"/>
                      <a:pt x="0" y="68"/>
                    </a:cubicBezTo>
                    <a:cubicBezTo>
                      <a:pt x="0" y="118"/>
                      <a:pt x="702" y="151"/>
                      <a:pt x="1554" y="151"/>
                    </a:cubicBezTo>
                    <a:cubicBezTo>
                      <a:pt x="2423" y="151"/>
                      <a:pt x="3108" y="118"/>
                      <a:pt x="3108" y="68"/>
                    </a:cubicBezTo>
                    <a:cubicBezTo>
                      <a:pt x="3108" y="34"/>
                      <a:pt x="2423" y="1"/>
                      <a:pt x="15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32;p34"/>
              <p:cNvSpPr/>
              <p:nvPr/>
            </p:nvSpPr>
            <p:spPr>
              <a:xfrm>
                <a:off x="5514269" y="1981026"/>
                <a:ext cx="39684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52" extrusionOk="0">
                    <a:moveTo>
                      <a:pt x="6199" y="1"/>
                    </a:moveTo>
                    <a:cubicBezTo>
                      <a:pt x="2774" y="1"/>
                      <a:pt x="0" y="34"/>
                      <a:pt x="0" y="68"/>
                    </a:cubicBezTo>
                    <a:cubicBezTo>
                      <a:pt x="0" y="118"/>
                      <a:pt x="2774" y="151"/>
                      <a:pt x="6199" y="151"/>
                    </a:cubicBezTo>
                    <a:cubicBezTo>
                      <a:pt x="9608" y="151"/>
                      <a:pt x="12381" y="118"/>
                      <a:pt x="12381" y="68"/>
                    </a:cubicBezTo>
                    <a:cubicBezTo>
                      <a:pt x="12381" y="34"/>
                      <a:pt x="9608" y="1"/>
                      <a:pt x="6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33;p34"/>
              <p:cNvSpPr/>
              <p:nvPr/>
            </p:nvSpPr>
            <p:spPr>
              <a:xfrm>
                <a:off x="5375556" y="2232202"/>
                <a:ext cx="99643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51" extrusionOk="0">
                    <a:moveTo>
                      <a:pt x="1555" y="0"/>
                    </a:moveTo>
                    <a:cubicBezTo>
                      <a:pt x="702" y="0"/>
                      <a:pt x="1" y="33"/>
                      <a:pt x="1" y="84"/>
                    </a:cubicBezTo>
                    <a:cubicBezTo>
                      <a:pt x="1" y="117"/>
                      <a:pt x="702" y="150"/>
                      <a:pt x="1555" y="150"/>
                    </a:cubicBezTo>
                    <a:cubicBezTo>
                      <a:pt x="2423" y="150"/>
                      <a:pt x="3108" y="117"/>
                      <a:pt x="3108" y="84"/>
                    </a:cubicBezTo>
                    <a:cubicBezTo>
                      <a:pt x="3108" y="33"/>
                      <a:pt x="2423" y="0"/>
                      <a:pt x="1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34;p34"/>
              <p:cNvSpPr/>
              <p:nvPr/>
            </p:nvSpPr>
            <p:spPr>
              <a:xfrm>
                <a:off x="5502474" y="2232202"/>
                <a:ext cx="397388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399" h="151" extrusionOk="0">
                    <a:moveTo>
                      <a:pt x="6199" y="0"/>
                    </a:moveTo>
                    <a:cubicBezTo>
                      <a:pt x="2774" y="0"/>
                      <a:pt x="1" y="33"/>
                      <a:pt x="1" y="84"/>
                    </a:cubicBezTo>
                    <a:cubicBezTo>
                      <a:pt x="1" y="117"/>
                      <a:pt x="2774" y="150"/>
                      <a:pt x="6199" y="150"/>
                    </a:cubicBezTo>
                    <a:cubicBezTo>
                      <a:pt x="9608" y="150"/>
                      <a:pt x="12398" y="117"/>
                      <a:pt x="12398" y="84"/>
                    </a:cubicBezTo>
                    <a:cubicBezTo>
                      <a:pt x="12398" y="33"/>
                      <a:pt x="9625" y="0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35;p34"/>
              <p:cNvSpPr/>
              <p:nvPr/>
            </p:nvSpPr>
            <p:spPr>
              <a:xfrm>
                <a:off x="5366999" y="2348383"/>
                <a:ext cx="397388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2399" h="152" extrusionOk="0">
                    <a:moveTo>
                      <a:pt x="6199" y="1"/>
                    </a:moveTo>
                    <a:cubicBezTo>
                      <a:pt x="2774" y="1"/>
                      <a:pt x="0" y="34"/>
                      <a:pt x="0" y="68"/>
                    </a:cubicBezTo>
                    <a:cubicBezTo>
                      <a:pt x="0" y="118"/>
                      <a:pt x="2774" y="151"/>
                      <a:pt x="6199" y="151"/>
                    </a:cubicBezTo>
                    <a:cubicBezTo>
                      <a:pt x="9624" y="151"/>
                      <a:pt x="12398" y="118"/>
                      <a:pt x="12398" y="68"/>
                    </a:cubicBezTo>
                    <a:cubicBezTo>
                      <a:pt x="12398" y="34"/>
                      <a:pt x="9624" y="1"/>
                      <a:pt x="6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36;p34"/>
              <p:cNvSpPr/>
              <p:nvPr/>
            </p:nvSpPr>
            <p:spPr>
              <a:xfrm>
                <a:off x="5390556" y="2051728"/>
                <a:ext cx="14034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151" extrusionOk="0">
                    <a:moveTo>
                      <a:pt x="2189" y="0"/>
                    </a:moveTo>
                    <a:cubicBezTo>
                      <a:pt x="986" y="0"/>
                      <a:pt x="0" y="34"/>
                      <a:pt x="0" y="84"/>
                    </a:cubicBezTo>
                    <a:cubicBezTo>
                      <a:pt x="0" y="117"/>
                      <a:pt x="986" y="151"/>
                      <a:pt x="2189" y="151"/>
                    </a:cubicBezTo>
                    <a:cubicBezTo>
                      <a:pt x="3409" y="151"/>
                      <a:pt x="4378" y="117"/>
                      <a:pt x="4378" y="84"/>
                    </a:cubicBezTo>
                    <a:cubicBezTo>
                      <a:pt x="4378" y="34"/>
                      <a:pt x="3409" y="0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37;p34"/>
              <p:cNvSpPr/>
              <p:nvPr/>
            </p:nvSpPr>
            <p:spPr>
              <a:xfrm>
                <a:off x="5387351" y="2155602"/>
                <a:ext cx="140315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68" extrusionOk="0">
                    <a:moveTo>
                      <a:pt x="2189" y="1"/>
                    </a:moveTo>
                    <a:cubicBezTo>
                      <a:pt x="969" y="1"/>
                      <a:pt x="0" y="51"/>
                      <a:pt x="0" y="84"/>
                    </a:cubicBezTo>
                    <a:cubicBezTo>
                      <a:pt x="0" y="134"/>
                      <a:pt x="969" y="168"/>
                      <a:pt x="2189" y="168"/>
                    </a:cubicBezTo>
                    <a:cubicBezTo>
                      <a:pt x="3392" y="168"/>
                      <a:pt x="4378" y="134"/>
                      <a:pt x="4378" y="84"/>
                    </a:cubicBezTo>
                    <a:cubicBezTo>
                      <a:pt x="4378" y="51"/>
                      <a:pt x="3392" y="1"/>
                      <a:pt x="21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38;p34"/>
              <p:cNvSpPr/>
              <p:nvPr/>
            </p:nvSpPr>
            <p:spPr>
              <a:xfrm>
                <a:off x="5505679" y="2304475"/>
                <a:ext cx="14034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168" extrusionOk="0">
                    <a:moveTo>
                      <a:pt x="2190" y="1"/>
                    </a:moveTo>
                    <a:cubicBezTo>
                      <a:pt x="987" y="1"/>
                      <a:pt x="1" y="34"/>
                      <a:pt x="1" y="84"/>
                    </a:cubicBezTo>
                    <a:cubicBezTo>
                      <a:pt x="1" y="118"/>
                      <a:pt x="987" y="168"/>
                      <a:pt x="2190" y="168"/>
                    </a:cubicBezTo>
                    <a:cubicBezTo>
                      <a:pt x="3393" y="168"/>
                      <a:pt x="4378" y="118"/>
                      <a:pt x="4378" y="84"/>
                    </a:cubicBezTo>
                    <a:cubicBezTo>
                      <a:pt x="4378" y="34"/>
                      <a:pt x="3393" y="1"/>
                      <a:pt x="2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39;p34"/>
              <p:cNvSpPr/>
              <p:nvPr/>
            </p:nvSpPr>
            <p:spPr>
              <a:xfrm>
                <a:off x="5682948" y="2051728"/>
                <a:ext cx="35828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51" extrusionOk="0">
                    <a:moveTo>
                      <a:pt x="5598" y="0"/>
                    </a:moveTo>
                    <a:cubicBezTo>
                      <a:pt x="2507" y="0"/>
                      <a:pt x="0" y="34"/>
                      <a:pt x="0" y="84"/>
                    </a:cubicBezTo>
                    <a:cubicBezTo>
                      <a:pt x="0" y="117"/>
                      <a:pt x="2507" y="151"/>
                      <a:pt x="5598" y="151"/>
                    </a:cubicBezTo>
                    <a:cubicBezTo>
                      <a:pt x="8689" y="151"/>
                      <a:pt x="11178" y="117"/>
                      <a:pt x="11178" y="84"/>
                    </a:cubicBezTo>
                    <a:cubicBezTo>
                      <a:pt x="11178" y="34"/>
                      <a:pt x="8689" y="0"/>
                      <a:pt x="5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40;p34"/>
              <p:cNvSpPr/>
              <p:nvPr/>
            </p:nvSpPr>
            <p:spPr>
              <a:xfrm>
                <a:off x="5572632" y="2162044"/>
                <a:ext cx="35828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51" extrusionOk="0">
                    <a:moveTo>
                      <a:pt x="5581" y="0"/>
                    </a:moveTo>
                    <a:cubicBezTo>
                      <a:pt x="2490" y="0"/>
                      <a:pt x="0" y="34"/>
                      <a:pt x="0" y="67"/>
                    </a:cubicBezTo>
                    <a:cubicBezTo>
                      <a:pt x="0" y="117"/>
                      <a:pt x="2490" y="151"/>
                      <a:pt x="5581" y="151"/>
                    </a:cubicBezTo>
                    <a:cubicBezTo>
                      <a:pt x="8672" y="151"/>
                      <a:pt x="11178" y="117"/>
                      <a:pt x="11178" y="67"/>
                    </a:cubicBezTo>
                    <a:cubicBezTo>
                      <a:pt x="11178" y="34"/>
                      <a:pt x="8672" y="0"/>
                      <a:pt x="5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41;p34"/>
              <p:cNvSpPr/>
              <p:nvPr/>
            </p:nvSpPr>
            <p:spPr>
              <a:xfrm>
                <a:off x="5695800" y="2304475"/>
                <a:ext cx="35828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68" extrusionOk="0">
                    <a:moveTo>
                      <a:pt x="5581" y="1"/>
                    </a:moveTo>
                    <a:cubicBezTo>
                      <a:pt x="2507" y="1"/>
                      <a:pt x="0" y="34"/>
                      <a:pt x="0" y="84"/>
                    </a:cubicBezTo>
                    <a:cubicBezTo>
                      <a:pt x="0" y="118"/>
                      <a:pt x="2507" y="168"/>
                      <a:pt x="5581" y="168"/>
                    </a:cubicBezTo>
                    <a:cubicBezTo>
                      <a:pt x="8672" y="168"/>
                      <a:pt x="11178" y="118"/>
                      <a:pt x="11178" y="84"/>
                    </a:cubicBezTo>
                    <a:cubicBezTo>
                      <a:pt x="11178" y="34"/>
                      <a:pt x="8672" y="1"/>
                      <a:pt x="5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2;p34"/>
              <p:cNvSpPr/>
              <p:nvPr/>
            </p:nvSpPr>
            <p:spPr>
              <a:xfrm>
                <a:off x="5368602" y="2431938"/>
                <a:ext cx="35828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68" extrusionOk="0">
                    <a:moveTo>
                      <a:pt x="5581" y="0"/>
                    </a:moveTo>
                    <a:cubicBezTo>
                      <a:pt x="2507" y="0"/>
                      <a:pt x="0" y="34"/>
                      <a:pt x="0" y="84"/>
                    </a:cubicBezTo>
                    <a:cubicBezTo>
                      <a:pt x="0" y="134"/>
                      <a:pt x="2507" y="167"/>
                      <a:pt x="5581" y="167"/>
                    </a:cubicBezTo>
                    <a:cubicBezTo>
                      <a:pt x="8672" y="167"/>
                      <a:pt x="11178" y="134"/>
                      <a:pt x="11178" y="84"/>
                    </a:cubicBezTo>
                    <a:cubicBezTo>
                      <a:pt x="11178" y="34"/>
                      <a:pt x="8672" y="0"/>
                      <a:pt x="5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43;p34"/>
              <p:cNvSpPr/>
              <p:nvPr/>
            </p:nvSpPr>
            <p:spPr>
              <a:xfrm>
                <a:off x="5764868" y="2431938"/>
                <a:ext cx="35828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68" extrusionOk="0">
                    <a:moveTo>
                      <a:pt x="5598" y="0"/>
                    </a:moveTo>
                    <a:cubicBezTo>
                      <a:pt x="2507" y="0"/>
                      <a:pt x="1" y="34"/>
                      <a:pt x="1" y="84"/>
                    </a:cubicBezTo>
                    <a:cubicBezTo>
                      <a:pt x="1" y="134"/>
                      <a:pt x="2507" y="167"/>
                      <a:pt x="5598" y="167"/>
                    </a:cubicBezTo>
                    <a:cubicBezTo>
                      <a:pt x="8673" y="167"/>
                      <a:pt x="11179" y="134"/>
                      <a:pt x="11179" y="84"/>
                    </a:cubicBezTo>
                    <a:cubicBezTo>
                      <a:pt x="11179" y="34"/>
                      <a:pt x="8673" y="0"/>
                      <a:pt x="5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44;p34"/>
              <p:cNvSpPr/>
              <p:nvPr/>
            </p:nvSpPr>
            <p:spPr>
              <a:xfrm>
                <a:off x="5368602" y="2473699"/>
                <a:ext cx="358287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51" extrusionOk="0">
                    <a:moveTo>
                      <a:pt x="5581" y="1"/>
                    </a:moveTo>
                    <a:cubicBezTo>
                      <a:pt x="2490" y="1"/>
                      <a:pt x="0" y="34"/>
                      <a:pt x="0" y="67"/>
                    </a:cubicBezTo>
                    <a:cubicBezTo>
                      <a:pt x="0" y="118"/>
                      <a:pt x="2507" y="151"/>
                      <a:pt x="5581" y="151"/>
                    </a:cubicBezTo>
                    <a:cubicBezTo>
                      <a:pt x="8672" y="151"/>
                      <a:pt x="11178" y="118"/>
                      <a:pt x="11178" y="67"/>
                    </a:cubicBezTo>
                    <a:cubicBezTo>
                      <a:pt x="11178" y="34"/>
                      <a:pt x="8672" y="1"/>
                      <a:pt x="5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45;p34"/>
              <p:cNvSpPr/>
              <p:nvPr/>
            </p:nvSpPr>
            <p:spPr>
              <a:xfrm>
                <a:off x="5385748" y="2081695"/>
                <a:ext cx="358800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195" h="152" extrusionOk="0">
                    <a:moveTo>
                      <a:pt x="5597" y="1"/>
                    </a:moveTo>
                    <a:cubicBezTo>
                      <a:pt x="2506" y="1"/>
                      <a:pt x="0" y="34"/>
                      <a:pt x="0" y="84"/>
                    </a:cubicBezTo>
                    <a:cubicBezTo>
                      <a:pt x="0" y="118"/>
                      <a:pt x="2506" y="151"/>
                      <a:pt x="5597" y="151"/>
                    </a:cubicBezTo>
                    <a:cubicBezTo>
                      <a:pt x="8689" y="151"/>
                      <a:pt x="11195" y="118"/>
                      <a:pt x="11195" y="84"/>
                    </a:cubicBezTo>
                    <a:cubicBezTo>
                      <a:pt x="11195" y="34"/>
                      <a:pt x="8689" y="1"/>
                      <a:pt x="5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46;p34"/>
              <p:cNvSpPr/>
              <p:nvPr/>
            </p:nvSpPr>
            <p:spPr>
              <a:xfrm>
                <a:off x="5556575" y="2052241"/>
                <a:ext cx="9214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52" extrusionOk="0">
                    <a:moveTo>
                      <a:pt x="1437" y="1"/>
                    </a:moveTo>
                    <a:cubicBezTo>
                      <a:pt x="635" y="1"/>
                      <a:pt x="0" y="34"/>
                      <a:pt x="0" y="85"/>
                    </a:cubicBezTo>
                    <a:cubicBezTo>
                      <a:pt x="0" y="118"/>
                      <a:pt x="635" y="151"/>
                      <a:pt x="1437" y="151"/>
                    </a:cubicBezTo>
                    <a:cubicBezTo>
                      <a:pt x="2222" y="151"/>
                      <a:pt x="2874" y="118"/>
                      <a:pt x="2874" y="85"/>
                    </a:cubicBezTo>
                    <a:cubicBezTo>
                      <a:pt x="2874" y="34"/>
                      <a:pt x="2222" y="1"/>
                      <a:pt x="1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47;p34"/>
              <p:cNvSpPr/>
              <p:nvPr/>
            </p:nvSpPr>
            <p:spPr>
              <a:xfrm>
                <a:off x="5371262" y="2266463"/>
                <a:ext cx="9214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51" extrusionOk="0">
                    <a:moveTo>
                      <a:pt x="1438" y="0"/>
                    </a:moveTo>
                    <a:cubicBezTo>
                      <a:pt x="636" y="0"/>
                      <a:pt x="1" y="34"/>
                      <a:pt x="1" y="84"/>
                    </a:cubicBezTo>
                    <a:cubicBezTo>
                      <a:pt x="1" y="117"/>
                      <a:pt x="636" y="151"/>
                      <a:pt x="1438" y="151"/>
                    </a:cubicBezTo>
                    <a:cubicBezTo>
                      <a:pt x="2240" y="151"/>
                      <a:pt x="2875" y="117"/>
                      <a:pt x="2875" y="84"/>
                    </a:cubicBezTo>
                    <a:cubicBezTo>
                      <a:pt x="2875" y="34"/>
                      <a:pt x="2240" y="0"/>
                      <a:pt x="14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48;p34"/>
              <p:cNvSpPr/>
              <p:nvPr/>
            </p:nvSpPr>
            <p:spPr>
              <a:xfrm>
                <a:off x="5369146" y="2304475"/>
                <a:ext cx="9214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168" extrusionOk="0">
                    <a:moveTo>
                      <a:pt x="1437" y="1"/>
                    </a:moveTo>
                    <a:cubicBezTo>
                      <a:pt x="635" y="1"/>
                      <a:pt x="0" y="34"/>
                      <a:pt x="0" y="84"/>
                    </a:cubicBezTo>
                    <a:cubicBezTo>
                      <a:pt x="0" y="118"/>
                      <a:pt x="635" y="168"/>
                      <a:pt x="1437" y="168"/>
                    </a:cubicBezTo>
                    <a:cubicBezTo>
                      <a:pt x="2239" y="168"/>
                      <a:pt x="2874" y="118"/>
                      <a:pt x="2874" y="84"/>
                    </a:cubicBezTo>
                    <a:cubicBezTo>
                      <a:pt x="2874" y="34"/>
                      <a:pt x="2239" y="1"/>
                      <a:pt x="1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49;p34"/>
              <p:cNvSpPr/>
              <p:nvPr/>
            </p:nvSpPr>
            <p:spPr>
              <a:xfrm>
                <a:off x="5263638" y="1917856"/>
                <a:ext cx="99768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1129" h="168" extrusionOk="0">
                    <a:moveTo>
                      <a:pt x="15556" y="0"/>
                    </a:moveTo>
                    <a:cubicBezTo>
                      <a:pt x="6968" y="0"/>
                      <a:pt x="1" y="50"/>
                      <a:pt x="1" y="84"/>
                    </a:cubicBezTo>
                    <a:cubicBezTo>
                      <a:pt x="1" y="134"/>
                      <a:pt x="6968" y="167"/>
                      <a:pt x="15556" y="167"/>
                    </a:cubicBezTo>
                    <a:cubicBezTo>
                      <a:pt x="24161" y="167"/>
                      <a:pt x="31129" y="134"/>
                      <a:pt x="31129" y="84"/>
                    </a:cubicBezTo>
                    <a:cubicBezTo>
                      <a:pt x="31129" y="50"/>
                      <a:pt x="24161" y="0"/>
                      <a:pt x="155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50;p34"/>
              <p:cNvSpPr/>
              <p:nvPr/>
            </p:nvSpPr>
            <p:spPr>
              <a:xfrm>
                <a:off x="5315046" y="1875005"/>
                <a:ext cx="27339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45" extrusionOk="0">
                    <a:moveTo>
                      <a:pt x="485" y="0"/>
                    </a:moveTo>
                    <a:cubicBezTo>
                      <a:pt x="168" y="0"/>
                      <a:pt x="1" y="401"/>
                      <a:pt x="235" y="635"/>
                    </a:cubicBezTo>
                    <a:cubicBezTo>
                      <a:pt x="310" y="711"/>
                      <a:pt x="401" y="744"/>
                      <a:pt x="489" y="744"/>
                    </a:cubicBezTo>
                    <a:cubicBezTo>
                      <a:pt x="676" y="744"/>
                      <a:pt x="853" y="595"/>
                      <a:pt x="853" y="368"/>
                    </a:cubicBezTo>
                    <a:cubicBezTo>
                      <a:pt x="853" y="168"/>
                      <a:pt x="686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51;p34"/>
              <p:cNvSpPr/>
              <p:nvPr/>
            </p:nvSpPr>
            <p:spPr>
              <a:xfrm>
                <a:off x="5365909" y="1875005"/>
                <a:ext cx="27371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45" extrusionOk="0">
                    <a:moveTo>
                      <a:pt x="485" y="0"/>
                    </a:moveTo>
                    <a:cubicBezTo>
                      <a:pt x="151" y="0"/>
                      <a:pt x="1" y="401"/>
                      <a:pt x="218" y="635"/>
                    </a:cubicBezTo>
                    <a:cubicBezTo>
                      <a:pt x="293" y="711"/>
                      <a:pt x="386" y="744"/>
                      <a:pt x="477" y="744"/>
                    </a:cubicBezTo>
                    <a:cubicBezTo>
                      <a:pt x="669" y="744"/>
                      <a:pt x="853" y="595"/>
                      <a:pt x="853" y="368"/>
                    </a:cubicBezTo>
                    <a:cubicBezTo>
                      <a:pt x="853" y="168"/>
                      <a:pt x="686" y="0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52;p34"/>
              <p:cNvSpPr/>
              <p:nvPr/>
            </p:nvSpPr>
            <p:spPr>
              <a:xfrm>
                <a:off x="5416260" y="1875005"/>
                <a:ext cx="27883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45" extrusionOk="0">
                    <a:moveTo>
                      <a:pt x="502" y="0"/>
                    </a:moveTo>
                    <a:cubicBezTo>
                      <a:pt x="168" y="0"/>
                      <a:pt x="1" y="401"/>
                      <a:pt x="234" y="635"/>
                    </a:cubicBezTo>
                    <a:cubicBezTo>
                      <a:pt x="310" y="711"/>
                      <a:pt x="402" y="744"/>
                      <a:pt x="493" y="744"/>
                    </a:cubicBezTo>
                    <a:cubicBezTo>
                      <a:pt x="685" y="744"/>
                      <a:pt x="869" y="595"/>
                      <a:pt x="869" y="368"/>
                    </a:cubicBezTo>
                    <a:cubicBezTo>
                      <a:pt x="869" y="168"/>
                      <a:pt x="702" y="0"/>
                      <a:pt x="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53;p34"/>
              <p:cNvSpPr/>
              <p:nvPr/>
            </p:nvSpPr>
            <p:spPr>
              <a:xfrm>
                <a:off x="6565990" y="1808052"/>
                <a:ext cx="1218862" cy="802244"/>
              </a:xfrm>
              <a:custGeom>
                <a:avLst/>
                <a:gdLst/>
                <a:ahLst/>
                <a:cxnLst/>
                <a:rect l="l" t="t" r="r" b="b"/>
                <a:pathLst>
                  <a:path w="38030" h="25031" extrusionOk="0">
                    <a:moveTo>
                      <a:pt x="2607" y="1"/>
                    </a:moveTo>
                    <a:lnTo>
                      <a:pt x="1" y="25030"/>
                    </a:lnTo>
                    <a:lnTo>
                      <a:pt x="35139" y="25030"/>
                    </a:lnTo>
                    <a:lnTo>
                      <a:pt x="380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54;p34"/>
              <p:cNvSpPr/>
              <p:nvPr/>
            </p:nvSpPr>
            <p:spPr>
              <a:xfrm>
                <a:off x="6508684" y="1808052"/>
                <a:ext cx="1218862" cy="802244"/>
              </a:xfrm>
              <a:custGeom>
                <a:avLst/>
                <a:gdLst/>
                <a:ahLst/>
                <a:cxnLst/>
                <a:rect l="l" t="t" r="r" b="b"/>
                <a:pathLst>
                  <a:path w="38030" h="25031" extrusionOk="0">
                    <a:moveTo>
                      <a:pt x="2608" y="1"/>
                    </a:moveTo>
                    <a:lnTo>
                      <a:pt x="1" y="25030"/>
                    </a:lnTo>
                    <a:lnTo>
                      <a:pt x="35139" y="25030"/>
                    </a:lnTo>
                    <a:lnTo>
                      <a:pt x="38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55;p34"/>
              <p:cNvSpPr/>
              <p:nvPr/>
            </p:nvSpPr>
            <p:spPr>
              <a:xfrm>
                <a:off x="6548329" y="1829494"/>
                <a:ext cx="1189887" cy="744393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23226" extrusionOk="0">
                    <a:moveTo>
                      <a:pt x="2406" y="0"/>
                    </a:moveTo>
                    <a:lnTo>
                      <a:pt x="0" y="23225"/>
                    </a:lnTo>
                    <a:lnTo>
                      <a:pt x="32599" y="23225"/>
                    </a:lnTo>
                    <a:lnTo>
                      <a:pt x="352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56;p34"/>
              <p:cNvSpPr/>
              <p:nvPr/>
            </p:nvSpPr>
            <p:spPr>
              <a:xfrm>
                <a:off x="6660794" y="1938720"/>
                <a:ext cx="54100" cy="49966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5590" extrusionOk="0">
                    <a:moveTo>
                      <a:pt x="1654" y="1"/>
                    </a:moveTo>
                    <a:lnTo>
                      <a:pt x="1654" y="1"/>
                    </a:lnTo>
                    <a:cubicBezTo>
                      <a:pt x="1604" y="1"/>
                      <a:pt x="1220" y="3493"/>
                      <a:pt x="769" y="7787"/>
                    </a:cubicBezTo>
                    <a:cubicBezTo>
                      <a:pt x="318" y="12098"/>
                      <a:pt x="0" y="15590"/>
                      <a:pt x="50" y="15590"/>
                    </a:cubicBezTo>
                    <a:cubicBezTo>
                      <a:pt x="50" y="15590"/>
                      <a:pt x="51" y="15590"/>
                      <a:pt x="51" y="15590"/>
                    </a:cubicBezTo>
                    <a:cubicBezTo>
                      <a:pt x="86" y="15590"/>
                      <a:pt x="486" y="12104"/>
                      <a:pt x="919" y="7804"/>
                    </a:cubicBezTo>
                    <a:cubicBezTo>
                      <a:pt x="1370" y="3510"/>
                      <a:pt x="1688" y="17"/>
                      <a:pt x="16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57;p34"/>
              <p:cNvSpPr/>
              <p:nvPr/>
            </p:nvSpPr>
            <p:spPr>
              <a:xfrm>
                <a:off x="6747553" y="1961219"/>
                <a:ext cx="10496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68" extrusionOk="0">
                    <a:moveTo>
                      <a:pt x="1637" y="1"/>
                    </a:moveTo>
                    <a:cubicBezTo>
                      <a:pt x="735" y="1"/>
                      <a:pt x="0" y="34"/>
                      <a:pt x="0" y="84"/>
                    </a:cubicBezTo>
                    <a:cubicBezTo>
                      <a:pt x="0" y="117"/>
                      <a:pt x="735" y="168"/>
                      <a:pt x="1637" y="168"/>
                    </a:cubicBezTo>
                    <a:cubicBezTo>
                      <a:pt x="2540" y="168"/>
                      <a:pt x="3275" y="117"/>
                      <a:pt x="3275" y="84"/>
                    </a:cubicBezTo>
                    <a:cubicBezTo>
                      <a:pt x="3275" y="34"/>
                      <a:pt x="2540" y="1"/>
                      <a:pt x="1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58;p34"/>
              <p:cNvSpPr/>
              <p:nvPr/>
            </p:nvSpPr>
            <p:spPr>
              <a:xfrm>
                <a:off x="6880881" y="1961219"/>
                <a:ext cx="41774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68" extrusionOk="0">
                    <a:moveTo>
                      <a:pt x="6517" y="1"/>
                    </a:moveTo>
                    <a:cubicBezTo>
                      <a:pt x="2924" y="1"/>
                      <a:pt x="0" y="34"/>
                      <a:pt x="0" y="84"/>
                    </a:cubicBezTo>
                    <a:cubicBezTo>
                      <a:pt x="0" y="117"/>
                      <a:pt x="2924" y="168"/>
                      <a:pt x="6517" y="168"/>
                    </a:cubicBezTo>
                    <a:cubicBezTo>
                      <a:pt x="10126" y="168"/>
                      <a:pt x="13033" y="117"/>
                      <a:pt x="13033" y="84"/>
                    </a:cubicBezTo>
                    <a:cubicBezTo>
                      <a:pt x="13033" y="34"/>
                      <a:pt x="10126" y="1"/>
                      <a:pt x="6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59;p34"/>
              <p:cNvSpPr/>
              <p:nvPr/>
            </p:nvSpPr>
            <p:spPr>
              <a:xfrm>
                <a:off x="6735214" y="2225760"/>
                <a:ext cx="10499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168" extrusionOk="0">
                    <a:moveTo>
                      <a:pt x="1638" y="1"/>
                    </a:moveTo>
                    <a:cubicBezTo>
                      <a:pt x="736" y="1"/>
                      <a:pt x="1" y="34"/>
                      <a:pt x="1" y="84"/>
                    </a:cubicBezTo>
                    <a:cubicBezTo>
                      <a:pt x="1" y="117"/>
                      <a:pt x="736" y="168"/>
                      <a:pt x="1638" y="168"/>
                    </a:cubicBezTo>
                    <a:cubicBezTo>
                      <a:pt x="2540" y="168"/>
                      <a:pt x="3276" y="117"/>
                      <a:pt x="3276" y="84"/>
                    </a:cubicBezTo>
                    <a:cubicBezTo>
                      <a:pt x="3276" y="34"/>
                      <a:pt x="2540" y="1"/>
                      <a:pt x="1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60;p34"/>
              <p:cNvSpPr/>
              <p:nvPr/>
            </p:nvSpPr>
            <p:spPr>
              <a:xfrm>
                <a:off x="6868574" y="2225760"/>
                <a:ext cx="41770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3033" h="168" extrusionOk="0">
                    <a:moveTo>
                      <a:pt x="6516" y="1"/>
                    </a:moveTo>
                    <a:cubicBezTo>
                      <a:pt x="2907" y="1"/>
                      <a:pt x="0" y="34"/>
                      <a:pt x="0" y="84"/>
                    </a:cubicBezTo>
                    <a:cubicBezTo>
                      <a:pt x="0" y="117"/>
                      <a:pt x="2924" y="168"/>
                      <a:pt x="6516" y="168"/>
                    </a:cubicBezTo>
                    <a:cubicBezTo>
                      <a:pt x="10109" y="168"/>
                      <a:pt x="13033" y="117"/>
                      <a:pt x="13033" y="84"/>
                    </a:cubicBezTo>
                    <a:cubicBezTo>
                      <a:pt x="13033" y="34"/>
                      <a:pt x="10126" y="1"/>
                      <a:pt x="6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61;p34"/>
              <p:cNvSpPr/>
              <p:nvPr/>
            </p:nvSpPr>
            <p:spPr>
              <a:xfrm>
                <a:off x="6726111" y="2347870"/>
                <a:ext cx="41774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51" extrusionOk="0">
                    <a:moveTo>
                      <a:pt x="6517" y="0"/>
                    </a:moveTo>
                    <a:cubicBezTo>
                      <a:pt x="2925" y="0"/>
                      <a:pt x="1" y="33"/>
                      <a:pt x="1" y="84"/>
                    </a:cubicBezTo>
                    <a:cubicBezTo>
                      <a:pt x="1" y="117"/>
                      <a:pt x="2925" y="150"/>
                      <a:pt x="6517" y="150"/>
                    </a:cubicBezTo>
                    <a:cubicBezTo>
                      <a:pt x="10126" y="150"/>
                      <a:pt x="13033" y="117"/>
                      <a:pt x="13033" y="84"/>
                    </a:cubicBezTo>
                    <a:cubicBezTo>
                      <a:pt x="13033" y="33"/>
                      <a:pt x="10126" y="0"/>
                      <a:pt x="6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62;p34"/>
              <p:cNvSpPr/>
              <p:nvPr/>
            </p:nvSpPr>
            <p:spPr>
              <a:xfrm>
                <a:off x="6751271" y="2036184"/>
                <a:ext cx="14730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2" extrusionOk="0">
                    <a:moveTo>
                      <a:pt x="2290" y="1"/>
                    </a:moveTo>
                    <a:cubicBezTo>
                      <a:pt x="1020" y="1"/>
                      <a:pt x="1" y="34"/>
                      <a:pt x="1" y="68"/>
                    </a:cubicBezTo>
                    <a:cubicBezTo>
                      <a:pt x="1" y="118"/>
                      <a:pt x="1020" y="151"/>
                      <a:pt x="2290" y="151"/>
                    </a:cubicBezTo>
                    <a:cubicBezTo>
                      <a:pt x="3560" y="151"/>
                      <a:pt x="4596" y="118"/>
                      <a:pt x="4596" y="68"/>
                    </a:cubicBezTo>
                    <a:cubicBezTo>
                      <a:pt x="4596" y="34"/>
                      <a:pt x="3560" y="1"/>
                      <a:pt x="22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63;p34"/>
              <p:cNvSpPr/>
              <p:nvPr/>
            </p:nvSpPr>
            <p:spPr>
              <a:xfrm>
                <a:off x="6747553" y="2145443"/>
                <a:ext cx="14727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51" extrusionOk="0">
                    <a:moveTo>
                      <a:pt x="2289" y="0"/>
                    </a:moveTo>
                    <a:cubicBezTo>
                      <a:pt x="1019" y="0"/>
                      <a:pt x="0" y="34"/>
                      <a:pt x="0" y="84"/>
                    </a:cubicBezTo>
                    <a:cubicBezTo>
                      <a:pt x="0" y="117"/>
                      <a:pt x="1019" y="151"/>
                      <a:pt x="2289" y="151"/>
                    </a:cubicBezTo>
                    <a:cubicBezTo>
                      <a:pt x="3559" y="151"/>
                      <a:pt x="4595" y="117"/>
                      <a:pt x="4595" y="84"/>
                    </a:cubicBezTo>
                    <a:cubicBezTo>
                      <a:pt x="4595" y="34"/>
                      <a:pt x="3559" y="0"/>
                      <a:pt x="22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64;p34"/>
              <p:cNvSpPr/>
              <p:nvPr/>
            </p:nvSpPr>
            <p:spPr>
              <a:xfrm>
                <a:off x="6872324" y="2301815"/>
                <a:ext cx="14727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68" extrusionOk="0">
                    <a:moveTo>
                      <a:pt x="2289" y="0"/>
                    </a:moveTo>
                    <a:cubicBezTo>
                      <a:pt x="1019" y="0"/>
                      <a:pt x="0" y="34"/>
                      <a:pt x="0" y="84"/>
                    </a:cubicBezTo>
                    <a:cubicBezTo>
                      <a:pt x="0" y="134"/>
                      <a:pt x="1019" y="167"/>
                      <a:pt x="2289" y="167"/>
                    </a:cubicBezTo>
                    <a:cubicBezTo>
                      <a:pt x="3559" y="167"/>
                      <a:pt x="4595" y="134"/>
                      <a:pt x="4595" y="84"/>
                    </a:cubicBezTo>
                    <a:cubicBezTo>
                      <a:pt x="4595" y="34"/>
                      <a:pt x="3559" y="0"/>
                      <a:pt x="22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65;p34"/>
              <p:cNvSpPr/>
              <p:nvPr/>
            </p:nvSpPr>
            <p:spPr>
              <a:xfrm>
                <a:off x="7058662" y="2036184"/>
                <a:ext cx="377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52" extrusionOk="0">
                    <a:moveTo>
                      <a:pt x="5882" y="1"/>
                    </a:moveTo>
                    <a:cubicBezTo>
                      <a:pt x="2624" y="1"/>
                      <a:pt x="1" y="34"/>
                      <a:pt x="1" y="68"/>
                    </a:cubicBezTo>
                    <a:cubicBezTo>
                      <a:pt x="1" y="118"/>
                      <a:pt x="2624" y="151"/>
                      <a:pt x="5882" y="151"/>
                    </a:cubicBezTo>
                    <a:cubicBezTo>
                      <a:pt x="9124" y="151"/>
                      <a:pt x="11764" y="118"/>
                      <a:pt x="11764" y="68"/>
                    </a:cubicBezTo>
                    <a:cubicBezTo>
                      <a:pt x="11764" y="34"/>
                      <a:pt x="9124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66;p34"/>
              <p:cNvSpPr/>
              <p:nvPr/>
            </p:nvSpPr>
            <p:spPr>
              <a:xfrm>
                <a:off x="6941936" y="2151853"/>
                <a:ext cx="377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52" extrusionOk="0">
                    <a:moveTo>
                      <a:pt x="5882" y="1"/>
                    </a:moveTo>
                    <a:cubicBezTo>
                      <a:pt x="2640" y="1"/>
                      <a:pt x="0" y="34"/>
                      <a:pt x="0" y="84"/>
                    </a:cubicBezTo>
                    <a:cubicBezTo>
                      <a:pt x="0" y="118"/>
                      <a:pt x="2640" y="151"/>
                      <a:pt x="5882" y="151"/>
                    </a:cubicBezTo>
                    <a:cubicBezTo>
                      <a:pt x="9140" y="151"/>
                      <a:pt x="11763" y="118"/>
                      <a:pt x="11763" y="84"/>
                    </a:cubicBezTo>
                    <a:cubicBezTo>
                      <a:pt x="11763" y="34"/>
                      <a:pt x="9140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67;p34"/>
              <p:cNvSpPr/>
              <p:nvPr/>
            </p:nvSpPr>
            <p:spPr>
              <a:xfrm>
                <a:off x="7072059" y="2301815"/>
                <a:ext cx="37703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68" extrusionOk="0">
                    <a:moveTo>
                      <a:pt x="5882" y="0"/>
                    </a:moveTo>
                    <a:cubicBezTo>
                      <a:pt x="2624" y="0"/>
                      <a:pt x="0" y="34"/>
                      <a:pt x="0" y="84"/>
                    </a:cubicBezTo>
                    <a:cubicBezTo>
                      <a:pt x="0" y="134"/>
                      <a:pt x="2624" y="167"/>
                      <a:pt x="5882" y="167"/>
                    </a:cubicBezTo>
                    <a:cubicBezTo>
                      <a:pt x="9123" y="167"/>
                      <a:pt x="11763" y="134"/>
                      <a:pt x="11763" y="84"/>
                    </a:cubicBezTo>
                    <a:cubicBezTo>
                      <a:pt x="11763" y="34"/>
                      <a:pt x="9123" y="0"/>
                      <a:pt x="5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68;p34"/>
              <p:cNvSpPr/>
              <p:nvPr/>
            </p:nvSpPr>
            <p:spPr>
              <a:xfrm>
                <a:off x="6727714" y="2436200"/>
                <a:ext cx="37703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52" extrusionOk="0">
                    <a:moveTo>
                      <a:pt x="5882" y="1"/>
                    </a:moveTo>
                    <a:cubicBezTo>
                      <a:pt x="2624" y="1"/>
                      <a:pt x="1" y="34"/>
                      <a:pt x="1" y="68"/>
                    </a:cubicBezTo>
                    <a:cubicBezTo>
                      <a:pt x="1" y="118"/>
                      <a:pt x="2624" y="151"/>
                      <a:pt x="5882" y="151"/>
                    </a:cubicBezTo>
                    <a:cubicBezTo>
                      <a:pt x="9124" y="151"/>
                      <a:pt x="11764" y="118"/>
                      <a:pt x="11764" y="68"/>
                    </a:cubicBezTo>
                    <a:cubicBezTo>
                      <a:pt x="11764" y="34"/>
                      <a:pt x="9124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969;p34"/>
              <p:cNvSpPr/>
              <p:nvPr/>
            </p:nvSpPr>
            <p:spPr>
              <a:xfrm>
                <a:off x="7144364" y="2436200"/>
                <a:ext cx="377004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152" extrusionOk="0">
                    <a:moveTo>
                      <a:pt x="5881" y="1"/>
                    </a:moveTo>
                    <a:cubicBezTo>
                      <a:pt x="2640" y="1"/>
                      <a:pt x="0" y="34"/>
                      <a:pt x="0" y="68"/>
                    </a:cubicBezTo>
                    <a:cubicBezTo>
                      <a:pt x="0" y="118"/>
                      <a:pt x="2640" y="151"/>
                      <a:pt x="5881" y="151"/>
                    </a:cubicBezTo>
                    <a:cubicBezTo>
                      <a:pt x="9140" y="151"/>
                      <a:pt x="11763" y="118"/>
                      <a:pt x="11763" y="68"/>
                    </a:cubicBezTo>
                    <a:cubicBezTo>
                      <a:pt x="11763" y="34"/>
                      <a:pt x="9140" y="1"/>
                      <a:pt x="5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70;p34"/>
              <p:cNvSpPr/>
              <p:nvPr/>
            </p:nvSpPr>
            <p:spPr>
              <a:xfrm>
                <a:off x="6727714" y="2479596"/>
                <a:ext cx="37703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68" extrusionOk="0">
                    <a:moveTo>
                      <a:pt x="5882" y="0"/>
                    </a:moveTo>
                    <a:cubicBezTo>
                      <a:pt x="2624" y="0"/>
                      <a:pt x="1" y="34"/>
                      <a:pt x="1" y="84"/>
                    </a:cubicBezTo>
                    <a:cubicBezTo>
                      <a:pt x="1" y="117"/>
                      <a:pt x="2624" y="167"/>
                      <a:pt x="5882" y="167"/>
                    </a:cubicBezTo>
                    <a:cubicBezTo>
                      <a:pt x="9124" y="167"/>
                      <a:pt x="11764" y="117"/>
                      <a:pt x="11764" y="84"/>
                    </a:cubicBezTo>
                    <a:cubicBezTo>
                      <a:pt x="11764" y="34"/>
                      <a:pt x="9124" y="0"/>
                      <a:pt x="5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71;p34"/>
              <p:cNvSpPr/>
              <p:nvPr/>
            </p:nvSpPr>
            <p:spPr>
              <a:xfrm>
                <a:off x="6745918" y="2067241"/>
                <a:ext cx="37703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68" extrusionOk="0">
                    <a:moveTo>
                      <a:pt x="5882" y="1"/>
                    </a:moveTo>
                    <a:cubicBezTo>
                      <a:pt x="2641" y="1"/>
                      <a:pt x="1" y="34"/>
                      <a:pt x="1" y="84"/>
                    </a:cubicBezTo>
                    <a:cubicBezTo>
                      <a:pt x="1" y="134"/>
                      <a:pt x="2641" y="168"/>
                      <a:pt x="5882" y="168"/>
                    </a:cubicBezTo>
                    <a:cubicBezTo>
                      <a:pt x="9124" y="168"/>
                      <a:pt x="11764" y="134"/>
                      <a:pt x="11764" y="84"/>
                    </a:cubicBezTo>
                    <a:cubicBezTo>
                      <a:pt x="11764" y="34"/>
                      <a:pt x="9140" y="1"/>
                      <a:pt x="58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72;p34"/>
              <p:cNvSpPr/>
              <p:nvPr/>
            </p:nvSpPr>
            <p:spPr>
              <a:xfrm>
                <a:off x="6925334" y="2036184"/>
                <a:ext cx="9695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68" extrusionOk="0">
                    <a:moveTo>
                      <a:pt x="1521" y="1"/>
                    </a:moveTo>
                    <a:cubicBezTo>
                      <a:pt x="685" y="1"/>
                      <a:pt x="0" y="51"/>
                      <a:pt x="0" y="84"/>
                    </a:cubicBezTo>
                    <a:cubicBezTo>
                      <a:pt x="0" y="134"/>
                      <a:pt x="685" y="168"/>
                      <a:pt x="1521" y="168"/>
                    </a:cubicBezTo>
                    <a:cubicBezTo>
                      <a:pt x="2356" y="168"/>
                      <a:pt x="3025" y="134"/>
                      <a:pt x="3025" y="84"/>
                    </a:cubicBezTo>
                    <a:cubicBezTo>
                      <a:pt x="3025" y="51"/>
                      <a:pt x="2356" y="1"/>
                      <a:pt x="1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973;p34"/>
              <p:cNvSpPr/>
              <p:nvPr/>
            </p:nvSpPr>
            <p:spPr>
              <a:xfrm>
                <a:off x="6730406" y="2261624"/>
                <a:ext cx="97496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69" extrusionOk="0">
                    <a:moveTo>
                      <a:pt x="1521" y="1"/>
                    </a:moveTo>
                    <a:cubicBezTo>
                      <a:pt x="685" y="1"/>
                      <a:pt x="0" y="34"/>
                      <a:pt x="0" y="85"/>
                    </a:cubicBezTo>
                    <a:cubicBezTo>
                      <a:pt x="0" y="135"/>
                      <a:pt x="685" y="168"/>
                      <a:pt x="1521" y="168"/>
                    </a:cubicBezTo>
                    <a:cubicBezTo>
                      <a:pt x="2356" y="168"/>
                      <a:pt x="3041" y="135"/>
                      <a:pt x="3041" y="85"/>
                    </a:cubicBezTo>
                    <a:cubicBezTo>
                      <a:pt x="3041" y="34"/>
                      <a:pt x="2356" y="1"/>
                      <a:pt x="1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74;p34"/>
              <p:cNvSpPr/>
              <p:nvPr/>
            </p:nvSpPr>
            <p:spPr>
              <a:xfrm>
                <a:off x="6728259" y="2301815"/>
                <a:ext cx="9695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68" extrusionOk="0">
                    <a:moveTo>
                      <a:pt x="1521" y="0"/>
                    </a:moveTo>
                    <a:cubicBezTo>
                      <a:pt x="686" y="0"/>
                      <a:pt x="1" y="34"/>
                      <a:pt x="1" y="84"/>
                    </a:cubicBezTo>
                    <a:cubicBezTo>
                      <a:pt x="1" y="134"/>
                      <a:pt x="686" y="167"/>
                      <a:pt x="1521" y="167"/>
                    </a:cubicBezTo>
                    <a:cubicBezTo>
                      <a:pt x="2356" y="167"/>
                      <a:pt x="3025" y="134"/>
                      <a:pt x="3025" y="84"/>
                    </a:cubicBezTo>
                    <a:cubicBezTo>
                      <a:pt x="3025" y="34"/>
                      <a:pt x="2356" y="0"/>
                      <a:pt x="15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75;p34"/>
              <p:cNvSpPr/>
              <p:nvPr/>
            </p:nvSpPr>
            <p:spPr>
              <a:xfrm>
                <a:off x="6616885" y="1895356"/>
                <a:ext cx="105015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51" extrusionOk="0">
                    <a:moveTo>
                      <a:pt x="16391" y="0"/>
                    </a:moveTo>
                    <a:cubicBezTo>
                      <a:pt x="7335" y="0"/>
                      <a:pt x="0" y="34"/>
                      <a:pt x="0" y="84"/>
                    </a:cubicBezTo>
                    <a:cubicBezTo>
                      <a:pt x="0" y="117"/>
                      <a:pt x="7335" y="151"/>
                      <a:pt x="16391" y="151"/>
                    </a:cubicBezTo>
                    <a:cubicBezTo>
                      <a:pt x="25431" y="151"/>
                      <a:pt x="32766" y="117"/>
                      <a:pt x="32766" y="84"/>
                    </a:cubicBezTo>
                    <a:cubicBezTo>
                      <a:pt x="32766" y="34"/>
                      <a:pt x="25431" y="0"/>
                      <a:pt x="163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76;p34"/>
              <p:cNvSpPr/>
              <p:nvPr/>
            </p:nvSpPr>
            <p:spPr>
              <a:xfrm>
                <a:off x="6671498" y="1849845"/>
                <a:ext cx="28941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85" extrusionOk="0">
                    <a:moveTo>
                      <a:pt x="518" y="0"/>
                    </a:moveTo>
                    <a:cubicBezTo>
                      <a:pt x="167" y="0"/>
                      <a:pt x="0" y="418"/>
                      <a:pt x="234" y="668"/>
                    </a:cubicBezTo>
                    <a:cubicBezTo>
                      <a:pt x="315" y="749"/>
                      <a:pt x="412" y="784"/>
                      <a:pt x="507" y="784"/>
                    </a:cubicBezTo>
                    <a:cubicBezTo>
                      <a:pt x="709" y="784"/>
                      <a:pt x="903" y="623"/>
                      <a:pt x="903" y="384"/>
                    </a:cubicBezTo>
                    <a:cubicBezTo>
                      <a:pt x="903" y="184"/>
                      <a:pt x="736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77;p34"/>
              <p:cNvSpPr/>
              <p:nvPr/>
            </p:nvSpPr>
            <p:spPr>
              <a:xfrm>
                <a:off x="6724509" y="1849845"/>
                <a:ext cx="29486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920" h="785" extrusionOk="0">
                    <a:moveTo>
                      <a:pt x="519" y="0"/>
                    </a:moveTo>
                    <a:cubicBezTo>
                      <a:pt x="184" y="0"/>
                      <a:pt x="1" y="418"/>
                      <a:pt x="251" y="668"/>
                    </a:cubicBezTo>
                    <a:cubicBezTo>
                      <a:pt x="331" y="749"/>
                      <a:pt x="429" y="784"/>
                      <a:pt x="524" y="784"/>
                    </a:cubicBezTo>
                    <a:cubicBezTo>
                      <a:pt x="726" y="784"/>
                      <a:pt x="920" y="623"/>
                      <a:pt x="920" y="384"/>
                    </a:cubicBezTo>
                    <a:cubicBezTo>
                      <a:pt x="920" y="184"/>
                      <a:pt x="736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978;p34"/>
              <p:cNvSpPr/>
              <p:nvPr/>
            </p:nvSpPr>
            <p:spPr>
              <a:xfrm>
                <a:off x="6778064" y="1849845"/>
                <a:ext cx="28941" cy="2515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85" extrusionOk="0">
                    <a:moveTo>
                      <a:pt x="518" y="0"/>
                    </a:moveTo>
                    <a:cubicBezTo>
                      <a:pt x="184" y="0"/>
                      <a:pt x="0" y="418"/>
                      <a:pt x="251" y="668"/>
                    </a:cubicBezTo>
                    <a:cubicBezTo>
                      <a:pt x="326" y="749"/>
                      <a:pt x="420" y="784"/>
                      <a:pt x="512" y="784"/>
                    </a:cubicBezTo>
                    <a:cubicBezTo>
                      <a:pt x="709" y="784"/>
                      <a:pt x="903" y="623"/>
                      <a:pt x="903" y="384"/>
                    </a:cubicBezTo>
                    <a:cubicBezTo>
                      <a:pt x="903" y="184"/>
                      <a:pt x="736" y="0"/>
                      <a:pt x="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79;p34"/>
              <p:cNvSpPr/>
              <p:nvPr/>
            </p:nvSpPr>
            <p:spPr>
              <a:xfrm>
                <a:off x="5974250" y="894499"/>
                <a:ext cx="1164248" cy="766348"/>
              </a:xfrm>
              <a:custGeom>
                <a:avLst/>
                <a:gdLst/>
                <a:ahLst/>
                <a:cxnLst/>
                <a:rect l="l" t="t" r="r" b="b"/>
                <a:pathLst>
                  <a:path w="36326" h="23911" extrusionOk="0">
                    <a:moveTo>
                      <a:pt x="2490" y="0"/>
                    </a:moveTo>
                    <a:lnTo>
                      <a:pt x="1" y="23910"/>
                    </a:lnTo>
                    <a:lnTo>
                      <a:pt x="33552" y="23910"/>
                    </a:lnTo>
                    <a:lnTo>
                      <a:pt x="363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80;p34"/>
              <p:cNvSpPr/>
              <p:nvPr/>
            </p:nvSpPr>
            <p:spPr>
              <a:xfrm>
                <a:off x="5919637" y="894499"/>
                <a:ext cx="1164216" cy="766348"/>
              </a:xfrm>
              <a:custGeom>
                <a:avLst/>
                <a:gdLst/>
                <a:ahLst/>
                <a:cxnLst/>
                <a:rect l="l" t="t" r="r" b="b"/>
                <a:pathLst>
                  <a:path w="36325" h="23911" extrusionOk="0">
                    <a:moveTo>
                      <a:pt x="2490" y="0"/>
                    </a:moveTo>
                    <a:lnTo>
                      <a:pt x="1" y="23910"/>
                    </a:lnTo>
                    <a:lnTo>
                      <a:pt x="33551" y="23910"/>
                    </a:lnTo>
                    <a:lnTo>
                      <a:pt x="36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981;p34"/>
              <p:cNvSpPr/>
              <p:nvPr/>
            </p:nvSpPr>
            <p:spPr>
              <a:xfrm>
                <a:off x="5957136" y="915364"/>
                <a:ext cx="1163092" cy="710645"/>
              </a:xfrm>
              <a:custGeom>
                <a:avLst/>
                <a:gdLst/>
                <a:ahLst/>
                <a:cxnLst/>
                <a:rect l="l" t="t" r="r" b="b"/>
                <a:pathLst>
                  <a:path w="33702" h="22173" extrusionOk="0">
                    <a:moveTo>
                      <a:pt x="2306" y="1"/>
                    </a:moveTo>
                    <a:lnTo>
                      <a:pt x="0" y="22173"/>
                    </a:lnTo>
                    <a:lnTo>
                      <a:pt x="31145" y="22173"/>
                    </a:lnTo>
                    <a:lnTo>
                      <a:pt x="337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982;p34"/>
              <p:cNvSpPr/>
              <p:nvPr/>
            </p:nvSpPr>
            <p:spPr>
              <a:xfrm>
                <a:off x="6065849" y="1029430"/>
                <a:ext cx="51953" cy="477192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889" extrusionOk="0">
                    <a:moveTo>
                      <a:pt x="1571" y="1"/>
                    </a:moveTo>
                    <a:cubicBezTo>
                      <a:pt x="1537" y="1"/>
                      <a:pt x="1153" y="3326"/>
                      <a:pt x="735" y="7436"/>
                    </a:cubicBezTo>
                    <a:cubicBezTo>
                      <a:pt x="301" y="11546"/>
                      <a:pt x="0" y="14888"/>
                      <a:pt x="33" y="14888"/>
                    </a:cubicBezTo>
                    <a:cubicBezTo>
                      <a:pt x="34" y="14888"/>
                      <a:pt x="34" y="14888"/>
                      <a:pt x="34" y="14888"/>
                    </a:cubicBezTo>
                    <a:cubicBezTo>
                      <a:pt x="85" y="14888"/>
                      <a:pt x="469" y="11553"/>
                      <a:pt x="886" y="7453"/>
                    </a:cubicBezTo>
                    <a:cubicBezTo>
                      <a:pt x="1303" y="3342"/>
                      <a:pt x="1621" y="17"/>
                      <a:pt x="1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983;p34"/>
              <p:cNvSpPr/>
              <p:nvPr/>
            </p:nvSpPr>
            <p:spPr>
              <a:xfrm>
                <a:off x="6148314" y="1050871"/>
                <a:ext cx="10070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51" extrusionOk="0">
                    <a:moveTo>
                      <a:pt x="1571" y="0"/>
                    </a:moveTo>
                    <a:cubicBezTo>
                      <a:pt x="702" y="0"/>
                      <a:pt x="0" y="33"/>
                      <a:pt x="0" y="84"/>
                    </a:cubicBezTo>
                    <a:cubicBezTo>
                      <a:pt x="0" y="117"/>
                      <a:pt x="702" y="150"/>
                      <a:pt x="1571" y="150"/>
                    </a:cubicBezTo>
                    <a:cubicBezTo>
                      <a:pt x="2440" y="150"/>
                      <a:pt x="3141" y="117"/>
                      <a:pt x="3141" y="84"/>
                    </a:cubicBezTo>
                    <a:cubicBezTo>
                      <a:pt x="3141" y="33"/>
                      <a:pt x="2440" y="0"/>
                      <a:pt x="1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984;p34"/>
              <p:cNvSpPr/>
              <p:nvPr/>
            </p:nvSpPr>
            <p:spPr>
              <a:xfrm>
                <a:off x="6275745" y="1050871"/>
                <a:ext cx="39899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449" h="151" extrusionOk="0">
                    <a:moveTo>
                      <a:pt x="6233" y="0"/>
                    </a:moveTo>
                    <a:cubicBezTo>
                      <a:pt x="2791" y="0"/>
                      <a:pt x="1" y="33"/>
                      <a:pt x="1" y="84"/>
                    </a:cubicBezTo>
                    <a:cubicBezTo>
                      <a:pt x="1" y="117"/>
                      <a:pt x="2791" y="150"/>
                      <a:pt x="6233" y="150"/>
                    </a:cubicBezTo>
                    <a:cubicBezTo>
                      <a:pt x="9675" y="150"/>
                      <a:pt x="12449" y="117"/>
                      <a:pt x="12449" y="84"/>
                    </a:cubicBezTo>
                    <a:cubicBezTo>
                      <a:pt x="12449" y="33"/>
                      <a:pt x="9675" y="0"/>
                      <a:pt x="62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85;p34"/>
              <p:cNvSpPr/>
              <p:nvPr/>
            </p:nvSpPr>
            <p:spPr>
              <a:xfrm>
                <a:off x="6136520" y="1303617"/>
                <a:ext cx="10070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51" extrusionOk="0">
                    <a:moveTo>
                      <a:pt x="1571" y="0"/>
                    </a:moveTo>
                    <a:cubicBezTo>
                      <a:pt x="702" y="0"/>
                      <a:pt x="1" y="34"/>
                      <a:pt x="1" y="67"/>
                    </a:cubicBezTo>
                    <a:cubicBezTo>
                      <a:pt x="1" y="117"/>
                      <a:pt x="702" y="151"/>
                      <a:pt x="1571" y="151"/>
                    </a:cubicBezTo>
                    <a:cubicBezTo>
                      <a:pt x="2440" y="151"/>
                      <a:pt x="3142" y="117"/>
                      <a:pt x="3142" y="67"/>
                    </a:cubicBezTo>
                    <a:cubicBezTo>
                      <a:pt x="3142" y="34"/>
                      <a:pt x="2440" y="0"/>
                      <a:pt x="1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86;p34"/>
              <p:cNvSpPr/>
              <p:nvPr/>
            </p:nvSpPr>
            <p:spPr>
              <a:xfrm>
                <a:off x="6263982" y="1303617"/>
                <a:ext cx="39899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449" h="151" extrusionOk="0">
                    <a:moveTo>
                      <a:pt x="6232" y="0"/>
                    </a:moveTo>
                    <a:cubicBezTo>
                      <a:pt x="2791" y="0"/>
                      <a:pt x="0" y="34"/>
                      <a:pt x="0" y="67"/>
                    </a:cubicBezTo>
                    <a:cubicBezTo>
                      <a:pt x="0" y="117"/>
                      <a:pt x="2791" y="151"/>
                      <a:pt x="6232" y="151"/>
                    </a:cubicBezTo>
                    <a:cubicBezTo>
                      <a:pt x="9674" y="151"/>
                      <a:pt x="12448" y="117"/>
                      <a:pt x="12448" y="67"/>
                    </a:cubicBezTo>
                    <a:cubicBezTo>
                      <a:pt x="12448" y="34"/>
                      <a:pt x="9674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7;p34"/>
              <p:cNvSpPr/>
              <p:nvPr/>
            </p:nvSpPr>
            <p:spPr>
              <a:xfrm>
                <a:off x="6127962" y="1419831"/>
                <a:ext cx="399503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68" extrusionOk="0">
                    <a:moveTo>
                      <a:pt x="6232" y="0"/>
                    </a:moveTo>
                    <a:cubicBezTo>
                      <a:pt x="2791" y="0"/>
                      <a:pt x="0" y="34"/>
                      <a:pt x="0" y="84"/>
                    </a:cubicBezTo>
                    <a:cubicBezTo>
                      <a:pt x="0" y="117"/>
                      <a:pt x="2791" y="167"/>
                      <a:pt x="6232" y="167"/>
                    </a:cubicBezTo>
                    <a:cubicBezTo>
                      <a:pt x="9674" y="167"/>
                      <a:pt x="12465" y="117"/>
                      <a:pt x="12465" y="84"/>
                    </a:cubicBezTo>
                    <a:cubicBezTo>
                      <a:pt x="12465" y="34"/>
                      <a:pt x="9674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88;p34"/>
              <p:cNvSpPr/>
              <p:nvPr/>
            </p:nvSpPr>
            <p:spPr>
              <a:xfrm>
                <a:off x="6152064" y="1122086"/>
                <a:ext cx="14086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168" extrusionOk="0">
                    <a:moveTo>
                      <a:pt x="2189" y="0"/>
                    </a:moveTo>
                    <a:cubicBezTo>
                      <a:pt x="986" y="0"/>
                      <a:pt x="0" y="34"/>
                      <a:pt x="0" y="84"/>
                    </a:cubicBezTo>
                    <a:cubicBezTo>
                      <a:pt x="0" y="134"/>
                      <a:pt x="986" y="167"/>
                      <a:pt x="2189" y="167"/>
                    </a:cubicBezTo>
                    <a:cubicBezTo>
                      <a:pt x="3409" y="167"/>
                      <a:pt x="4394" y="134"/>
                      <a:pt x="4394" y="84"/>
                    </a:cubicBezTo>
                    <a:cubicBezTo>
                      <a:pt x="4394" y="34"/>
                      <a:pt x="3409" y="0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89;p34"/>
              <p:cNvSpPr/>
              <p:nvPr/>
            </p:nvSpPr>
            <p:spPr>
              <a:xfrm>
                <a:off x="6148314" y="1226505"/>
                <a:ext cx="14086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168" extrusionOk="0">
                    <a:moveTo>
                      <a:pt x="2206" y="0"/>
                    </a:moveTo>
                    <a:cubicBezTo>
                      <a:pt x="986" y="0"/>
                      <a:pt x="0" y="51"/>
                      <a:pt x="0" y="84"/>
                    </a:cubicBezTo>
                    <a:cubicBezTo>
                      <a:pt x="0" y="134"/>
                      <a:pt x="986" y="168"/>
                      <a:pt x="2206" y="168"/>
                    </a:cubicBezTo>
                    <a:cubicBezTo>
                      <a:pt x="3409" y="168"/>
                      <a:pt x="4394" y="134"/>
                      <a:pt x="4394" y="84"/>
                    </a:cubicBezTo>
                    <a:cubicBezTo>
                      <a:pt x="4394" y="51"/>
                      <a:pt x="3409" y="0"/>
                      <a:pt x="2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90;p34"/>
              <p:cNvSpPr/>
              <p:nvPr/>
            </p:nvSpPr>
            <p:spPr>
              <a:xfrm>
                <a:off x="6267732" y="1375922"/>
                <a:ext cx="140860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168" extrusionOk="0">
                    <a:moveTo>
                      <a:pt x="2189" y="0"/>
                    </a:moveTo>
                    <a:cubicBezTo>
                      <a:pt x="986" y="0"/>
                      <a:pt x="0" y="50"/>
                      <a:pt x="0" y="84"/>
                    </a:cubicBezTo>
                    <a:cubicBezTo>
                      <a:pt x="0" y="134"/>
                      <a:pt x="986" y="167"/>
                      <a:pt x="2189" y="167"/>
                    </a:cubicBezTo>
                    <a:cubicBezTo>
                      <a:pt x="3409" y="167"/>
                      <a:pt x="4394" y="134"/>
                      <a:pt x="4394" y="84"/>
                    </a:cubicBezTo>
                    <a:cubicBezTo>
                      <a:pt x="4394" y="50"/>
                      <a:pt x="3409" y="0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91;p34"/>
              <p:cNvSpPr/>
              <p:nvPr/>
            </p:nvSpPr>
            <p:spPr>
              <a:xfrm>
                <a:off x="6445514" y="1122086"/>
                <a:ext cx="3598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8" extrusionOk="0">
                    <a:moveTo>
                      <a:pt x="5614" y="0"/>
                    </a:moveTo>
                    <a:cubicBezTo>
                      <a:pt x="2523" y="0"/>
                      <a:pt x="0" y="34"/>
                      <a:pt x="0" y="84"/>
                    </a:cubicBezTo>
                    <a:cubicBezTo>
                      <a:pt x="0" y="134"/>
                      <a:pt x="2523" y="167"/>
                      <a:pt x="5614" y="167"/>
                    </a:cubicBezTo>
                    <a:cubicBezTo>
                      <a:pt x="8722" y="167"/>
                      <a:pt x="11229" y="134"/>
                      <a:pt x="11229" y="84"/>
                    </a:cubicBezTo>
                    <a:cubicBezTo>
                      <a:pt x="11229" y="34"/>
                      <a:pt x="8722" y="0"/>
                      <a:pt x="5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92;p34"/>
              <p:cNvSpPr/>
              <p:nvPr/>
            </p:nvSpPr>
            <p:spPr>
              <a:xfrm>
                <a:off x="6334653" y="1232915"/>
                <a:ext cx="359889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52" extrusionOk="0">
                    <a:moveTo>
                      <a:pt x="5615" y="1"/>
                    </a:moveTo>
                    <a:cubicBezTo>
                      <a:pt x="2507" y="1"/>
                      <a:pt x="1" y="34"/>
                      <a:pt x="1" y="84"/>
                    </a:cubicBezTo>
                    <a:cubicBezTo>
                      <a:pt x="1" y="118"/>
                      <a:pt x="2507" y="151"/>
                      <a:pt x="5615" y="151"/>
                    </a:cubicBezTo>
                    <a:cubicBezTo>
                      <a:pt x="8706" y="151"/>
                      <a:pt x="11229" y="118"/>
                      <a:pt x="11229" y="84"/>
                    </a:cubicBezTo>
                    <a:cubicBezTo>
                      <a:pt x="11229" y="34"/>
                      <a:pt x="8706" y="1"/>
                      <a:pt x="5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93;p34"/>
              <p:cNvSpPr/>
              <p:nvPr/>
            </p:nvSpPr>
            <p:spPr>
              <a:xfrm>
                <a:off x="6458366" y="1375922"/>
                <a:ext cx="3598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8" extrusionOk="0">
                    <a:moveTo>
                      <a:pt x="5614" y="0"/>
                    </a:moveTo>
                    <a:cubicBezTo>
                      <a:pt x="2507" y="0"/>
                      <a:pt x="0" y="50"/>
                      <a:pt x="0" y="84"/>
                    </a:cubicBezTo>
                    <a:cubicBezTo>
                      <a:pt x="0" y="134"/>
                      <a:pt x="2507" y="167"/>
                      <a:pt x="5614" y="167"/>
                    </a:cubicBezTo>
                    <a:cubicBezTo>
                      <a:pt x="8722" y="167"/>
                      <a:pt x="11229" y="134"/>
                      <a:pt x="11229" y="84"/>
                    </a:cubicBezTo>
                    <a:cubicBezTo>
                      <a:pt x="11229" y="50"/>
                      <a:pt x="8722" y="0"/>
                      <a:pt x="5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94;p34"/>
              <p:cNvSpPr/>
              <p:nvPr/>
            </p:nvSpPr>
            <p:spPr>
              <a:xfrm>
                <a:off x="6129565" y="1504443"/>
                <a:ext cx="359889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51" extrusionOk="0">
                    <a:moveTo>
                      <a:pt x="5614" y="0"/>
                    </a:moveTo>
                    <a:cubicBezTo>
                      <a:pt x="2523" y="0"/>
                      <a:pt x="0" y="34"/>
                      <a:pt x="0" y="67"/>
                    </a:cubicBezTo>
                    <a:cubicBezTo>
                      <a:pt x="0" y="117"/>
                      <a:pt x="2523" y="151"/>
                      <a:pt x="5614" y="151"/>
                    </a:cubicBezTo>
                    <a:cubicBezTo>
                      <a:pt x="8722" y="151"/>
                      <a:pt x="11228" y="117"/>
                      <a:pt x="11228" y="67"/>
                    </a:cubicBezTo>
                    <a:cubicBezTo>
                      <a:pt x="11228" y="34"/>
                      <a:pt x="8722" y="0"/>
                      <a:pt x="5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95;p34"/>
              <p:cNvSpPr/>
              <p:nvPr/>
            </p:nvSpPr>
            <p:spPr>
              <a:xfrm>
                <a:off x="6527978" y="1504443"/>
                <a:ext cx="359889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51" extrusionOk="0">
                    <a:moveTo>
                      <a:pt x="5615" y="0"/>
                    </a:moveTo>
                    <a:cubicBezTo>
                      <a:pt x="2507" y="0"/>
                      <a:pt x="1" y="34"/>
                      <a:pt x="1" y="67"/>
                    </a:cubicBezTo>
                    <a:cubicBezTo>
                      <a:pt x="1" y="117"/>
                      <a:pt x="2507" y="151"/>
                      <a:pt x="5615" y="151"/>
                    </a:cubicBezTo>
                    <a:cubicBezTo>
                      <a:pt x="8706" y="151"/>
                      <a:pt x="11229" y="117"/>
                      <a:pt x="11229" y="67"/>
                    </a:cubicBezTo>
                    <a:cubicBezTo>
                      <a:pt x="11229" y="34"/>
                      <a:pt x="870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96;p34"/>
              <p:cNvSpPr/>
              <p:nvPr/>
            </p:nvSpPr>
            <p:spPr>
              <a:xfrm>
                <a:off x="6129565" y="1545659"/>
                <a:ext cx="3598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8" extrusionOk="0">
                    <a:moveTo>
                      <a:pt x="5614" y="1"/>
                    </a:moveTo>
                    <a:cubicBezTo>
                      <a:pt x="2507" y="1"/>
                      <a:pt x="0" y="51"/>
                      <a:pt x="0" y="84"/>
                    </a:cubicBezTo>
                    <a:cubicBezTo>
                      <a:pt x="0" y="134"/>
                      <a:pt x="2523" y="168"/>
                      <a:pt x="5614" y="168"/>
                    </a:cubicBezTo>
                    <a:cubicBezTo>
                      <a:pt x="8722" y="168"/>
                      <a:pt x="11228" y="134"/>
                      <a:pt x="11228" y="84"/>
                    </a:cubicBezTo>
                    <a:cubicBezTo>
                      <a:pt x="11228" y="51"/>
                      <a:pt x="8722" y="1"/>
                      <a:pt x="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97;p34"/>
              <p:cNvSpPr/>
              <p:nvPr/>
            </p:nvSpPr>
            <p:spPr>
              <a:xfrm>
                <a:off x="6147224" y="1152053"/>
                <a:ext cx="359889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11229" h="169" extrusionOk="0">
                    <a:moveTo>
                      <a:pt x="5615" y="1"/>
                    </a:moveTo>
                    <a:cubicBezTo>
                      <a:pt x="2507" y="1"/>
                      <a:pt x="1" y="34"/>
                      <a:pt x="1" y="84"/>
                    </a:cubicBezTo>
                    <a:cubicBezTo>
                      <a:pt x="1" y="135"/>
                      <a:pt x="2507" y="168"/>
                      <a:pt x="5615" y="168"/>
                    </a:cubicBezTo>
                    <a:cubicBezTo>
                      <a:pt x="8706" y="168"/>
                      <a:pt x="11229" y="135"/>
                      <a:pt x="11229" y="84"/>
                    </a:cubicBezTo>
                    <a:cubicBezTo>
                      <a:pt x="11229" y="34"/>
                      <a:pt x="8723" y="1"/>
                      <a:pt x="5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98;p34"/>
              <p:cNvSpPr/>
              <p:nvPr/>
            </p:nvSpPr>
            <p:spPr>
              <a:xfrm>
                <a:off x="6318596" y="1122599"/>
                <a:ext cx="92689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152" extrusionOk="0">
                    <a:moveTo>
                      <a:pt x="1437" y="1"/>
                    </a:moveTo>
                    <a:cubicBezTo>
                      <a:pt x="635" y="1"/>
                      <a:pt x="0" y="34"/>
                      <a:pt x="0" y="85"/>
                    </a:cubicBezTo>
                    <a:cubicBezTo>
                      <a:pt x="0" y="118"/>
                      <a:pt x="635" y="151"/>
                      <a:pt x="1437" y="151"/>
                    </a:cubicBezTo>
                    <a:cubicBezTo>
                      <a:pt x="2239" y="151"/>
                      <a:pt x="2891" y="118"/>
                      <a:pt x="2891" y="85"/>
                    </a:cubicBezTo>
                    <a:cubicBezTo>
                      <a:pt x="2891" y="34"/>
                      <a:pt x="2239" y="1"/>
                      <a:pt x="1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99;p34"/>
              <p:cNvSpPr/>
              <p:nvPr/>
            </p:nvSpPr>
            <p:spPr>
              <a:xfrm>
                <a:off x="6132225" y="1337879"/>
                <a:ext cx="9323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52" extrusionOk="0">
                    <a:moveTo>
                      <a:pt x="1455" y="1"/>
                    </a:moveTo>
                    <a:cubicBezTo>
                      <a:pt x="653" y="1"/>
                      <a:pt x="1" y="34"/>
                      <a:pt x="1" y="84"/>
                    </a:cubicBezTo>
                    <a:cubicBezTo>
                      <a:pt x="1" y="118"/>
                      <a:pt x="653" y="151"/>
                      <a:pt x="1455" y="151"/>
                    </a:cubicBezTo>
                    <a:cubicBezTo>
                      <a:pt x="2257" y="151"/>
                      <a:pt x="2908" y="118"/>
                      <a:pt x="2908" y="84"/>
                    </a:cubicBezTo>
                    <a:cubicBezTo>
                      <a:pt x="2908" y="34"/>
                      <a:pt x="2257" y="1"/>
                      <a:pt x="1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000;p34"/>
              <p:cNvSpPr/>
              <p:nvPr/>
            </p:nvSpPr>
            <p:spPr>
              <a:xfrm>
                <a:off x="6130110" y="1375922"/>
                <a:ext cx="92657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168" extrusionOk="0">
                    <a:moveTo>
                      <a:pt x="1454" y="0"/>
                    </a:moveTo>
                    <a:cubicBezTo>
                      <a:pt x="652" y="0"/>
                      <a:pt x="0" y="50"/>
                      <a:pt x="0" y="84"/>
                    </a:cubicBezTo>
                    <a:cubicBezTo>
                      <a:pt x="0" y="134"/>
                      <a:pt x="652" y="167"/>
                      <a:pt x="1454" y="167"/>
                    </a:cubicBezTo>
                    <a:cubicBezTo>
                      <a:pt x="2256" y="167"/>
                      <a:pt x="2891" y="134"/>
                      <a:pt x="2891" y="84"/>
                    </a:cubicBezTo>
                    <a:cubicBezTo>
                      <a:pt x="2891" y="50"/>
                      <a:pt x="2256" y="0"/>
                      <a:pt x="14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001;p34"/>
              <p:cNvSpPr/>
              <p:nvPr/>
            </p:nvSpPr>
            <p:spPr>
              <a:xfrm>
                <a:off x="6024056" y="987668"/>
                <a:ext cx="100252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1280" h="168" extrusionOk="0">
                    <a:moveTo>
                      <a:pt x="15640" y="0"/>
                    </a:moveTo>
                    <a:cubicBezTo>
                      <a:pt x="7002" y="0"/>
                      <a:pt x="1" y="51"/>
                      <a:pt x="1" y="84"/>
                    </a:cubicBezTo>
                    <a:cubicBezTo>
                      <a:pt x="1" y="134"/>
                      <a:pt x="7002" y="168"/>
                      <a:pt x="15640" y="168"/>
                    </a:cubicBezTo>
                    <a:cubicBezTo>
                      <a:pt x="24278" y="168"/>
                      <a:pt x="31279" y="134"/>
                      <a:pt x="31279" y="84"/>
                    </a:cubicBezTo>
                    <a:cubicBezTo>
                      <a:pt x="31279" y="51"/>
                      <a:pt x="24278" y="0"/>
                      <a:pt x="15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002;p34"/>
              <p:cNvSpPr/>
              <p:nvPr/>
            </p:nvSpPr>
            <p:spPr>
              <a:xfrm>
                <a:off x="6076009" y="944818"/>
                <a:ext cx="27883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45" extrusionOk="0">
                    <a:moveTo>
                      <a:pt x="485" y="1"/>
                    </a:moveTo>
                    <a:cubicBezTo>
                      <a:pt x="168" y="1"/>
                      <a:pt x="0" y="402"/>
                      <a:pt x="234" y="636"/>
                    </a:cubicBezTo>
                    <a:cubicBezTo>
                      <a:pt x="310" y="711"/>
                      <a:pt x="401" y="745"/>
                      <a:pt x="490" y="745"/>
                    </a:cubicBezTo>
                    <a:cubicBezTo>
                      <a:pt x="678" y="745"/>
                      <a:pt x="858" y="595"/>
                      <a:pt x="869" y="368"/>
                    </a:cubicBezTo>
                    <a:cubicBezTo>
                      <a:pt x="853" y="168"/>
                      <a:pt x="702" y="1"/>
                      <a:pt x="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03;p34"/>
              <p:cNvSpPr/>
              <p:nvPr/>
            </p:nvSpPr>
            <p:spPr>
              <a:xfrm>
                <a:off x="6126873" y="944818"/>
                <a:ext cx="27883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45" extrusionOk="0">
                    <a:moveTo>
                      <a:pt x="502" y="1"/>
                    </a:moveTo>
                    <a:cubicBezTo>
                      <a:pt x="168" y="1"/>
                      <a:pt x="1" y="402"/>
                      <a:pt x="235" y="636"/>
                    </a:cubicBezTo>
                    <a:cubicBezTo>
                      <a:pt x="310" y="711"/>
                      <a:pt x="403" y="745"/>
                      <a:pt x="494" y="745"/>
                    </a:cubicBezTo>
                    <a:cubicBezTo>
                      <a:pt x="685" y="745"/>
                      <a:pt x="870" y="595"/>
                      <a:pt x="870" y="368"/>
                    </a:cubicBezTo>
                    <a:cubicBezTo>
                      <a:pt x="870" y="168"/>
                      <a:pt x="703" y="1"/>
                      <a:pt x="5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004;p34"/>
              <p:cNvSpPr/>
              <p:nvPr/>
            </p:nvSpPr>
            <p:spPr>
              <a:xfrm>
                <a:off x="6177768" y="944818"/>
                <a:ext cx="27851" cy="2387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45" extrusionOk="0">
                    <a:moveTo>
                      <a:pt x="501" y="1"/>
                    </a:moveTo>
                    <a:cubicBezTo>
                      <a:pt x="167" y="1"/>
                      <a:pt x="0" y="402"/>
                      <a:pt x="234" y="636"/>
                    </a:cubicBezTo>
                    <a:cubicBezTo>
                      <a:pt x="309" y="711"/>
                      <a:pt x="402" y="745"/>
                      <a:pt x="493" y="745"/>
                    </a:cubicBezTo>
                    <a:cubicBezTo>
                      <a:pt x="685" y="745"/>
                      <a:pt x="869" y="595"/>
                      <a:pt x="869" y="368"/>
                    </a:cubicBezTo>
                    <a:cubicBezTo>
                      <a:pt x="869" y="168"/>
                      <a:pt x="702" y="1"/>
                      <a:pt x="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005;p34"/>
              <p:cNvSpPr/>
              <p:nvPr/>
            </p:nvSpPr>
            <p:spPr>
              <a:xfrm>
                <a:off x="5144220" y="4554160"/>
                <a:ext cx="84099" cy="114611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3576" extrusionOk="0">
                    <a:moveTo>
                      <a:pt x="1" y="0"/>
                    </a:moveTo>
                    <a:lnTo>
                      <a:pt x="1" y="3576"/>
                    </a:lnTo>
                    <a:lnTo>
                      <a:pt x="2624" y="3576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006;p34"/>
              <p:cNvSpPr/>
              <p:nvPr/>
            </p:nvSpPr>
            <p:spPr>
              <a:xfrm>
                <a:off x="5677051" y="3184856"/>
                <a:ext cx="743336" cy="35896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1120" extrusionOk="0">
                    <a:moveTo>
                      <a:pt x="1" y="0"/>
                    </a:moveTo>
                    <a:lnTo>
                      <a:pt x="1" y="1120"/>
                    </a:lnTo>
                    <a:lnTo>
                      <a:pt x="23192" y="1120"/>
                    </a:lnTo>
                    <a:lnTo>
                      <a:pt x="231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007;p34"/>
              <p:cNvSpPr/>
              <p:nvPr/>
            </p:nvSpPr>
            <p:spPr>
              <a:xfrm>
                <a:off x="5968385" y="2698081"/>
                <a:ext cx="706895" cy="522671"/>
              </a:xfrm>
              <a:custGeom>
                <a:avLst/>
                <a:gdLst/>
                <a:ahLst/>
                <a:cxnLst/>
                <a:rect l="l" t="t" r="r" b="b"/>
                <a:pathLst>
                  <a:path w="22056" h="16308" extrusionOk="0">
                    <a:moveTo>
                      <a:pt x="3943" y="0"/>
                    </a:moveTo>
                    <a:lnTo>
                      <a:pt x="0" y="16308"/>
                    </a:lnTo>
                    <a:lnTo>
                      <a:pt x="17694" y="16308"/>
                    </a:lnTo>
                    <a:lnTo>
                      <a:pt x="220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008;p34"/>
              <p:cNvSpPr/>
              <p:nvPr/>
            </p:nvSpPr>
            <p:spPr>
              <a:xfrm>
                <a:off x="6003192" y="2722727"/>
                <a:ext cx="639430" cy="458411"/>
              </a:xfrm>
              <a:custGeom>
                <a:avLst/>
                <a:gdLst/>
                <a:ahLst/>
                <a:cxnLst/>
                <a:rect l="l" t="t" r="r" b="b"/>
                <a:pathLst>
                  <a:path w="19951" h="14303" extrusionOk="0">
                    <a:moveTo>
                      <a:pt x="3693" y="0"/>
                    </a:moveTo>
                    <a:lnTo>
                      <a:pt x="0" y="14303"/>
                    </a:lnTo>
                    <a:lnTo>
                      <a:pt x="16174" y="14303"/>
                    </a:lnTo>
                    <a:lnTo>
                      <a:pt x="1995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009;p34"/>
              <p:cNvSpPr/>
              <p:nvPr/>
            </p:nvSpPr>
            <p:spPr>
              <a:xfrm>
                <a:off x="6102258" y="2811057"/>
                <a:ext cx="380241" cy="130187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4062" extrusionOk="0">
                    <a:moveTo>
                      <a:pt x="1003" y="1"/>
                    </a:moveTo>
                    <a:lnTo>
                      <a:pt x="0" y="4061"/>
                    </a:lnTo>
                    <a:lnTo>
                      <a:pt x="10727" y="4061"/>
                    </a:lnTo>
                    <a:lnTo>
                      <a:pt x="118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010;p34"/>
              <p:cNvSpPr/>
              <p:nvPr/>
            </p:nvSpPr>
            <p:spPr>
              <a:xfrm>
                <a:off x="6140814" y="2791795"/>
                <a:ext cx="26938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151" extrusionOk="0">
                    <a:moveTo>
                      <a:pt x="4194" y="0"/>
                    </a:moveTo>
                    <a:cubicBezTo>
                      <a:pt x="1872" y="0"/>
                      <a:pt x="0" y="34"/>
                      <a:pt x="0" y="67"/>
                    </a:cubicBezTo>
                    <a:cubicBezTo>
                      <a:pt x="0" y="117"/>
                      <a:pt x="1872" y="151"/>
                      <a:pt x="4194" y="151"/>
                    </a:cubicBezTo>
                    <a:cubicBezTo>
                      <a:pt x="6517" y="151"/>
                      <a:pt x="8405" y="117"/>
                      <a:pt x="8405" y="67"/>
                    </a:cubicBezTo>
                    <a:cubicBezTo>
                      <a:pt x="8405" y="34"/>
                      <a:pt x="6517" y="0"/>
                      <a:pt x="4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011;p34"/>
              <p:cNvSpPr/>
              <p:nvPr/>
            </p:nvSpPr>
            <p:spPr>
              <a:xfrm>
                <a:off x="6144564" y="2833556"/>
                <a:ext cx="10871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168" extrusionOk="0">
                    <a:moveTo>
                      <a:pt x="1704" y="1"/>
                    </a:moveTo>
                    <a:cubicBezTo>
                      <a:pt x="769" y="1"/>
                      <a:pt x="0" y="34"/>
                      <a:pt x="0" y="84"/>
                    </a:cubicBezTo>
                    <a:cubicBezTo>
                      <a:pt x="0" y="118"/>
                      <a:pt x="769" y="168"/>
                      <a:pt x="1704" y="168"/>
                    </a:cubicBezTo>
                    <a:cubicBezTo>
                      <a:pt x="2640" y="168"/>
                      <a:pt x="3392" y="118"/>
                      <a:pt x="3392" y="84"/>
                    </a:cubicBezTo>
                    <a:cubicBezTo>
                      <a:pt x="3392" y="34"/>
                      <a:pt x="2640" y="1"/>
                      <a:pt x="1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012;p34"/>
              <p:cNvSpPr/>
              <p:nvPr/>
            </p:nvSpPr>
            <p:spPr>
              <a:xfrm>
                <a:off x="6269848" y="2831409"/>
                <a:ext cx="7073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68" extrusionOk="0">
                    <a:moveTo>
                      <a:pt x="1104" y="1"/>
                    </a:moveTo>
                    <a:cubicBezTo>
                      <a:pt x="486" y="1"/>
                      <a:pt x="1" y="34"/>
                      <a:pt x="1" y="84"/>
                    </a:cubicBezTo>
                    <a:cubicBezTo>
                      <a:pt x="1" y="135"/>
                      <a:pt x="486" y="168"/>
                      <a:pt x="1104" y="168"/>
                    </a:cubicBezTo>
                    <a:cubicBezTo>
                      <a:pt x="1705" y="168"/>
                      <a:pt x="2207" y="135"/>
                      <a:pt x="2207" y="84"/>
                    </a:cubicBezTo>
                    <a:cubicBezTo>
                      <a:pt x="2207" y="34"/>
                      <a:pt x="1705" y="1"/>
                      <a:pt x="11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013;p34"/>
              <p:cNvSpPr/>
              <p:nvPr/>
            </p:nvSpPr>
            <p:spPr>
              <a:xfrm>
                <a:off x="6141872" y="2857113"/>
                <a:ext cx="29671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168" extrusionOk="0">
                    <a:moveTo>
                      <a:pt x="4629" y="1"/>
                    </a:moveTo>
                    <a:cubicBezTo>
                      <a:pt x="2072" y="1"/>
                      <a:pt x="1" y="34"/>
                      <a:pt x="1" y="84"/>
                    </a:cubicBezTo>
                    <a:cubicBezTo>
                      <a:pt x="1" y="118"/>
                      <a:pt x="2072" y="168"/>
                      <a:pt x="4629" y="168"/>
                    </a:cubicBezTo>
                    <a:cubicBezTo>
                      <a:pt x="7185" y="168"/>
                      <a:pt x="9257" y="118"/>
                      <a:pt x="9257" y="84"/>
                    </a:cubicBezTo>
                    <a:cubicBezTo>
                      <a:pt x="9257" y="34"/>
                      <a:pt x="7185" y="1"/>
                      <a:pt x="46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014;p34"/>
              <p:cNvSpPr/>
              <p:nvPr/>
            </p:nvSpPr>
            <p:spPr>
              <a:xfrm>
                <a:off x="6135462" y="2878554"/>
                <a:ext cx="96406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68" extrusionOk="0">
                    <a:moveTo>
                      <a:pt x="1504" y="0"/>
                    </a:moveTo>
                    <a:cubicBezTo>
                      <a:pt x="668" y="0"/>
                      <a:pt x="0" y="34"/>
                      <a:pt x="0" y="84"/>
                    </a:cubicBezTo>
                    <a:cubicBezTo>
                      <a:pt x="0" y="134"/>
                      <a:pt x="668" y="167"/>
                      <a:pt x="1504" y="167"/>
                    </a:cubicBezTo>
                    <a:cubicBezTo>
                      <a:pt x="2339" y="167"/>
                      <a:pt x="3008" y="134"/>
                      <a:pt x="3008" y="84"/>
                    </a:cubicBezTo>
                    <a:cubicBezTo>
                      <a:pt x="3008" y="34"/>
                      <a:pt x="2339" y="0"/>
                      <a:pt x="1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015;p34"/>
              <p:cNvSpPr/>
              <p:nvPr/>
            </p:nvSpPr>
            <p:spPr>
              <a:xfrm>
                <a:off x="6136520" y="2909611"/>
                <a:ext cx="275822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151" extrusionOk="0">
                    <a:moveTo>
                      <a:pt x="4295" y="0"/>
                    </a:moveTo>
                    <a:cubicBezTo>
                      <a:pt x="1922" y="0"/>
                      <a:pt x="1" y="34"/>
                      <a:pt x="1" y="67"/>
                    </a:cubicBezTo>
                    <a:cubicBezTo>
                      <a:pt x="1" y="117"/>
                      <a:pt x="1922" y="151"/>
                      <a:pt x="4295" y="151"/>
                    </a:cubicBezTo>
                    <a:cubicBezTo>
                      <a:pt x="6667" y="151"/>
                      <a:pt x="8605" y="117"/>
                      <a:pt x="8605" y="67"/>
                    </a:cubicBezTo>
                    <a:cubicBezTo>
                      <a:pt x="8605" y="34"/>
                      <a:pt x="6667" y="0"/>
                      <a:pt x="42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016;p34"/>
              <p:cNvSpPr/>
              <p:nvPr/>
            </p:nvSpPr>
            <p:spPr>
              <a:xfrm>
                <a:off x="6102771" y="2976018"/>
                <a:ext cx="106598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151" extrusionOk="0">
                    <a:moveTo>
                      <a:pt x="1655" y="0"/>
                    </a:moveTo>
                    <a:cubicBezTo>
                      <a:pt x="736" y="0"/>
                      <a:pt x="1" y="34"/>
                      <a:pt x="1" y="84"/>
                    </a:cubicBezTo>
                    <a:cubicBezTo>
                      <a:pt x="1" y="117"/>
                      <a:pt x="736" y="151"/>
                      <a:pt x="1655" y="151"/>
                    </a:cubicBezTo>
                    <a:cubicBezTo>
                      <a:pt x="2574" y="151"/>
                      <a:pt x="3326" y="117"/>
                      <a:pt x="3326" y="84"/>
                    </a:cubicBezTo>
                    <a:cubicBezTo>
                      <a:pt x="3326" y="34"/>
                      <a:pt x="2574" y="0"/>
                      <a:pt x="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017;p34"/>
              <p:cNvSpPr/>
              <p:nvPr/>
            </p:nvSpPr>
            <p:spPr>
              <a:xfrm>
                <a:off x="6227542" y="2976018"/>
                <a:ext cx="72882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8" extrusionOk="0">
                    <a:moveTo>
                      <a:pt x="1137" y="0"/>
                    </a:moveTo>
                    <a:cubicBezTo>
                      <a:pt x="519" y="0"/>
                      <a:pt x="1" y="34"/>
                      <a:pt x="1" y="67"/>
                    </a:cubicBezTo>
                    <a:cubicBezTo>
                      <a:pt x="1" y="117"/>
                      <a:pt x="519" y="151"/>
                      <a:pt x="1137" y="167"/>
                    </a:cubicBezTo>
                    <a:cubicBezTo>
                      <a:pt x="1772" y="167"/>
                      <a:pt x="2273" y="134"/>
                      <a:pt x="2273" y="84"/>
                    </a:cubicBezTo>
                    <a:cubicBezTo>
                      <a:pt x="2273" y="50"/>
                      <a:pt x="1772" y="17"/>
                      <a:pt x="1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018;p34"/>
              <p:cNvSpPr/>
              <p:nvPr/>
            </p:nvSpPr>
            <p:spPr>
              <a:xfrm>
                <a:off x="6320743" y="2973871"/>
                <a:ext cx="31089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68" extrusionOk="0">
                    <a:moveTo>
                      <a:pt x="485" y="0"/>
                    </a:moveTo>
                    <a:cubicBezTo>
                      <a:pt x="217" y="0"/>
                      <a:pt x="0" y="34"/>
                      <a:pt x="0" y="84"/>
                    </a:cubicBezTo>
                    <a:cubicBezTo>
                      <a:pt x="0" y="134"/>
                      <a:pt x="217" y="167"/>
                      <a:pt x="485" y="167"/>
                    </a:cubicBezTo>
                    <a:cubicBezTo>
                      <a:pt x="752" y="167"/>
                      <a:pt x="969" y="134"/>
                      <a:pt x="969" y="84"/>
                    </a:cubicBezTo>
                    <a:cubicBezTo>
                      <a:pt x="969" y="34"/>
                      <a:pt x="752" y="0"/>
                      <a:pt x="4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019;p34"/>
              <p:cNvSpPr/>
              <p:nvPr/>
            </p:nvSpPr>
            <p:spPr>
              <a:xfrm>
                <a:off x="6104918" y="3002780"/>
                <a:ext cx="33781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51" extrusionOk="0">
                    <a:moveTo>
                      <a:pt x="519" y="1"/>
                    </a:moveTo>
                    <a:cubicBezTo>
                      <a:pt x="235" y="1"/>
                      <a:pt x="1" y="34"/>
                      <a:pt x="1" y="84"/>
                    </a:cubicBezTo>
                    <a:cubicBezTo>
                      <a:pt x="1" y="118"/>
                      <a:pt x="235" y="151"/>
                      <a:pt x="519" y="151"/>
                    </a:cubicBezTo>
                    <a:cubicBezTo>
                      <a:pt x="819" y="151"/>
                      <a:pt x="1053" y="118"/>
                      <a:pt x="1053" y="84"/>
                    </a:cubicBezTo>
                    <a:cubicBezTo>
                      <a:pt x="1053" y="34"/>
                      <a:pt x="819" y="1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020;p34"/>
              <p:cNvSpPr/>
              <p:nvPr/>
            </p:nvSpPr>
            <p:spPr>
              <a:xfrm>
                <a:off x="6159019" y="3002780"/>
                <a:ext cx="8089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51" extrusionOk="0">
                    <a:moveTo>
                      <a:pt x="1270" y="1"/>
                    </a:moveTo>
                    <a:cubicBezTo>
                      <a:pt x="568" y="1"/>
                      <a:pt x="0" y="34"/>
                      <a:pt x="0" y="84"/>
                    </a:cubicBezTo>
                    <a:cubicBezTo>
                      <a:pt x="0" y="118"/>
                      <a:pt x="568" y="151"/>
                      <a:pt x="1270" y="151"/>
                    </a:cubicBezTo>
                    <a:cubicBezTo>
                      <a:pt x="1955" y="151"/>
                      <a:pt x="2523" y="118"/>
                      <a:pt x="2523" y="84"/>
                    </a:cubicBezTo>
                    <a:cubicBezTo>
                      <a:pt x="2523" y="34"/>
                      <a:pt x="1955" y="1"/>
                      <a:pt x="1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021;p34"/>
              <p:cNvSpPr/>
              <p:nvPr/>
            </p:nvSpPr>
            <p:spPr>
              <a:xfrm>
                <a:off x="6265585" y="2999575"/>
                <a:ext cx="21637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151" extrusionOk="0">
                    <a:moveTo>
                      <a:pt x="3375" y="0"/>
                    </a:moveTo>
                    <a:cubicBezTo>
                      <a:pt x="1504" y="0"/>
                      <a:pt x="0" y="34"/>
                      <a:pt x="0" y="84"/>
                    </a:cubicBezTo>
                    <a:cubicBezTo>
                      <a:pt x="0" y="117"/>
                      <a:pt x="1504" y="151"/>
                      <a:pt x="3375" y="151"/>
                    </a:cubicBezTo>
                    <a:cubicBezTo>
                      <a:pt x="5230" y="151"/>
                      <a:pt x="6751" y="117"/>
                      <a:pt x="6751" y="84"/>
                    </a:cubicBezTo>
                    <a:cubicBezTo>
                      <a:pt x="6751" y="34"/>
                      <a:pt x="5230" y="0"/>
                      <a:pt x="33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022;p34"/>
              <p:cNvSpPr/>
              <p:nvPr/>
            </p:nvSpPr>
            <p:spPr>
              <a:xfrm>
                <a:off x="6098508" y="3030087"/>
                <a:ext cx="3483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68" extrusionOk="0">
                    <a:moveTo>
                      <a:pt x="552" y="1"/>
                    </a:moveTo>
                    <a:cubicBezTo>
                      <a:pt x="251" y="1"/>
                      <a:pt x="0" y="34"/>
                      <a:pt x="0" y="84"/>
                    </a:cubicBezTo>
                    <a:cubicBezTo>
                      <a:pt x="0" y="134"/>
                      <a:pt x="251" y="168"/>
                      <a:pt x="552" y="168"/>
                    </a:cubicBezTo>
                    <a:cubicBezTo>
                      <a:pt x="852" y="168"/>
                      <a:pt x="1086" y="134"/>
                      <a:pt x="1086" y="84"/>
                    </a:cubicBezTo>
                    <a:cubicBezTo>
                      <a:pt x="1086" y="34"/>
                      <a:pt x="852" y="1"/>
                      <a:pt x="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023;p34"/>
              <p:cNvSpPr/>
              <p:nvPr/>
            </p:nvSpPr>
            <p:spPr>
              <a:xfrm>
                <a:off x="6144564" y="3029029"/>
                <a:ext cx="4233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68" extrusionOk="0">
                    <a:moveTo>
                      <a:pt x="669" y="0"/>
                    </a:moveTo>
                    <a:cubicBezTo>
                      <a:pt x="301" y="0"/>
                      <a:pt x="0" y="50"/>
                      <a:pt x="0" y="84"/>
                    </a:cubicBezTo>
                    <a:cubicBezTo>
                      <a:pt x="0" y="134"/>
                      <a:pt x="301" y="167"/>
                      <a:pt x="669" y="167"/>
                    </a:cubicBezTo>
                    <a:cubicBezTo>
                      <a:pt x="1019" y="167"/>
                      <a:pt x="1320" y="134"/>
                      <a:pt x="1320" y="84"/>
                    </a:cubicBezTo>
                    <a:cubicBezTo>
                      <a:pt x="1320" y="50"/>
                      <a:pt x="1019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024;p34"/>
              <p:cNvSpPr/>
              <p:nvPr/>
            </p:nvSpPr>
            <p:spPr>
              <a:xfrm>
                <a:off x="6209337" y="3027427"/>
                <a:ext cx="136052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51" extrusionOk="0">
                    <a:moveTo>
                      <a:pt x="2123" y="0"/>
                    </a:moveTo>
                    <a:cubicBezTo>
                      <a:pt x="953" y="0"/>
                      <a:pt x="1" y="34"/>
                      <a:pt x="1" y="67"/>
                    </a:cubicBezTo>
                    <a:cubicBezTo>
                      <a:pt x="1" y="117"/>
                      <a:pt x="953" y="151"/>
                      <a:pt x="2123" y="151"/>
                    </a:cubicBezTo>
                    <a:cubicBezTo>
                      <a:pt x="3292" y="151"/>
                      <a:pt x="4245" y="117"/>
                      <a:pt x="4245" y="67"/>
                    </a:cubicBezTo>
                    <a:cubicBezTo>
                      <a:pt x="4245" y="34"/>
                      <a:pt x="3292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025;p34"/>
              <p:cNvSpPr/>
              <p:nvPr/>
            </p:nvSpPr>
            <p:spPr>
              <a:xfrm>
                <a:off x="6096361" y="3075598"/>
                <a:ext cx="164961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152" extrusionOk="0">
                    <a:moveTo>
                      <a:pt x="2574" y="1"/>
                    </a:moveTo>
                    <a:cubicBezTo>
                      <a:pt x="1153" y="1"/>
                      <a:pt x="0" y="34"/>
                      <a:pt x="0" y="68"/>
                    </a:cubicBezTo>
                    <a:cubicBezTo>
                      <a:pt x="0" y="118"/>
                      <a:pt x="1153" y="151"/>
                      <a:pt x="2574" y="151"/>
                    </a:cubicBezTo>
                    <a:cubicBezTo>
                      <a:pt x="3994" y="151"/>
                      <a:pt x="5147" y="118"/>
                      <a:pt x="5147" y="68"/>
                    </a:cubicBezTo>
                    <a:cubicBezTo>
                      <a:pt x="5147" y="34"/>
                      <a:pt x="4010" y="1"/>
                      <a:pt x="2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026;p34"/>
              <p:cNvSpPr/>
              <p:nvPr/>
            </p:nvSpPr>
            <p:spPr>
              <a:xfrm>
                <a:off x="6283245" y="3073482"/>
                <a:ext cx="7448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1" extrusionOk="0">
                    <a:moveTo>
                      <a:pt x="1154" y="0"/>
                    </a:moveTo>
                    <a:cubicBezTo>
                      <a:pt x="519" y="0"/>
                      <a:pt x="1" y="34"/>
                      <a:pt x="1" y="67"/>
                    </a:cubicBezTo>
                    <a:cubicBezTo>
                      <a:pt x="1" y="117"/>
                      <a:pt x="519" y="150"/>
                      <a:pt x="1154" y="150"/>
                    </a:cubicBezTo>
                    <a:cubicBezTo>
                      <a:pt x="1805" y="150"/>
                      <a:pt x="2323" y="117"/>
                      <a:pt x="2323" y="67"/>
                    </a:cubicBezTo>
                    <a:cubicBezTo>
                      <a:pt x="2323" y="34"/>
                      <a:pt x="1805" y="0"/>
                      <a:pt x="1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027;p34"/>
              <p:cNvSpPr/>
              <p:nvPr/>
            </p:nvSpPr>
            <p:spPr>
              <a:xfrm>
                <a:off x="6376959" y="3073482"/>
                <a:ext cx="123745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51" extrusionOk="0">
                    <a:moveTo>
                      <a:pt x="1922" y="0"/>
                    </a:moveTo>
                    <a:cubicBezTo>
                      <a:pt x="853" y="0"/>
                      <a:pt x="1" y="34"/>
                      <a:pt x="1" y="67"/>
                    </a:cubicBezTo>
                    <a:cubicBezTo>
                      <a:pt x="1" y="117"/>
                      <a:pt x="853" y="150"/>
                      <a:pt x="1922" y="150"/>
                    </a:cubicBezTo>
                    <a:cubicBezTo>
                      <a:pt x="2992" y="150"/>
                      <a:pt x="3860" y="117"/>
                      <a:pt x="3860" y="67"/>
                    </a:cubicBezTo>
                    <a:cubicBezTo>
                      <a:pt x="3860" y="34"/>
                      <a:pt x="2992" y="0"/>
                      <a:pt x="1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028;p34"/>
              <p:cNvSpPr/>
              <p:nvPr/>
            </p:nvSpPr>
            <p:spPr>
              <a:xfrm>
                <a:off x="6441764" y="2789648"/>
                <a:ext cx="25736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51" extrusionOk="0">
                    <a:moveTo>
                      <a:pt x="401" y="1"/>
                    </a:moveTo>
                    <a:cubicBezTo>
                      <a:pt x="184" y="1"/>
                      <a:pt x="0" y="34"/>
                      <a:pt x="0" y="84"/>
                    </a:cubicBezTo>
                    <a:cubicBezTo>
                      <a:pt x="0" y="118"/>
                      <a:pt x="184" y="151"/>
                      <a:pt x="401" y="151"/>
                    </a:cubicBezTo>
                    <a:cubicBezTo>
                      <a:pt x="619" y="151"/>
                      <a:pt x="802" y="118"/>
                      <a:pt x="802" y="84"/>
                    </a:cubicBezTo>
                    <a:cubicBezTo>
                      <a:pt x="802" y="34"/>
                      <a:pt x="619" y="1"/>
                      <a:pt x="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029;p34"/>
              <p:cNvSpPr/>
              <p:nvPr/>
            </p:nvSpPr>
            <p:spPr>
              <a:xfrm>
                <a:off x="6149917" y="2771988"/>
                <a:ext cx="5624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68" extrusionOk="0">
                    <a:moveTo>
                      <a:pt x="886" y="0"/>
                    </a:moveTo>
                    <a:cubicBezTo>
                      <a:pt x="385" y="0"/>
                      <a:pt x="0" y="50"/>
                      <a:pt x="0" y="84"/>
                    </a:cubicBezTo>
                    <a:cubicBezTo>
                      <a:pt x="0" y="134"/>
                      <a:pt x="385" y="167"/>
                      <a:pt x="886" y="167"/>
                    </a:cubicBezTo>
                    <a:cubicBezTo>
                      <a:pt x="1370" y="167"/>
                      <a:pt x="1755" y="134"/>
                      <a:pt x="1755" y="84"/>
                    </a:cubicBezTo>
                    <a:cubicBezTo>
                      <a:pt x="1755" y="50"/>
                      <a:pt x="1370" y="0"/>
                      <a:pt x="8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030;p34"/>
              <p:cNvSpPr/>
              <p:nvPr/>
            </p:nvSpPr>
            <p:spPr>
              <a:xfrm>
                <a:off x="6112418" y="2722727"/>
                <a:ext cx="530203" cy="32691"/>
              </a:xfrm>
              <a:custGeom>
                <a:avLst/>
                <a:gdLst/>
                <a:ahLst/>
                <a:cxnLst/>
                <a:rect l="l" t="t" r="r" b="b"/>
                <a:pathLst>
                  <a:path w="16543" h="1020" extrusionOk="0">
                    <a:moveTo>
                      <a:pt x="285" y="0"/>
                    </a:moveTo>
                    <a:lnTo>
                      <a:pt x="1" y="1019"/>
                    </a:lnTo>
                    <a:lnTo>
                      <a:pt x="16275" y="1019"/>
                    </a:lnTo>
                    <a:lnTo>
                      <a:pt x="165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031;p34"/>
              <p:cNvSpPr/>
              <p:nvPr/>
            </p:nvSpPr>
            <p:spPr>
              <a:xfrm>
                <a:off x="6135462" y="2733432"/>
                <a:ext cx="13397" cy="1144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57" extrusionOk="0">
                    <a:moveTo>
                      <a:pt x="251" y="0"/>
                    </a:moveTo>
                    <a:cubicBezTo>
                      <a:pt x="84" y="0"/>
                      <a:pt x="0" y="184"/>
                      <a:pt x="117" y="301"/>
                    </a:cubicBezTo>
                    <a:cubicBezTo>
                      <a:pt x="155" y="339"/>
                      <a:pt x="201" y="356"/>
                      <a:pt x="245" y="356"/>
                    </a:cubicBezTo>
                    <a:cubicBezTo>
                      <a:pt x="335" y="356"/>
                      <a:pt x="418" y="285"/>
                      <a:pt x="418" y="184"/>
                    </a:cubicBezTo>
                    <a:cubicBezTo>
                      <a:pt x="418" y="84"/>
                      <a:pt x="334" y="0"/>
                      <a:pt x="2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032;p34"/>
              <p:cNvSpPr/>
              <p:nvPr/>
            </p:nvSpPr>
            <p:spPr>
              <a:xfrm>
                <a:off x="6155269" y="2733432"/>
                <a:ext cx="13429" cy="1144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7" extrusionOk="0">
                    <a:moveTo>
                      <a:pt x="234" y="0"/>
                    </a:moveTo>
                    <a:cubicBezTo>
                      <a:pt x="84" y="0"/>
                      <a:pt x="0" y="184"/>
                      <a:pt x="117" y="301"/>
                    </a:cubicBezTo>
                    <a:cubicBezTo>
                      <a:pt x="150" y="339"/>
                      <a:pt x="194" y="356"/>
                      <a:pt x="237" y="356"/>
                    </a:cubicBezTo>
                    <a:cubicBezTo>
                      <a:pt x="327" y="356"/>
                      <a:pt x="418" y="285"/>
                      <a:pt x="418" y="184"/>
                    </a:cubicBezTo>
                    <a:cubicBezTo>
                      <a:pt x="418" y="84"/>
                      <a:pt x="335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033;p34"/>
              <p:cNvSpPr/>
              <p:nvPr/>
            </p:nvSpPr>
            <p:spPr>
              <a:xfrm>
                <a:off x="6175076" y="2733432"/>
                <a:ext cx="12884" cy="1144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57" extrusionOk="0">
                    <a:moveTo>
                      <a:pt x="234" y="0"/>
                    </a:moveTo>
                    <a:cubicBezTo>
                      <a:pt x="67" y="0"/>
                      <a:pt x="1" y="184"/>
                      <a:pt x="101" y="301"/>
                    </a:cubicBezTo>
                    <a:cubicBezTo>
                      <a:pt x="139" y="339"/>
                      <a:pt x="185" y="356"/>
                      <a:pt x="228" y="356"/>
                    </a:cubicBezTo>
                    <a:cubicBezTo>
                      <a:pt x="318" y="356"/>
                      <a:pt x="402" y="285"/>
                      <a:pt x="402" y="184"/>
                    </a:cubicBezTo>
                    <a:cubicBezTo>
                      <a:pt x="402" y="84"/>
                      <a:pt x="335" y="0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034;p34"/>
              <p:cNvSpPr/>
              <p:nvPr/>
            </p:nvSpPr>
            <p:spPr>
              <a:xfrm>
                <a:off x="6033158" y="3269468"/>
                <a:ext cx="1236008" cy="720837"/>
              </a:xfrm>
              <a:custGeom>
                <a:avLst/>
                <a:gdLst/>
                <a:ahLst/>
                <a:cxnLst/>
                <a:rect l="l" t="t" r="r" b="b"/>
                <a:pathLst>
                  <a:path w="38565" h="22491" extrusionOk="0">
                    <a:moveTo>
                      <a:pt x="1" y="0"/>
                    </a:moveTo>
                    <a:lnTo>
                      <a:pt x="1" y="22490"/>
                    </a:lnTo>
                    <a:lnTo>
                      <a:pt x="38564" y="22490"/>
                    </a:lnTo>
                    <a:lnTo>
                      <a:pt x="38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035;p34"/>
              <p:cNvSpPr/>
              <p:nvPr/>
            </p:nvSpPr>
            <p:spPr>
              <a:xfrm>
                <a:off x="6033158" y="3269468"/>
                <a:ext cx="562862" cy="720837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22491" extrusionOk="0">
                    <a:moveTo>
                      <a:pt x="1" y="0"/>
                    </a:moveTo>
                    <a:lnTo>
                      <a:pt x="1" y="22490"/>
                    </a:lnTo>
                    <a:lnTo>
                      <a:pt x="17561" y="22490"/>
                    </a:lnTo>
                    <a:lnTo>
                      <a:pt x="17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036;p34"/>
              <p:cNvSpPr/>
              <p:nvPr/>
            </p:nvSpPr>
            <p:spPr>
              <a:xfrm>
                <a:off x="6083509" y="3311229"/>
                <a:ext cx="457354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6417" extrusionOk="0">
                    <a:moveTo>
                      <a:pt x="152" y="83"/>
                    </a:moveTo>
                    <a:cubicBezTo>
                      <a:pt x="152" y="83"/>
                      <a:pt x="152" y="83"/>
                      <a:pt x="151" y="84"/>
                    </a:cubicBezTo>
                    <a:lnTo>
                      <a:pt x="151" y="84"/>
                    </a:lnTo>
                    <a:lnTo>
                      <a:pt x="151" y="84"/>
                    </a:lnTo>
                    <a:cubicBezTo>
                      <a:pt x="152" y="83"/>
                      <a:pt x="152" y="83"/>
                      <a:pt x="152" y="83"/>
                    </a:cubicBezTo>
                    <a:close/>
                    <a:moveTo>
                      <a:pt x="84" y="1"/>
                    </a:moveTo>
                    <a:cubicBezTo>
                      <a:pt x="58" y="27"/>
                      <a:pt x="9" y="76"/>
                      <a:pt x="0" y="84"/>
                    </a:cubicBezTo>
                    <a:lnTo>
                      <a:pt x="0" y="84"/>
                    </a:lnTo>
                    <a:lnTo>
                      <a:pt x="0" y="903"/>
                    </a:lnTo>
                    <a:lnTo>
                      <a:pt x="0" y="1722"/>
                    </a:lnTo>
                    <a:lnTo>
                      <a:pt x="0" y="3309"/>
                    </a:lnTo>
                    <a:cubicBezTo>
                      <a:pt x="0" y="4345"/>
                      <a:pt x="0" y="5364"/>
                      <a:pt x="0" y="6333"/>
                    </a:cubicBezTo>
                    <a:lnTo>
                      <a:pt x="0" y="6417"/>
                    </a:lnTo>
                    <a:lnTo>
                      <a:pt x="84" y="6417"/>
                    </a:lnTo>
                    <a:lnTo>
                      <a:pt x="10243" y="6383"/>
                    </a:lnTo>
                    <a:cubicBezTo>
                      <a:pt x="11496" y="6367"/>
                      <a:pt x="12482" y="6367"/>
                      <a:pt x="13167" y="6350"/>
                    </a:cubicBezTo>
                    <a:lnTo>
                      <a:pt x="14136" y="6350"/>
                    </a:lnTo>
                    <a:cubicBezTo>
                      <a:pt x="14169" y="6350"/>
                      <a:pt x="14186" y="6333"/>
                      <a:pt x="14203" y="6333"/>
                    </a:cubicBezTo>
                    <a:lnTo>
                      <a:pt x="13935" y="6333"/>
                    </a:lnTo>
                    <a:lnTo>
                      <a:pt x="13133" y="6317"/>
                    </a:lnTo>
                    <a:cubicBezTo>
                      <a:pt x="12448" y="6317"/>
                      <a:pt x="11446" y="6300"/>
                      <a:pt x="10193" y="6300"/>
                    </a:cubicBezTo>
                    <a:lnTo>
                      <a:pt x="151" y="6267"/>
                    </a:lnTo>
                    <a:lnTo>
                      <a:pt x="151" y="6267"/>
                    </a:lnTo>
                    <a:cubicBezTo>
                      <a:pt x="151" y="5317"/>
                      <a:pt x="151" y="4321"/>
                      <a:pt x="151" y="3309"/>
                    </a:cubicBezTo>
                    <a:lnTo>
                      <a:pt x="151" y="1722"/>
                    </a:lnTo>
                    <a:lnTo>
                      <a:pt x="151" y="903"/>
                    </a:lnTo>
                    <a:lnTo>
                      <a:pt x="151" y="168"/>
                    </a:lnTo>
                    <a:lnTo>
                      <a:pt x="151" y="168"/>
                    </a:lnTo>
                    <a:lnTo>
                      <a:pt x="14153" y="151"/>
                    </a:lnTo>
                    <a:lnTo>
                      <a:pt x="14153" y="151"/>
                    </a:lnTo>
                    <a:cubicBezTo>
                      <a:pt x="14169" y="2042"/>
                      <a:pt x="14169" y="3572"/>
                      <a:pt x="14186" y="4646"/>
                    </a:cubicBezTo>
                    <a:cubicBezTo>
                      <a:pt x="14186" y="5180"/>
                      <a:pt x="14186" y="5598"/>
                      <a:pt x="14186" y="5899"/>
                    </a:cubicBezTo>
                    <a:cubicBezTo>
                      <a:pt x="14203" y="6032"/>
                      <a:pt x="14203" y="6133"/>
                      <a:pt x="14203" y="6216"/>
                    </a:cubicBezTo>
                    <a:cubicBezTo>
                      <a:pt x="14203" y="6266"/>
                      <a:pt x="14203" y="6300"/>
                      <a:pt x="14203" y="6333"/>
                    </a:cubicBezTo>
                    <a:cubicBezTo>
                      <a:pt x="14219" y="6300"/>
                      <a:pt x="14219" y="6266"/>
                      <a:pt x="14219" y="6233"/>
                    </a:cubicBezTo>
                    <a:cubicBezTo>
                      <a:pt x="14219" y="6149"/>
                      <a:pt x="14219" y="6049"/>
                      <a:pt x="14219" y="5916"/>
                    </a:cubicBezTo>
                    <a:cubicBezTo>
                      <a:pt x="14219" y="5615"/>
                      <a:pt x="14219" y="5214"/>
                      <a:pt x="14236" y="4679"/>
                    </a:cubicBezTo>
                    <a:cubicBezTo>
                      <a:pt x="14236" y="3576"/>
                      <a:pt x="14253" y="2022"/>
                      <a:pt x="14270" y="84"/>
                    </a:cubicBezTo>
                    <a:lnTo>
                      <a:pt x="14270" y="34"/>
                    </a:lnTo>
                    <a:lnTo>
                      <a:pt x="14203" y="3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037;p34"/>
              <p:cNvSpPr/>
              <p:nvPr/>
            </p:nvSpPr>
            <p:spPr>
              <a:xfrm>
                <a:off x="6285937" y="3392636"/>
                <a:ext cx="46601" cy="4310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45" extrusionOk="0">
                    <a:moveTo>
                      <a:pt x="808" y="1"/>
                    </a:moveTo>
                    <a:cubicBezTo>
                      <a:pt x="737" y="1"/>
                      <a:pt x="667" y="12"/>
                      <a:pt x="602" y="34"/>
                    </a:cubicBezTo>
                    <a:cubicBezTo>
                      <a:pt x="0" y="251"/>
                      <a:pt x="0" y="1103"/>
                      <a:pt x="602" y="1304"/>
                    </a:cubicBezTo>
                    <a:cubicBezTo>
                      <a:pt x="669" y="1331"/>
                      <a:pt x="741" y="1344"/>
                      <a:pt x="814" y="1344"/>
                    </a:cubicBezTo>
                    <a:cubicBezTo>
                      <a:pt x="960" y="1344"/>
                      <a:pt x="1109" y="1293"/>
                      <a:pt x="1220" y="1203"/>
                    </a:cubicBezTo>
                    <a:cubicBezTo>
                      <a:pt x="1337" y="1103"/>
                      <a:pt x="1420" y="969"/>
                      <a:pt x="1437" y="836"/>
                    </a:cubicBezTo>
                    <a:cubicBezTo>
                      <a:pt x="1454" y="736"/>
                      <a:pt x="1437" y="669"/>
                      <a:pt x="1420" y="669"/>
                    </a:cubicBezTo>
                    <a:cubicBezTo>
                      <a:pt x="1387" y="836"/>
                      <a:pt x="1287" y="1003"/>
                      <a:pt x="1153" y="1103"/>
                    </a:cubicBezTo>
                    <a:cubicBezTo>
                      <a:pt x="1056" y="1168"/>
                      <a:pt x="945" y="1205"/>
                      <a:pt x="833" y="1205"/>
                    </a:cubicBezTo>
                    <a:cubicBezTo>
                      <a:pt x="772" y="1205"/>
                      <a:pt x="711" y="1194"/>
                      <a:pt x="652" y="1170"/>
                    </a:cubicBezTo>
                    <a:cubicBezTo>
                      <a:pt x="184" y="1003"/>
                      <a:pt x="184" y="351"/>
                      <a:pt x="652" y="184"/>
                    </a:cubicBezTo>
                    <a:cubicBezTo>
                      <a:pt x="719" y="157"/>
                      <a:pt x="788" y="144"/>
                      <a:pt x="857" y="144"/>
                    </a:cubicBezTo>
                    <a:cubicBezTo>
                      <a:pt x="961" y="144"/>
                      <a:pt x="1063" y="174"/>
                      <a:pt x="1153" y="234"/>
                    </a:cubicBezTo>
                    <a:cubicBezTo>
                      <a:pt x="1287" y="351"/>
                      <a:pt x="1387" y="502"/>
                      <a:pt x="1420" y="669"/>
                    </a:cubicBezTo>
                    <a:cubicBezTo>
                      <a:pt x="1437" y="669"/>
                      <a:pt x="1454" y="619"/>
                      <a:pt x="1437" y="518"/>
                    </a:cubicBezTo>
                    <a:cubicBezTo>
                      <a:pt x="1420" y="368"/>
                      <a:pt x="1337" y="251"/>
                      <a:pt x="1220" y="151"/>
                    </a:cubicBezTo>
                    <a:cubicBezTo>
                      <a:pt x="1107" y="49"/>
                      <a:pt x="956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038;p34"/>
              <p:cNvSpPr/>
              <p:nvPr/>
            </p:nvSpPr>
            <p:spPr>
              <a:xfrm>
                <a:off x="6083509" y="3531861"/>
                <a:ext cx="457354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6417" extrusionOk="0">
                    <a:moveTo>
                      <a:pt x="152" y="83"/>
                    </a:moveTo>
                    <a:cubicBezTo>
                      <a:pt x="152" y="83"/>
                      <a:pt x="152" y="83"/>
                      <a:pt x="151" y="84"/>
                    </a:cubicBezTo>
                    <a:lnTo>
                      <a:pt x="151" y="84"/>
                    </a:lnTo>
                    <a:lnTo>
                      <a:pt x="151" y="84"/>
                    </a:lnTo>
                    <a:cubicBezTo>
                      <a:pt x="152" y="83"/>
                      <a:pt x="152" y="83"/>
                      <a:pt x="152" y="83"/>
                    </a:cubicBezTo>
                    <a:close/>
                    <a:moveTo>
                      <a:pt x="84" y="1"/>
                    </a:moveTo>
                    <a:cubicBezTo>
                      <a:pt x="58" y="27"/>
                      <a:pt x="9" y="76"/>
                      <a:pt x="0" y="84"/>
                    </a:cubicBezTo>
                    <a:lnTo>
                      <a:pt x="0" y="84"/>
                    </a:lnTo>
                    <a:lnTo>
                      <a:pt x="0" y="903"/>
                    </a:lnTo>
                    <a:lnTo>
                      <a:pt x="0" y="1705"/>
                    </a:lnTo>
                    <a:lnTo>
                      <a:pt x="0" y="3309"/>
                    </a:lnTo>
                    <a:cubicBezTo>
                      <a:pt x="0" y="4345"/>
                      <a:pt x="0" y="5364"/>
                      <a:pt x="0" y="6333"/>
                    </a:cubicBezTo>
                    <a:lnTo>
                      <a:pt x="0" y="6417"/>
                    </a:lnTo>
                    <a:lnTo>
                      <a:pt x="84" y="6417"/>
                    </a:lnTo>
                    <a:lnTo>
                      <a:pt x="10243" y="6367"/>
                    </a:lnTo>
                    <a:cubicBezTo>
                      <a:pt x="11496" y="6367"/>
                      <a:pt x="12482" y="6350"/>
                      <a:pt x="13167" y="6350"/>
                    </a:cubicBezTo>
                    <a:lnTo>
                      <a:pt x="13952" y="6350"/>
                    </a:lnTo>
                    <a:cubicBezTo>
                      <a:pt x="14019" y="6333"/>
                      <a:pt x="14086" y="6333"/>
                      <a:pt x="14136" y="6333"/>
                    </a:cubicBezTo>
                    <a:cubicBezTo>
                      <a:pt x="14086" y="6333"/>
                      <a:pt x="14019" y="6333"/>
                      <a:pt x="13935" y="6316"/>
                    </a:cubicBezTo>
                    <a:lnTo>
                      <a:pt x="13133" y="6316"/>
                    </a:lnTo>
                    <a:lnTo>
                      <a:pt x="10193" y="6300"/>
                    </a:lnTo>
                    <a:lnTo>
                      <a:pt x="151" y="6267"/>
                    </a:lnTo>
                    <a:lnTo>
                      <a:pt x="151" y="6267"/>
                    </a:lnTo>
                    <a:cubicBezTo>
                      <a:pt x="151" y="5317"/>
                      <a:pt x="151" y="4321"/>
                      <a:pt x="151" y="3309"/>
                    </a:cubicBezTo>
                    <a:lnTo>
                      <a:pt x="151" y="1705"/>
                    </a:lnTo>
                    <a:lnTo>
                      <a:pt x="151" y="903"/>
                    </a:lnTo>
                    <a:lnTo>
                      <a:pt x="151" y="167"/>
                    </a:lnTo>
                    <a:lnTo>
                      <a:pt x="151" y="167"/>
                    </a:lnTo>
                    <a:cubicBezTo>
                      <a:pt x="5580" y="151"/>
                      <a:pt x="10530" y="151"/>
                      <a:pt x="14153" y="134"/>
                    </a:cubicBezTo>
                    <a:lnTo>
                      <a:pt x="14153" y="134"/>
                    </a:lnTo>
                    <a:cubicBezTo>
                      <a:pt x="14169" y="2033"/>
                      <a:pt x="14169" y="3569"/>
                      <a:pt x="14186" y="4646"/>
                    </a:cubicBezTo>
                    <a:cubicBezTo>
                      <a:pt x="14186" y="5180"/>
                      <a:pt x="14186" y="5598"/>
                      <a:pt x="14186" y="5882"/>
                    </a:cubicBezTo>
                    <a:cubicBezTo>
                      <a:pt x="14203" y="6032"/>
                      <a:pt x="14203" y="6133"/>
                      <a:pt x="14203" y="6216"/>
                    </a:cubicBezTo>
                    <a:cubicBezTo>
                      <a:pt x="14203" y="6250"/>
                      <a:pt x="14203" y="6300"/>
                      <a:pt x="14203" y="6333"/>
                    </a:cubicBezTo>
                    <a:cubicBezTo>
                      <a:pt x="14219" y="6300"/>
                      <a:pt x="14219" y="6266"/>
                      <a:pt x="14219" y="6233"/>
                    </a:cubicBezTo>
                    <a:cubicBezTo>
                      <a:pt x="14219" y="6149"/>
                      <a:pt x="14219" y="6049"/>
                      <a:pt x="14219" y="5915"/>
                    </a:cubicBezTo>
                    <a:cubicBezTo>
                      <a:pt x="14219" y="5615"/>
                      <a:pt x="14219" y="5197"/>
                      <a:pt x="14236" y="4679"/>
                    </a:cubicBezTo>
                    <a:cubicBezTo>
                      <a:pt x="14236" y="3576"/>
                      <a:pt x="14253" y="2006"/>
                      <a:pt x="14270" y="84"/>
                    </a:cubicBezTo>
                    <a:lnTo>
                      <a:pt x="14270" y="34"/>
                    </a:lnTo>
                    <a:lnTo>
                      <a:pt x="14203" y="3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039;p34"/>
              <p:cNvSpPr/>
              <p:nvPr/>
            </p:nvSpPr>
            <p:spPr>
              <a:xfrm>
                <a:off x="6285937" y="3613268"/>
                <a:ext cx="46601" cy="42851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37" extrusionOk="0">
                    <a:moveTo>
                      <a:pt x="808" y="1"/>
                    </a:moveTo>
                    <a:cubicBezTo>
                      <a:pt x="737" y="1"/>
                      <a:pt x="667" y="12"/>
                      <a:pt x="602" y="34"/>
                    </a:cubicBezTo>
                    <a:cubicBezTo>
                      <a:pt x="0" y="251"/>
                      <a:pt x="0" y="1086"/>
                      <a:pt x="602" y="1304"/>
                    </a:cubicBezTo>
                    <a:cubicBezTo>
                      <a:pt x="667" y="1325"/>
                      <a:pt x="737" y="1336"/>
                      <a:pt x="808" y="1336"/>
                    </a:cubicBezTo>
                    <a:cubicBezTo>
                      <a:pt x="956" y="1336"/>
                      <a:pt x="1107" y="1288"/>
                      <a:pt x="1220" y="1187"/>
                    </a:cubicBezTo>
                    <a:cubicBezTo>
                      <a:pt x="1337" y="1103"/>
                      <a:pt x="1420" y="969"/>
                      <a:pt x="1437" y="819"/>
                    </a:cubicBezTo>
                    <a:cubicBezTo>
                      <a:pt x="1454" y="719"/>
                      <a:pt x="1437" y="669"/>
                      <a:pt x="1420" y="669"/>
                    </a:cubicBezTo>
                    <a:cubicBezTo>
                      <a:pt x="1387" y="836"/>
                      <a:pt x="1287" y="986"/>
                      <a:pt x="1153" y="1103"/>
                    </a:cubicBezTo>
                    <a:cubicBezTo>
                      <a:pt x="1056" y="1168"/>
                      <a:pt x="945" y="1205"/>
                      <a:pt x="833" y="1205"/>
                    </a:cubicBezTo>
                    <a:cubicBezTo>
                      <a:pt x="772" y="1205"/>
                      <a:pt x="711" y="1194"/>
                      <a:pt x="652" y="1170"/>
                    </a:cubicBezTo>
                    <a:cubicBezTo>
                      <a:pt x="184" y="986"/>
                      <a:pt x="184" y="351"/>
                      <a:pt x="652" y="167"/>
                    </a:cubicBezTo>
                    <a:cubicBezTo>
                      <a:pt x="711" y="144"/>
                      <a:pt x="772" y="133"/>
                      <a:pt x="833" y="133"/>
                    </a:cubicBezTo>
                    <a:cubicBezTo>
                      <a:pt x="945" y="133"/>
                      <a:pt x="1056" y="169"/>
                      <a:pt x="1153" y="234"/>
                    </a:cubicBezTo>
                    <a:cubicBezTo>
                      <a:pt x="1287" y="351"/>
                      <a:pt x="1387" y="502"/>
                      <a:pt x="1420" y="669"/>
                    </a:cubicBezTo>
                    <a:cubicBezTo>
                      <a:pt x="1437" y="669"/>
                      <a:pt x="1454" y="619"/>
                      <a:pt x="1437" y="518"/>
                    </a:cubicBezTo>
                    <a:cubicBezTo>
                      <a:pt x="1420" y="368"/>
                      <a:pt x="1337" y="234"/>
                      <a:pt x="1220" y="151"/>
                    </a:cubicBezTo>
                    <a:cubicBezTo>
                      <a:pt x="1107" y="49"/>
                      <a:pt x="956" y="1"/>
                      <a:pt x="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040;p34"/>
              <p:cNvSpPr/>
              <p:nvPr/>
            </p:nvSpPr>
            <p:spPr>
              <a:xfrm>
                <a:off x="6083509" y="3752494"/>
                <a:ext cx="457354" cy="205120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6400" extrusionOk="0">
                    <a:moveTo>
                      <a:pt x="14157" y="6326"/>
                    </a:moveTo>
                    <a:cubicBezTo>
                      <a:pt x="14149" y="6326"/>
                      <a:pt x="14141" y="6327"/>
                      <a:pt x="14136" y="6333"/>
                    </a:cubicBezTo>
                    <a:lnTo>
                      <a:pt x="14203" y="6333"/>
                    </a:lnTo>
                    <a:cubicBezTo>
                      <a:pt x="14192" y="6333"/>
                      <a:pt x="14173" y="6326"/>
                      <a:pt x="14157" y="6326"/>
                    </a:cubicBezTo>
                    <a:close/>
                    <a:moveTo>
                      <a:pt x="84" y="1"/>
                    </a:moveTo>
                    <a:cubicBezTo>
                      <a:pt x="58" y="26"/>
                      <a:pt x="9" y="76"/>
                      <a:pt x="0" y="84"/>
                    </a:cubicBezTo>
                    <a:lnTo>
                      <a:pt x="0" y="84"/>
                    </a:lnTo>
                    <a:lnTo>
                      <a:pt x="0" y="903"/>
                    </a:lnTo>
                    <a:lnTo>
                      <a:pt x="0" y="1705"/>
                    </a:lnTo>
                    <a:lnTo>
                      <a:pt x="0" y="3292"/>
                    </a:lnTo>
                    <a:cubicBezTo>
                      <a:pt x="0" y="4345"/>
                      <a:pt x="0" y="5364"/>
                      <a:pt x="0" y="6333"/>
                    </a:cubicBezTo>
                    <a:lnTo>
                      <a:pt x="0" y="6400"/>
                    </a:lnTo>
                    <a:lnTo>
                      <a:pt x="84" y="6400"/>
                    </a:lnTo>
                    <a:lnTo>
                      <a:pt x="10243" y="6366"/>
                    </a:lnTo>
                    <a:lnTo>
                      <a:pt x="13167" y="6350"/>
                    </a:lnTo>
                    <a:lnTo>
                      <a:pt x="13952" y="6333"/>
                    </a:lnTo>
                    <a:lnTo>
                      <a:pt x="14136" y="6333"/>
                    </a:lnTo>
                    <a:lnTo>
                      <a:pt x="13935" y="6316"/>
                    </a:lnTo>
                    <a:lnTo>
                      <a:pt x="13133" y="6316"/>
                    </a:lnTo>
                    <a:lnTo>
                      <a:pt x="10193" y="6283"/>
                    </a:lnTo>
                    <a:lnTo>
                      <a:pt x="151" y="6250"/>
                    </a:lnTo>
                    <a:lnTo>
                      <a:pt x="151" y="6250"/>
                    </a:lnTo>
                    <a:cubicBezTo>
                      <a:pt x="151" y="5306"/>
                      <a:pt x="151" y="4315"/>
                      <a:pt x="151" y="3292"/>
                    </a:cubicBezTo>
                    <a:lnTo>
                      <a:pt x="151" y="1705"/>
                    </a:lnTo>
                    <a:lnTo>
                      <a:pt x="151" y="903"/>
                    </a:lnTo>
                    <a:lnTo>
                      <a:pt x="151" y="151"/>
                    </a:lnTo>
                    <a:lnTo>
                      <a:pt x="151" y="151"/>
                    </a:lnTo>
                    <a:lnTo>
                      <a:pt x="14153" y="134"/>
                    </a:lnTo>
                    <a:lnTo>
                      <a:pt x="14153" y="134"/>
                    </a:lnTo>
                    <a:cubicBezTo>
                      <a:pt x="14169" y="2016"/>
                      <a:pt x="14169" y="3552"/>
                      <a:pt x="14186" y="4629"/>
                    </a:cubicBezTo>
                    <a:cubicBezTo>
                      <a:pt x="14186" y="5163"/>
                      <a:pt x="14186" y="5581"/>
                      <a:pt x="14186" y="5882"/>
                    </a:cubicBezTo>
                    <a:cubicBezTo>
                      <a:pt x="14203" y="6016"/>
                      <a:pt x="14203" y="6133"/>
                      <a:pt x="14203" y="6216"/>
                    </a:cubicBezTo>
                    <a:cubicBezTo>
                      <a:pt x="14203" y="6249"/>
                      <a:pt x="14203" y="6283"/>
                      <a:pt x="14203" y="6333"/>
                    </a:cubicBezTo>
                    <a:cubicBezTo>
                      <a:pt x="14219" y="6300"/>
                      <a:pt x="14219" y="6266"/>
                      <a:pt x="14219" y="6233"/>
                    </a:cubicBezTo>
                    <a:cubicBezTo>
                      <a:pt x="14219" y="6149"/>
                      <a:pt x="14219" y="6032"/>
                      <a:pt x="14219" y="5915"/>
                    </a:cubicBezTo>
                    <a:cubicBezTo>
                      <a:pt x="14219" y="5615"/>
                      <a:pt x="14219" y="5197"/>
                      <a:pt x="14236" y="4662"/>
                    </a:cubicBezTo>
                    <a:cubicBezTo>
                      <a:pt x="14236" y="3576"/>
                      <a:pt x="14253" y="2006"/>
                      <a:pt x="14270" y="84"/>
                    </a:cubicBezTo>
                    <a:lnTo>
                      <a:pt x="14270" y="17"/>
                    </a:lnTo>
                    <a:lnTo>
                      <a:pt x="14203" y="17"/>
                    </a:lnTo>
                    <a:cubicBezTo>
                      <a:pt x="10560" y="17"/>
                      <a:pt x="5564" y="17"/>
                      <a:pt x="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041;p34"/>
              <p:cNvSpPr/>
              <p:nvPr/>
            </p:nvSpPr>
            <p:spPr>
              <a:xfrm>
                <a:off x="6285937" y="3833676"/>
                <a:ext cx="46601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44" extrusionOk="0">
                    <a:moveTo>
                      <a:pt x="809" y="0"/>
                    </a:moveTo>
                    <a:cubicBezTo>
                      <a:pt x="738" y="0"/>
                      <a:pt x="667" y="13"/>
                      <a:pt x="602" y="41"/>
                    </a:cubicBezTo>
                    <a:cubicBezTo>
                      <a:pt x="0" y="241"/>
                      <a:pt x="0" y="1093"/>
                      <a:pt x="602" y="1310"/>
                    </a:cubicBezTo>
                    <a:cubicBezTo>
                      <a:pt x="667" y="1332"/>
                      <a:pt x="737" y="1343"/>
                      <a:pt x="808" y="1343"/>
                    </a:cubicBezTo>
                    <a:cubicBezTo>
                      <a:pt x="956" y="1343"/>
                      <a:pt x="1107" y="1295"/>
                      <a:pt x="1220" y="1194"/>
                    </a:cubicBezTo>
                    <a:cubicBezTo>
                      <a:pt x="1337" y="1093"/>
                      <a:pt x="1420" y="976"/>
                      <a:pt x="1437" y="826"/>
                    </a:cubicBezTo>
                    <a:cubicBezTo>
                      <a:pt x="1454" y="726"/>
                      <a:pt x="1437" y="676"/>
                      <a:pt x="1420" y="676"/>
                    </a:cubicBezTo>
                    <a:cubicBezTo>
                      <a:pt x="1387" y="843"/>
                      <a:pt x="1287" y="993"/>
                      <a:pt x="1153" y="1110"/>
                    </a:cubicBezTo>
                    <a:cubicBezTo>
                      <a:pt x="1063" y="1170"/>
                      <a:pt x="961" y="1200"/>
                      <a:pt x="857" y="1200"/>
                    </a:cubicBezTo>
                    <a:cubicBezTo>
                      <a:pt x="788" y="1200"/>
                      <a:pt x="719" y="1187"/>
                      <a:pt x="652" y="1160"/>
                    </a:cubicBezTo>
                    <a:cubicBezTo>
                      <a:pt x="184" y="993"/>
                      <a:pt x="184" y="341"/>
                      <a:pt x="652" y="174"/>
                    </a:cubicBezTo>
                    <a:cubicBezTo>
                      <a:pt x="711" y="151"/>
                      <a:pt x="772" y="140"/>
                      <a:pt x="833" y="140"/>
                    </a:cubicBezTo>
                    <a:cubicBezTo>
                      <a:pt x="945" y="140"/>
                      <a:pt x="1056" y="176"/>
                      <a:pt x="1153" y="241"/>
                    </a:cubicBezTo>
                    <a:cubicBezTo>
                      <a:pt x="1287" y="341"/>
                      <a:pt x="1387" y="508"/>
                      <a:pt x="1420" y="676"/>
                    </a:cubicBezTo>
                    <a:cubicBezTo>
                      <a:pt x="1437" y="676"/>
                      <a:pt x="1454" y="625"/>
                      <a:pt x="1437" y="525"/>
                    </a:cubicBezTo>
                    <a:cubicBezTo>
                      <a:pt x="1404" y="375"/>
                      <a:pt x="1337" y="241"/>
                      <a:pt x="1220" y="158"/>
                    </a:cubicBezTo>
                    <a:cubicBezTo>
                      <a:pt x="1107" y="56"/>
                      <a:pt x="95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042;p34"/>
              <p:cNvSpPr/>
              <p:nvPr/>
            </p:nvSpPr>
            <p:spPr>
              <a:xfrm>
                <a:off x="4384346" y="3269468"/>
                <a:ext cx="825768" cy="1307736"/>
              </a:xfrm>
              <a:custGeom>
                <a:avLst/>
                <a:gdLst/>
                <a:ahLst/>
                <a:cxnLst/>
                <a:rect l="l" t="t" r="r" b="b"/>
                <a:pathLst>
                  <a:path w="25765" h="40803" extrusionOk="0">
                    <a:moveTo>
                      <a:pt x="0" y="0"/>
                    </a:moveTo>
                    <a:lnTo>
                      <a:pt x="0" y="40786"/>
                    </a:lnTo>
                    <a:lnTo>
                      <a:pt x="25765" y="40803"/>
                    </a:lnTo>
                    <a:lnTo>
                      <a:pt x="257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043;p34"/>
              <p:cNvSpPr/>
              <p:nvPr/>
            </p:nvSpPr>
            <p:spPr>
              <a:xfrm>
                <a:off x="4344155" y="3219118"/>
                <a:ext cx="2969977" cy="68587"/>
              </a:xfrm>
              <a:custGeom>
                <a:avLst/>
                <a:gdLst/>
                <a:ahLst/>
                <a:cxnLst/>
                <a:rect l="l" t="t" r="r" b="b"/>
                <a:pathLst>
                  <a:path w="92667" h="2140" extrusionOk="0">
                    <a:moveTo>
                      <a:pt x="1" y="1"/>
                    </a:moveTo>
                    <a:lnTo>
                      <a:pt x="1" y="2140"/>
                    </a:lnTo>
                    <a:lnTo>
                      <a:pt x="92667" y="2140"/>
                    </a:lnTo>
                    <a:lnTo>
                      <a:pt x="926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044;p34"/>
              <p:cNvSpPr/>
              <p:nvPr/>
            </p:nvSpPr>
            <p:spPr>
              <a:xfrm>
                <a:off x="4384346" y="3287673"/>
                <a:ext cx="92112" cy="1386996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43276" extrusionOk="0">
                    <a:moveTo>
                      <a:pt x="0" y="1"/>
                    </a:moveTo>
                    <a:lnTo>
                      <a:pt x="0" y="43276"/>
                    </a:lnTo>
                    <a:lnTo>
                      <a:pt x="2874" y="43276"/>
                    </a:lnTo>
                    <a:lnTo>
                      <a:pt x="28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045;p34"/>
              <p:cNvSpPr/>
              <p:nvPr/>
            </p:nvSpPr>
            <p:spPr>
              <a:xfrm>
                <a:off x="7177023" y="3287673"/>
                <a:ext cx="92144" cy="1387541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43293" extrusionOk="0">
                    <a:moveTo>
                      <a:pt x="0" y="1"/>
                    </a:moveTo>
                    <a:lnTo>
                      <a:pt x="0" y="43292"/>
                    </a:lnTo>
                    <a:lnTo>
                      <a:pt x="2874" y="43292"/>
                    </a:lnTo>
                    <a:lnTo>
                      <a:pt x="28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046;p34"/>
              <p:cNvSpPr/>
              <p:nvPr/>
            </p:nvSpPr>
            <p:spPr>
              <a:xfrm>
                <a:off x="6595988" y="3287673"/>
                <a:ext cx="92144" cy="1387541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43293" extrusionOk="0">
                    <a:moveTo>
                      <a:pt x="0" y="1"/>
                    </a:moveTo>
                    <a:lnTo>
                      <a:pt x="0" y="43292"/>
                    </a:lnTo>
                    <a:lnTo>
                      <a:pt x="2874" y="43292"/>
                    </a:lnTo>
                    <a:lnTo>
                      <a:pt x="28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047;p34"/>
              <p:cNvSpPr/>
              <p:nvPr/>
            </p:nvSpPr>
            <p:spPr>
              <a:xfrm>
                <a:off x="4366655" y="3216457"/>
                <a:ext cx="395241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68" extrusionOk="0">
                    <a:moveTo>
                      <a:pt x="6166" y="0"/>
                    </a:moveTo>
                    <a:cubicBezTo>
                      <a:pt x="2758" y="0"/>
                      <a:pt x="1" y="34"/>
                      <a:pt x="1" y="84"/>
                    </a:cubicBezTo>
                    <a:cubicBezTo>
                      <a:pt x="1" y="134"/>
                      <a:pt x="2758" y="167"/>
                      <a:pt x="6166" y="167"/>
                    </a:cubicBezTo>
                    <a:cubicBezTo>
                      <a:pt x="9575" y="167"/>
                      <a:pt x="12332" y="134"/>
                      <a:pt x="12332" y="84"/>
                    </a:cubicBezTo>
                    <a:cubicBezTo>
                      <a:pt x="12332" y="34"/>
                      <a:pt x="9575" y="0"/>
                      <a:pt x="6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049;p34"/>
              <p:cNvSpPr/>
              <p:nvPr/>
            </p:nvSpPr>
            <p:spPr>
              <a:xfrm>
                <a:off x="5441964" y="4629670"/>
                <a:ext cx="319731" cy="30576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954" extrusionOk="0">
                    <a:moveTo>
                      <a:pt x="8255" y="0"/>
                    </a:moveTo>
                    <a:cubicBezTo>
                      <a:pt x="7920" y="0"/>
                      <a:pt x="7720" y="735"/>
                      <a:pt x="7720" y="735"/>
                    </a:cubicBezTo>
                    <a:lnTo>
                      <a:pt x="1" y="418"/>
                    </a:lnTo>
                    <a:lnTo>
                      <a:pt x="1" y="551"/>
                    </a:lnTo>
                    <a:cubicBezTo>
                      <a:pt x="1946" y="786"/>
                      <a:pt x="5552" y="954"/>
                      <a:pt x="7791" y="954"/>
                    </a:cubicBezTo>
                    <a:cubicBezTo>
                      <a:pt x="8897" y="954"/>
                      <a:pt x="9670" y="913"/>
                      <a:pt x="9742" y="819"/>
                    </a:cubicBezTo>
                    <a:cubicBezTo>
                      <a:pt x="9976" y="551"/>
                      <a:pt x="8255" y="0"/>
                      <a:pt x="8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050;p34"/>
              <p:cNvSpPr/>
              <p:nvPr/>
            </p:nvSpPr>
            <p:spPr>
              <a:xfrm>
                <a:off x="5439272" y="4643035"/>
                <a:ext cx="315468" cy="10737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335" extrusionOk="0">
                    <a:moveTo>
                      <a:pt x="1" y="1"/>
                    </a:moveTo>
                    <a:cubicBezTo>
                      <a:pt x="34" y="17"/>
                      <a:pt x="68" y="17"/>
                      <a:pt x="101" y="17"/>
                    </a:cubicBezTo>
                    <a:cubicBezTo>
                      <a:pt x="185" y="17"/>
                      <a:pt x="285" y="34"/>
                      <a:pt x="385" y="34"/>
                    </a:cubicBezTo>
                    <a:lnTo>
                      <a:pt x="1438" y="118"/>
                    </a:lnTo>
                    <a:cubicBezTo>
                      <a:pt x="2323" y="185"/>
                      <a:pt x="3560" y="251"/>
                      <a:pt x="4913" y="285"/>
                    </a:cubicBezTo>
                    <a:cubicBezTo>
                      <a:pt x="6267" y="335"/>
                      <a:pt x="7503" y="335"/>
                      <a:pt x="8389" y="335"/>
                    </a:cubicBezTo>
                    <a:lnTo>
                      <a:pt x="9441" y="318"/>
                    </a:lnTo>
                    <a:lnTo>
                      <a:pt x="9842" y="318"/>
                    </a:lnTo>
                    <a:cubicBezTo>
                      <a:pt x="9809" y="302"/>
                      <a:pt x="9775" y="302"/>
                      <a:pt x="9742" y="302"/>
                    </a:cubicBezTo>
                    <a:lnTo>
                      <a:pt x="9441" y="302"/>
                    </a:lnTo>
                    <a:lnTo>
                      <a:pt x="8389" y="285"/>
                    </a:lnTo>
                    <a:cubicBezTo>
                      <a:pt x="7503" y="285"/>
                      <a:pt x="6267" y="251"/>
                      <a:pt x="4913" y="218"/>
                    </a:cubicBezTo>
                    <a:cubicBezTo>
                      <a:pt x="3560" y="168"/>
                      <a:pt x="2323" y="118"/>
                      <a:pt x="1438" y="68"/>
                    </a:cubicBezTo>
                    <a:cubicBezTo>
                      <a:pt x="1020" y="51"/>
                      <a:pt x="669" y="34"/>
                      <a:pt x="385" y="17"/>
                    </a:cubicBez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051;p34"/>
              <p:cNvSpPr/>
              <p:nvPr/>
            </p:nvSpPr>
            <p:spPr>
              <a:xfrm>
                <a:off x="5688845" y="4627523"/>
                <a:ext cx="19294" cy="283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886" extrusionOk="0">
                    <a:moveTo>
                      <a:pt x="602" y="0"/>
                    </a:moveTo>
                    <a:cubicBezTo>
                      <a:pt x="234" y="134"/>
                      <a:pt x="0" y="501"/>
                      <a:pt x="17" y="886"/>
                    </a:cubicBezTo>
                    <a:cubicBezTo>
                      <a:pt x="100" y="535"/>
                      <a:pt x="301" y="217"/>
                      <a:pt x="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052;p34"/>
              <p:cNvSpPr/>
              <p:nvPr/>
            </p:nvSpPr>
            <p:spPr>
              <a:xfrm>
                <a:off x="5634745" y="4611402"/>
                <a:ext cx="11282" cy="1512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2" extrusionOk="0">
                    <a:moveTo>
                      <a:pt x="330" y="0"/>
                    </a:moveTo>
                    <a:cubicBezTo>
                      <a:pt x="306" y="0"/>
                      <a:pt x="228" y="95"/>
                      <a:pt x="151" y="219"/>
                    </a:cubicBezTo>
                    <a:cubicBezTo>
                      <a:pt x="67" y="336"/>
                      <a:pt x="1" y="453"/>
                      <a:pt x="17" y="470"/>
                    </a:cubicBezTo>
                    <a:cubicBezTo>
                      <a:pt x="19" y="471"/>
                      <a:pt x="20" y="472"/>
                      <a:pt x="22" y="472"/>
                    </a:cubicBezTo>
                    <a:cubicBezTo>
                      <a:pt x="46" y="472"/>
                      <a:pt x="125" y="376"/>
                      <a:pt x="218" y="253"/>
                    </a:cubicBezTo>
                    <a:cubicBezTo>
                      <a:pt x="301" y="119"/>
                      <a:pt x="351" y="2"/>
                      <a:pt x="335" y="2"/>
                    </a:cubicBezTo>
                    <a:cubicBezTo>
                      <a:pt x="334" y="1"/>
                      <a:pt x="332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053;p34"/>
              <p:cNvSpPr/>
              <p:nvPr/>
            </p:nvSpPr>
            <p:spPr>
              <a:xfrm>
                <a:off x="5620290" y="4607620"/>
                <a:ext cx="12884" cy="10384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24" extrusionOk="0">
                    <a:moveTo>
                      <a:pt x="377" y="0"/>
                    </a:moveTo>
                    <a:cubicBezTo>
                      <a:pt x="350" y="0"/>
                      <a:pt x="272" y="62"/>
                      <a:pt x="168" y="137"/>
                    </a:cubicBezTo>
                    <a:cubicBezTo>
                      <a:pt x="67" y="220"/>
                      <a:pt x="0" y="304"/>
                      <a:pt x="17" y="320"/>
                    </a:cubicBezTo>
                    <a:cubicBezTo>
                      <a:pt x="17" y="323"/>
                      <a:pt x="19" y="324"/>
                      <a:pt x="22" y="324"/>
                    </a:cubicBezTo>
                    <a:cubicBezTo>
                      <a:pt x="43" y="324"/>
                      <a:pt x="130" y="274"/>
                      <a:pt x="218" y="187"/>
                    </a:cubicBezTo>
                    <a:cubicBezTo>
                      <a:pt x="318" y="103"/>
                      <a:pt x="401" y="20"/>
                      <a:pt x="385" y="3"/>
                    </a:cubicBezTo>
                    <a:cubicBezTo>
                      <a:pt x="383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054;p34"/>
              <p:cNvSpPr/>
              <p:nvPr/>
            </p:nvSpPr>
            <p:spPr>
              <a:xfrm>
                <a:off x="5560132" y="4599319"/>
                <a:ext cx="102496" cy="85157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657" extrusionOk="0">
                    <a:moveTo>
                      <a:pt x="1786" y="0"/>
                    </a:moveTo>
                    <a:cubicBezTo>
                      <a:pt x="1728" y="0"/>
                      <a:pt x="1669" y="9"/>
                      <a:pt x="1610" y="28"/>
                    </a:cubicBezTo>
                    <a:cubicBezTo>
                      <a:pt x="0" y="337"/>
                      <a:pt x="274" y="2657"/>
                      <a:pt x="1815" y="2657"/>
                    </a:cubicBezTo>
                    <a:cubicBezTo>
                      <a:pt x="1857" y="2657"/>
                      <a:pt x="1900" y="2655"/>
                      <a:pt x="1944" y="2651"/>
                    </a:cubicBezTo>
                    <a:cubicBezTo>
                      <a:pt x="2663" y="2601"/>
                      <a:pt x="3197" y="2016"/>
                      <a:pt x="3181" y="1315"/>
                    </a:cubicBezTo>
                    <a:cubicBezTo>
                      <a:pt x="3181" y="613"/>
                      <a:pt x="2613" y="28"/>
                      <a:pt x="1911" y="11"/>
                    </a:cubicBezTo>
                    <a:cubicBezTo>
                      <a:pt x="1869" y="4"/>
                      <a:pt x="1828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055;p34"/>
              <p:cNvSpPr/>
              <p:nvPr/>
            </p:nvSpPr>
            <p:spPr>
              <a:xfrm>
                <a:off x="5608496" y="4587877"/>
                <a:ext cx="21986" cy="342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4" y="73"/>
                      <a:pt x="281" y="107"/>
                      <a:pt x="424" y="107"/>
                    </a:cubicBezTo>
                    <a:cubicBezTo>
                      <a:pt x="514" y="107"/>
                      <a:pt x="602" y="93"/>
                      <a:pt x="686" y="68"/>
                    </a:cubicBezTo>
                    <a:cubicBezTo>
                      <a:pt x="469" y="51"/>
                      <a:pt x="235" y="1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056;p34"/>
              <p:cNvSpPr/>
              <p:nvPr/>
            </p:nvSpPr>
            <p:spPr>
              <a:xfrm>
                <a:off x="5642245" y="4594447"/>
                <a:ext cx="35383" cy="1916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98" extrusionOk="0">
                    <a:moveTo>
                      <a:pt x="735" y="67"/>
                    </a:moveTo>
                    <a:cubicBezTo>
                      <a:pt x="829" y="67"/>
                      <a:pt x="922" y="90"/>
                      <a:pt x="1003" y="130"/>
                    </a:cubicBezTo>
                    <a:cubicBezTo>
                      <a:pt x="1053" y="180"/>
                      <a:pt x="1036" y="247"/>
                      <a:pt x="970" y="280"/>
                    </a:cubicBezTo>
                    <a:cubicBezTo>
                      <a:pt x="903" y="314"/>
                      <a:pt x="819" y="347"/>
                      <a:pt x="752" y="364"/>
                    </a:cubicBezTo>
                    <a:cubicBezTo>
                      <a:pt x="619" y="414"/>
                      <a:pt x="502" y="431"/>
                      <a:pt x="368" y="464"/>
                    </a:cubicBezTo>
                    <a:cubicBezTo>
                      <a:pt x="254" y="480"/>
                      <a:pt x="164" y="485"/>
                      <a:pt x="101" y="487"/>
                    </a:cubicBezTo>
                    <a:lnTo>
                      <a:pt x="101" y="487"/>
                    </a:lnTo>
                    <a:cubicBezTo>
                      <a:pt x="137" y="415"/>
                      <a:pt x="178" y="348"/>
                      <a:pt x="234" y="280"/>
                    </a:cubicBezTo>
                    <a:cubicBezTo>
                      <a:pt x="318" y="197"/>
                      <a:pt x="435" y="130"/>
                      <a:pt x="552" y="97"/>
                    </a:cubicBezTo>
                    <a:cubicBezTo>
                      <a:pt x="611" y="77"/>
                      <a:pt x="673" y="67"/>
                      <a:pt x="735" y="67"/>
                    </a:cubicBezTo>
                    <a:close/>
                    <a:moveTo>
                      <a:pt x="718" y="0"/>
                    </a:moveTo>
                    <a:cubicBezTo>
                      <a:pt x="522" y="0"/>
                      <a:pt x="330" y="86"/>
                      <a:pt x="201" y="247"/>
                    </a:cubicBezTo>
                    <a:cubicBezTo>
                      <a:pt x="137" y="327"/>
                      <a:pt x="88" y="408"/>
                      <a:pt x="69" y="488"/>
                    </a:cubicBezTo>
                    <a:lnTo>
                      <a:pt x="69" y="488"/>
                    </a:lnTo>
                    <a:cubicBezTo>
                      <a:pt x="24" y="489"/>
                      <a:pt x="1" y="491"/>
                      <a:pt x="1" y="498"/>
                    </a:cubicBezTo>
                    <a:cubicBezTo>
                      <a:pt x="21" y="500"/>
                      <a:pt x="42" y="503"/>
                      <a:pt x="63" y="506"/>
                    </a:cubicBezTo>
                    <a:lnTo>
                      <a:pt x="63" y="506"/>
                    </a:lnTo>
                    <a:cubicBezTo>
                      <a:pt x="51" y="537"/>
                      <a:pt x="51" y="567"/>
                      <a:pt x="51" y="598"/>
                    </a:cubicBezTo>
                    <a:cubicBezTo>
                      <a:pt x="64" y="567"/>
                      <a:pt x="77" y="538"/>
                      <a:pt x="90" y="510"/>
                    </a:cubicBezTo>
                    <a:lnTo>
                      <a:pt x="90" y="510"/>
                    </a:lnTo>
                    <a:cubicBezTo>
                      <a:pt x="147" y="516"/>
                      <a:pt x="205" y="521"/>
                      <a:pt x="262" y="521"/>
                    </a:cubicBezTo>
                    <a:cubicBezTo>
                      <a:pt x="298" y="521"/>
                      <a:pt x="334" y="519"/>
                      <a:pt x="368" y="514"/>
                    </a:cubicBezTo>
                    <a:cubicBezTo>
                      <a:pt x="502" y="498"/>
                      <a:pt x="635" y="464"/>
                      <a:pt x="769" y="431"/>
                    </a:cubicBezTo>
                    <a:cubicBezTo>
                      <a:pt x="853" y="414"/>
                      <a:pt x="919" y="381"/>
                      <a:pt x="1003" y="347"/>
                    </a:cubicBezTo>
                    <a:cubicBezTo>
                      <a:pt x="1053" y="314"/>
                      <a:pt x="1087" y="280"/>
                      <a:pt x="1103" y="230"/>
                    </a:cubicBezTo>
                    <a:cubicBezTo>
                      <a:pt x="1103" y="180"/>
                      <a:pt x="1087" y="113"/>
                      <a:pt x="1036" y="80"/>
                    </a:cubicBezTo>
                    <a:cubicBezTo>
                      <a:pt x="935" y="26"/>
                      <a:pt x="826" y="0"/>
                      <a:pt x="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057;p34"/>
              <p:cNvSpPr/>
              <p:nvPr/>
            </p:nvSpPr>
            <p:spPr>
              <a:xfrm>
                <a:off x="5629937" y="4587364"/>
                <a:ext cx="17692" cy="23589"/>
              </a:xfrm>
              <a:custGeom>
                <a:avLst/>
                <a:gdLst/>
                <a:ahLst/>
                <a:cxnLst/>
                <a:rect l="l" t="t" r="r" b="b"/>
                <a:pathLst>
                  <a:path w="552" h="736" extrusionOk="0">
                    <a:moveTo>
                      <a:pt x="134" y="0"/>
                    </a:moveTo>
                    <a:cubicBezTo>
                      <a:pt x="50" y="17"/>
                      <a:pt x="0" y="100"/>
                      <a:pt x="17" y="184"/>
                    </a:cubicBezTo>
                    <a:cubicBezTo>
                      <a:pt x="17" y="234"/>
                      <a:pt x="34" y="301"/>
                      <a:pt x="67" y="351"/>
                    </a:cubicBezTo>
                    <a:cubicBezTo>
                      <a:pt x="117" y="435"/>
                      <a:pt x="167" y="501"/>
                      <a:pt x="234" y="568"/>
                    </a:cubicBezTo>
                    <a:cubicBezTo>
                      <a:pt x="301" y="635"/>
                      <a:pt x="368" y="702"/>
                      <a:pt x="451" y="735"/>
                    </a:cubicBezTo>
                    <a:cubicBezTo>
                      <a:pt x="451" y="719"/>
                      <a:pt x="368" y="668"/>
                      <a:pt x="284" y="535"/>
                    </a:cubicBezTo>
                    <a:cubicBezTo>
                      <a:pt x="217" y="468"/>
                      <a:pt x="167" y="401"/>
                      <a:pt x="134" y="318"/>
                    </a:cubicBezTo>
                    <a:cubicBezTo>
                      <a:pt x="84" y="234"/>
                      <a:pt x="50" y="84"/>
                      <a:pt x="151" y="84"/>
                    </a:cubicBezTo>
                    <a:cubicBezTo>
                      <a:pt x="157" y="82"/>
                      <a:pt x="163" y="82"/>
                      <a:pt x="170" y="82"/>
                    </a:cubicBezTo>
                    <a:cubicBezTo>
                      <a:pt x="249" y="82"/>
                      <a:pt x="338" y="172"/>
                      <a:pt x="385" y="234"/>
                    </a:cubicBezTo>
                    <a:cubicBezTo>
                      <a:pt x="435" y="318"/>
                      <a:pt x="468" y="401"/>
                      <a:pt x="485" y="485"/>
                    </a:cubicBezTo>
                    <a:cubicBezTo>
                      <a:pt x="485" y="568"/>
                      <a:pt x="485" y="652"/>
                      <a:pt x="485" y="735"/>
                    </a:cubicBezTo>
                    <a:cubicBezTo>
                      <a:pt x="535" y="668"/>
                      <a:pt x="552" y="568"/>
                      <a:pt x="535" y="485"/>
                    </a:cubicBezTo>
                    <a:cubicBezTo>
                      <a:pt x="518" y="384"/>
                      <a:pt x="485" y="284"/>
                      <a:pt x="435" y="201"/>
                    </a:cubicBezTo>
                    <a:cubicBezTo>
                      <a:pt x="385" y="100"/>
                      <a:pt x="268" y="17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060;p34"/>
              <p:cNvSpPr/>
              <p:nvPr/>
            </p:nvSpPr>
            <p:spPr>
              <a:xfrm>
                <a:off x="5532986" y="4630568"/>
                <a:ext cx="54132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19" extrusionOk="0">
                    <a:moveTo>
                      <a:pt x="41" y="1"/>
                    </a:moveTo>
                    <a:cubicBezTo>
                      <a:pt x="15" y="1"/>
                      <a:pt x="1" y="2"/>
                      <a:pt x="1" y="5"/>
                    </a:cubicBezTo>
                    <a:cubicBezTo>
                      <a:pt x="344" y="78"/>
                      <a:pt x="700" y="119"/>
                      <a:pt x="1053" y="119"/>
                    </a:cubicBezTo>
                    <a:cubicBezTo>
                      <a:pt x="1267" y="119"/>
                      <a:pt x="1480" y="104"/>
                      <a:pt x="1689" y="72"/>
                    </a:cubicBezTo>
                    <a:cubicBezTo>
                      <a:pt x="1689" y="56"/>
                      <a:pt x="1321" y="56"/>
                      <a:pt x="853" y="39"/>
                    </a:cubicBezTo>
                    <a:cubicBezTo>
                      <a:pt x="475" y="25"/>
                      <a:pt x="151" y="1"/>
                      <a:pt x="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061;p34"/>
              <p:cNvSpPr/>
              <p:nvPr/>
            </p:nvSpPr>
            <p:spPr>
              <a:xfrm>
                <a:off x="5496064" y="4629542"/>
                <a:ext cx="5897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9" extrusionOk="0">
                    <a:moveTo>
                      <a:pt x="25" y="1"/>
                    </a:moveTo>
                    <a:cubicBezTo>
                      <a:pt x="22" y="1"/>
                      <a:pt x="19" y="2"/>
                      <a:pt x="17" y="4"/>
                    </a:cubicBezTo>
                    <a:cubicBezTo>
                      <a:pt x="0" y="4"/>
                      <a:pt x="50" y="71"/>
                      <a:pt x="84" y="171"/>
                    </a:cubicBezTo>
                    <a:cubicBezTo>
                      <a:pt x="117" y="255"/>
                      <a:pt x="134" y="338"/>
                      <a:pt x="150" y="338"/>
                    </a:cubicBezTo>
                    <a:cubicBezTo>
                      <a:pt x="184" y="322"/>
                      <a:pt x="184" y="238"/>
                      <a:pt x="150" y="138"/>
                    </a:cubicBezTo>
                    <a:cubicBezTo>
                      <a:pt x="107" y="50"/>
                      <a:pt x="50" y="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062;p34"/>
              <p:cNvSpPr/>
              <p:nvPr/>
            </p:nvSpPr>
            <p:spPr>
              <a:xfrm>
                <a:off x="5483212" y="4611850"/>
                <a:ext cx="75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27" extrusionOk="0">
                    <a:moveTo>
                      <a:pt x="13" y="0"/>
                    </a:moveTo>
                    <a:cubicBezTo>
                      <a:pt x="7" y="0"/>
                      <a:pt x="3" y="2"/>
                      <a:pt x="0" y="5"/>
                    </a:cubicBezTo>
                    <a:cubicBezTo>
                      <a:pt x="0" y="21"/>
                      <a:pt x="33" y="72"/>
                      <a:pt x="84" y="138"/>
                    </a:cubicBezTo>
                    <a:cubicBezTo>
                      <a:pt x="139" y="194"/>
                      <a:pt x="183" y="226"/>
                      <a:pt x="206" y="226"/>
                    </a:cubicBezTo>
                    <a:cubicBezTo>
                      <a:pt x="211" y="226"/>
                      <a:pt x="214" y="225"/>
                      <a:pt x="217" y="222"/>
                    </a:cubicBezTo>
                    <a:cubicBezTo>
                      <a:pt x="234" y="222"/>
                      <a:pt x="201" y="155"/>
                      <a:pt x="134" y="88"/>
                    </a:cubicBezTo>
                    <a:cubicBezTo>
                      <a:pt x="92" y="33"/>
                      <a:pt x="39" y="0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063;p34"/>
              <p:cNvSpPr/>
              <p:nvPr/>
            </p:nvSpPr>
            <p:spPr>
              <a:xfrm>
                <a:off x="5463918" y="4602428"/>
                <a:ext cx="1128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2" extrusionOk="0">
                    <a:moveTo>
                      <a:pt x="103" y="0"/>
                    </a:moveTo>
                    <a:cubicBezTo>
                      <a:pt x="40" y="0"/>
                      <a:pt x="1" y="20"/>
                      <a:pt x="1" y="31"/>
                    </a:cubicBezTo>
                    <a:cubicBezTo>
                      <a:pt x="1" y="48"/>
                      <a:pt x="84" y="48"/>
                      <a:pt x="168" y="81"/>
                    </a:cubicBezTo>
                    <a:cubicBezTo>
                      <a:pt x="240" y="110"/>
                      <a:pt x="299" y="152"/>
                      <a:pt x="325" y="152"/>
                    </a:cubicBezTo>
                    <a:cubicBezTo>
                      <a:pt x="329" y="152"/>
                      <a:pt x="332" y="151"/>
                      <a:pt x="335" y="148"/>
                    </a:cubicBezTo>
                    <a:cubicBezTo>
                      <a:pt x="351" y="148"/>
                      <a:pt x="301" y="65"/>
                      <a:pt x="201" y="15"/>
                    </a:cubicBezTo>
                    <a:cubicBezTo>
                      <a:pt x="165" y="4"/>
                      <a:pt x="132" y="0"/>
                      <a:pt x="1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064;p34"/>
              <p:cNvSpPr/>
              <p:nvPr/>
            </p:nvSpPr>
            <p:spPr>
              <a:xfrm>
                <a:off x="5450009" y="4598902"/>
                <a:ext cx="5897" cy="33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4" extrusionOk="0">
                    <a:moveTo>
                      <a:pt x="19" y="1"/>
                    </a:moveTo>
                    <a:cubicBezTo>
                      <a:pt x="11" y="1"/>
                      <a:pt x="5" y="3"/>
                      <a:pt x="0" y="8"/>
                    </a:cubicBezTo>
                    <a:cubicBezTo>
                      <a:pt x="0" y="41"/>
                      <a:pt x="34" y="58"/>
                      <a:pt x="84" y="91"/>
                    </a:cubicBezTo>
                    <a:cubicBezTo>
                      <a:pt x="109" y="100"/>
                      <a:pt x="130" y="104"/>
                      <a:pt x="146" y="104"/>
                    </a:cubicBezTo>
                    <a:cubicBezTo>
                      <a:pt x="163" y="104"/>
                      <a:pt x="176" y="100"/>
                      <a:pt x="184" y="91"/>
                    </a:cubicBezTo>
                    <a:cubicBezTo>
                      <a:pt x="184" y="75"/>
                      <a:pt x="151" y="41"/>
                      <a:pt x="100" y="24"/>
                    </a:cubicBezTo>
                    <a:cubicBezTo>
                      <a:pt x="65" y="13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067;p34"/>
              <p:cNvSpPr/>
              <p:nvPr/>
            </p:nvSpPr>
            <p:spPr>
              <a:xfrm>
                <a:off x="5735959" y="4643035"/>
                <a:ext cx="319731" cy="31569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985" extrusionOk="0">
                    <a:moveTo>
                      <a:pt x="8255" y="1"/>
                    </a:moveTo>
                    <a:cubicBezTo>
                      <a:pt x="7904" y="17"/>
                      <a:pt x="7737" y="736"/>
                      <a:pt x="7737" y="736"/>
                    </a:cubicBezTo>
                    <a:lnTo>
                      <a:pt x="17" y="636"/>
                    </a:lnTo>
                    <a:lnTo>
                      <a:pt x="1" y="769"/>
                    </a:lnTo>
                    <a:cubicBezTo>
                      <a:pt x="1529" y="909"/>
                      <a:pt x="4066" y="985"/>
                      <a:pt x="6170" y="985"/>
                    </a:cubicBezTo>
                    <a:cubicBezTo>
                      <a:pt x="8093" y="985"/>
                      <a:pt x="9655" y="922"/>
                      <a:pt x="9758" y="786"/>
                    </a:cubicBezTo>
                    <a:cubicBezTo>
                      <a:pt x="9976" y="502"/>
                      <a:pt x="8255" y="1"/>
                      <a:pt x="8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068;p34"/>
              <p:cNvSpPr/>
              <p:nvPr/>
            </p:nvSpPr>
            <p:spPr>
              <a:xfrm>
                <a:off x="5733267" y="4663387"/>
                <a:ext cx="315468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168" extrusionOk="0">
                    <a:moveTo>
                      <a:pt x="1" y="1"/>
                    </a:moveTo>
                    <a:cubicBezTo>
                      <a:pt x="34" y="17"/>
                      <a:pt x="68" y="17"/>
                      <a:pt x="101" y="17"/>
                    </a:cubicBezTo>
                    <a:lnTo>
                      <a:pt x="385" y="34"/>
                    </a:lnTo>
                    <a:lnTo>
                      <a:pt x="1438" y="84"/>
                    </a:lnTo>
                    <a:cubicBezTo>
                      <a:pt x="2323" y="118"/>
                      <a:pt x="3560" y="151"/>
                      <a:pt x="4913" y="168"/>
                    </a:cubicBezTo>
                    <a:cubicBezTo>
                      <a:pt x="6283" y="168"/>
                      <a:pt x="7503" y="151"/>
                      <a:pt x="8405" y="118"/>
                    </a:cubicBezTo>
                    <a:lnTo>
                      <a:pt x="9458" y="84"/>
                    </a:lnTo>
                    <a:lnTo>
                      <a:pt x="9742" y="68"/>
                    </a:lnTo>
                    <a:cubicBezTo>
                      <a:pt x="9775" y="68"/>
                      <a:pt x="9809" y="68"/>
                      <a:pt x="9842" y="51"/>
                    </a:cubicBezTo>
                    <a:lnTo>
                      <a:pt x="9458" y="51"/>
                    </a:lnTo>
                    <a:lnTo>
                      <a:pt x="8405" y="68"/>
                    </a:lnTo>
                    <a:cubicBezTo>
                      <a:pt x="7767" y="79"/>
                      <a:pt x="6971" y="91"/>
                      <a:pt x="6074" y="91"/>
                    </a:cubicBezTo>
                    <a:cubicBezTo>
                      <a:pt x="5703" y="91"/>
                      <a:pt x="5315" y="89"/>
                      <a:pt x="4913" y="84"/>
                    </a:cubicBezTo>
                    <a:cubicBezTo>
                      <a:pt x="3560" y="84"/>
                      <a:pt x="2340" y="51"/>
                      <a:pt x="1438" y="34"/>
                    </a:cubicBezTo>
                    <a:cubicBezTo>
                      <a:pt x="1020" y="17"/>
                      <a:pt x="669" y="17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069;p34"/>
              <p:cNvSpPr/>
              <p:nvPr/>
            </p:nvSpPr>
            <p:spPr>
              <a:xfrm>
                <a:off x="5982840" y="4640888"/>
                <a:ext cx="1874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904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234" y="151"/>
                      <a:pt x="0" y="519"/>
                      <a:pt x="34" y="903"/>
                    </a:cubicBezTo>
                    <a:cubicBezTo>
                      <a:pt x="100" y="536"/>
                      <a:pt x="301" y="218"/>
                      <a:pt x="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070;p34"/>
              <p:cNvSpPr/>
              <p:nvPr/>
            </p:nvSpPr>
            <p:spPr>
              <a:xfrm>
                <a:off x="5928195" y="4626369"/>
                <a:ext cx="11282" cy="1516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3" extrusionOk="0">
                    <a:moveTo>
                      <a:pt x="330" y="1"/>
                    </a:moveTo>
                    <a:cubicBezTo>
                      <a:pt x="306" y="1"/>
                      <a:pt x="229" y="96"/>
                      <a:pt x="151" y="220"/>
                    </a:cubicBezTo>
                    <a:cubicBezTo>
                      <a:pt x="68" y="354"/>
                      <a:pt x="1" y="471"/>
                      <a:pt x="18" y="471"/>
                    </a:cubicBezTo>
                    <a:cubicBezTo>
                      <a:pt x="19" y="472"/>
                      <a:pt x="20" y="472"/>
                      <a:pt x="22" y="472"/>
                    </a:cubicBezTo>
                    <a:cubicBezTo>
                      <a:pt x="47" y="472"/>
                      <a:pt x="124" y="377"/>
                      <a:pt x="201" y="253"/>
                    </a:cubicBezTo>
                    <a:cubicBezTo>
                      <a:pt x="285" y="120"/>
                      <a:pt x="352" y="3"/>
                      <a:pt x="335" y="3"/>
                    </a:cubicBezTo>
                    <a:cubicBezTo>
                      <a:pt x="334" y="2"/>
                      <a:pt x="332" y="1"/>
                      <a:pt x="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071;p34"/>
              <p:cNvSpPr/>
              <p:nvPr/>
            </p:nvSpPr>
            <p:spPr>
              <a:xfrm>
                <a:off x="5913740" y="4623132"/>
                <a:ext cx="12371" cy="1041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5" extrusionOk="0">
                    <a:moveTo>
                      <a:pt x="361" y="1"/>
                    </a:moveTo>
                    <a:cubicBezTo>
                      <a:pt x="334" y="1"/>
                      <a:pt x="258" y="62"/>
                      <a:pt x="168" y="137"/>
                    </a:cubicBezTo>
                    <a:cubicBezTo>
                      <a:pt x="68" y="221"/>
                      <a:pt x="1" y="321"/>
                      <a:pt x="1" y="321"/>
                    </a:cubicBezTo>
                    <a:cubicBezTo>
                      <a:pt x="3" y="323"/>
                      <a:pt x="6" y="324"/>
                      <a:pt x="11" y="324"/>
                    </a:cubicBezTo>
                    <a:cubicBezTo>
                      <a:pt x="43" y="324"/>
                      <a:pt x="130" y="275"/>
                      <a:pt x="218" y="187"/>
                    </a:cubicBezTo>
                    <a:cubicBezTo>
                      <a:pt x="318" y="104"/>
                      <a:pt x="385" y="20"/>
                      <a:pt x="368" y="4"/>
                    </a:cubicBezTo>
                    <a:cubicBezTo>
                      <a:pt x="367" y="2"/>
                      <a:pt x="364" y="1"/>
                      <a:pt x="3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072;p34"/>
              <p:cNvSpPr/>
              <p:nvPr/>
            </p:nvSpPr>
            <p:spPr>
              <a:xfrm>
                <a:off x="5904638" y="4615055"/>
                <a:ext cx="19326" cy="2436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6" extrusionOk="0">
                    <a:moveTo>
                      <a:pt x="301" y="1"/>
                    </a:moveTo>
                    <a:cubicBezTo>
                      <a:pt x="201" y="1"/>
                      <a:pt x="101" y="13"/>
                      <a:pt x="1" y="38"/>
                    </a:cubicBezTo>
                    <a:cubicBezTo>
                      <a:pt x="101" y="63"/>
                      <a:pt x="201" y="76"/>
                      <a:pt x="301" y="76"/>
                    </a:cubicBezTo>
                    <a:cubicBezTo>
                      <a:pt x="402" y="76"/>
                      <a:pt x="502" y="63"/>
                      <a:pt x="602" y="38"/>
                    </a:cubicBezTo>
                    <a:cubicBezTo>
                      <a:pt x="502" y="13"/>
                      <a:pt x="402" y="1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074;p34"/>
              <p:cNvSpPr/>
              <p:nvPr/>
            </p:nvSpPr>
            <p:spPr>
              <a:xfrm>
                <a:off x="5935182" y="4609062"/>
                <a:ext cx="35351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10" extrusionOk="0">
                    <a:moveTo>
                      <a:pt x="729" y="63"/>
                    </a:moveTo>
                    <a:cubicBezTo>
                      <a:pt x="821" y="63"/>
                      <a:pt x="912" y="85"/>
                      <a:pt x="1003" y="125"/>
                    </a:cubicBezTo>
                    <a:cubicBezTo>
                      <a:pt x="1053" y="175"/>
                      <a:pt x="1036" y="242"/>
                      <a:pt x="969" y="275"/>
                    </a:cubicBezTo>
                    <a:cubicBezTo>
                      <a:pt x="902" y="309"/>
                      <a:pt x="819" y="342"/>
                      <a:pt x="752" y="359"/>
                    </a:cubicBezTo>
                    <a:cubicBezTo>
                      <a:pt x="635" y="409"/>
                      <a:pt x="501" y="443"/>
                      <a:pt x="368" y="459"/>
                    </a:cubicBezTo>
                    <a:cubicBezTo>
                      <a:pt x="262" y="484"/>
                      <a:pt x="171" y="492"/>
                      <a:pt x="107" y="497"/>
                    </a:cubicBezTo>
                    <a:lnTo>
                      <a:pt x="107" y="497"/>
                    </a:lnTo>
                    <a:cubicBezTo>
                      <a:pt x="138" y="425"/>
                      <a:pt x="179" y="359"/>
                      <a:pt x="234" y="292"/>
                    </a:cubicBezTo>
                    <a:cubicBezTo>
                      <a:pt x="318" y="192"/>
                      <a:pt x="435" y="125"/>
                      <a:pt x="551" y="92"/>
                    </a:cubicBezTo>
                    <a:cubicBezTo>
                      <a:pt x="611" y="72"/>
                      <a:pt x="670" y="63"/>
                      <a:pt x="729" y="63"/>
                    </a:cubicBezTo>
                    <a:close/>
                    <a:moveTo>
                      <a:pt x="730" y="0"/>
                    </a:moveTo>
                    <a:cubicBezTo>
                      <a:pt x="525" y="0"/>
                      <a:pt x="322" y="93"/>
                      <a:pt x="201" y="259"/>
                    </a:cubicBezTo>
                    <a:cubicBezTo>
                      <a:pt x="137" y="339"/>
                      <a:pt x="103" y="419"/>
                      <a:pt x="71" y="499"/>
                    </a:cubicBezTo>
                    <a:lnTo>
                      <a:pt x="71" y="499"/>
                    </a:lnTo>
                    <a:cubicBezTo>
                      <a:pt x="26" y="501"/>
                      <a:pt x="0" y="502"/>
                      <a:pt x="0" y="509"/>
                    </a:cubicBezTo>
                    <a:cubicBezTo>
                      <a:pt x="23" y="512"/>
                      <a:pt x="45" y="515"/>
                      <a:pt x="67" y="516"/>
                    </a:cubicBezTo>
                    <a:lnTo>
                      <a:pt x="67" y="516"/>
                    </a:lnTo>
                    <a:cubicBezTo>
                      <a:pt x="65" y="548"/>
                      <a:pt x="51" y="579"/>
                      <a:pt x="67" y="610"/>
                    </a:cubicBezTo>
                    <a:cubicBezTo>
                      <a:pt x="76" y="578"/>
                      <a:pt x="86" y="548"/>
                      <a:pt x="98" y="519"/>
                    </a:cubicBezTo>
                    <a:lnTo>
                      <a:pt x="98" y="519"/>
                    </a:lnTo>
                    <a:cubicBezTo>
                      <a:pt x="130" y="521"/>
                      <a:pt x="161" y="522"/>
                      <a:pt x="192" y="522"/>
                    </a:cubicBezTo>
                    <a:cubicBezTo>
                      <a:pt x="255" y="522"/>
                      <a:pt x="318" y="518"/>
                      <a:pt x="384" y="509"/>
                    </a:cubicBezTo>
                    <a:cubicBezTo>
                      <a:pt x="518" y="493"/>
                      <a:pt x="652" y="459"/>
                      <a:pt x="769" y="426"/>
                    </a:cubicBezTo>
                    <a:cubicBezTo>
                      <a:pt x="852" y="409"/>
                      <a:pt x="936" y="376"/>
                      <a:pt x="1003" y="326"/>
                    </a:cubicBezTo>
                    <a:cubicBezTo>
                      <a:pt x="1053" y="309"/>
                      <a:pt x="1086" y="259"/>
                      <a:pt x="1103" y="225"/>
                    </a:cubicBezTo>
                    <a:cubicBezTo>
                      <a:pt x="1103" y="159"/>
                      <a:pt x="1086" y="108"/>
                      <a:pt x="1036" y="75"/>
                    </a:cubicBezTo>
                    <a:cubicBezTo>
                      <a:pt x="940" y="24"/>
                      <a:pt x="835" y="0"/>
                      <a:pt x="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075;p34"/>
              <p:cNvSpPr/>
              <p:nvPr/>
            </p:nvSpPr>
            <p:spPr>
              <a:xfrm>
                <a:off x="5922329" y="4602876"/>
                <a:ext cx="18236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20" extrusionOk="0">
                    <a:moveTo>
                      <a:pt x="134" y="1"/>
                    </a:moveTo>
                    <a:cubicBezTo>
                      <a:pt x="50" y="17"/>
                      <a:pt x="0" y="101"/>
                      <a:pt x="17" y="168"/>
                    </a:cubicBezTo>
                    <a:cubicBezTo>
                      <a:pt x="34" y="235"/>
                      <a:pt x="50" y="285"/>
                      <a:pt x="84" y="335"/>
                    </a:cubicBezTo>
                    <a:cubicBezTo>
                      <a:pt x="134" y="418"/>
                      <a:pt x="184" y="502"/>
                      <a:pt x="251" y="569"/>
                    </a:cubicBezTo>
                    <a:cubicBezTo>
                      <a:pt x="318" y="636"/>
                      <a:pt x="384" y="686"/>
                      <a:pt x="468" y="719"/>
                    </a:cubicBezTo>
                    <a:cubicBezTo>
                      <a:pt x="485" y="702"/>
                      <a:pt x="401" y="652"/>
                      <a:pt x="301" y="535"/>
                    </a:cubicBezTo>
                    <a:cubicBezTo>
                      <a:pt x="234" y="468"/>
                      <a:pt x="184" y="385"/>
                      <a:pt x="134" y="301"/>
                    </a:cubicBezTo>
                    <a:cubicBezTo>
                      <a:pt x="84" y="235"/>
                      <a:pt x="50" y="84"/>
                      <a:pt x="150" y="67"/>
                    </a:cubicBezTo>
                    <a:cubicBezTo>
                      <a:pt x="234" y="67"/>
                      <a:pt x="334" y="151"/>
                      <a:pt x="384" y="235"/>
                    </a:cubicBezTo>
                    <a:cubicBezTo>
                      <a:pt x="451" y="301"/>
                      <a:pt x="485" y="385"/>
                      <a:pt x="501" y="468"/>
                    </a:cubicBezTo>
                    <a:cubicBezTo>
                      <a:pt x="501" y="552"/>
                      <a:pt x="501" y="636"/>
                      <a:pt x="501" y="719"/>
                    </a:cubicBezTo>
                    <a:cubicBezTo>
                      <a:pt x="551" y="652"/>
                      <a:pt x="568" y="552"/>
                      <a:pt x="551" y="468"/>
                    </a:cubicBezTo>
                    <a:cubicBezTo>
                      <a:pt x="535" y="368"/>
                      <a:pt x="501" y="268"/>
                      <a:pt x="451" y="184"/>
                    </a:cubicBezTo>
                    <a:cubicBezTo>
                      <a:pt x="384" y="84"/>
                      <a:pt x="267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076;p34"/>
              <p:cNvSpPr/>
              <p:nvPr/>
            </p:nvSpPr>
            <p:spPr>
              <a:xfrm>
                <a:off x="5737016" y="4611434"/>
                <a:ext cx="66440" cy="5413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689" extrusionOk="0">
                    <a:moveTo>
                      <a:pt x="435" y="1"/>
                    </a:moveTo>
                    <a:cubicBezTo>
                      <a:pt x="335" y="1"/>
                      <a:pt x="235" y="1"/>
                      <a:pt x="118" y="18"/>
                    </a:cubicBezTo>
                    <a:cubicBezTo>
                      <a:pt x="84" y="18"/>
                      <a:pt x="51" y="18"/>
                      <a:pt x="1" y="34"/>
                    </a:cubicBezTo>
                    <a:lnTo>
                      <a:pt x="18" y="34"/>
                    </a:lnTo>
                    <a:cubicBezTo>
                      <a:pt x="18" y="38"/>
                      <a:pt x="25" y="39"/>
                      <a:pt x="40" y="39"/>
                    </a:cubicBezTo>
                    <a:cubicBezTo>
                      <a:pt x="67" y="39"/>
                      <a:pt x="117" y="36"/>
                      <a:pt x="189" y="36"/>
                    </a:cubicBezTo>
                    <a:cubicBezTo>
                      <a:pt x="254" y="36"/>
                      <a:pt x="337" y="39"/>
                      <a:pt x="435" y="51"/>
                    </a:cubicBezTo>
                    <a:cubicBezTo>
                      <a:pt x="1137" y="135"/>
                      <a:pt x="1722" y="602"/>
                      <a:pt x="1956" y="1271"/>
                    </a:cubicBezTo>
                    <a:cubicBezTo>
                      <a:pt x="2039" y="1521"/>
                      <a:pt x="2039" y="1689"/>
                      <a:pt x="2056" y="1689"/>
                    </a:cubicBezTo>
                    <a:cubicBezTo>
                      <a:pt x="2073" y="1655"/>
                      <a:pt x="2073" y="1605"/>
                      <a:pt x="2056" y="1572"/>
                    </a:cubicBezTo>
                    <a:cubicBezTo>
                      <a:pt x="2056" y="1471"/>
                      <a:pt x="2023" y="1354"/>
                      <a:pt x="2006" y="1254"/>
                    </a:cubicBezTo>
                    <a:cubicBezTo>
                      <a:pt x="1789" y="552"/>
                      <a:pt x="1171" y="68"/>
                      <a:pt x="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077;p34"/>
              <p:cNvSpPr/>
              <p:nvPr/>
            </p:nvSpPr>
            <p:spPr>
              <a:xfrm>
                <a:off x="5754708" y="4535411"/>
                <a:ext cx="3237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90" extrusionOk="0">
                    <a:moveTo>
                      <a:pt x="67" y="0"/>
                    </a:moveTo>
                    <a:lnTo>
                      <a:pt x="67" y="0"/>
                    </a:lnTo>
                    <a:cubicBezTo>
                      <a:pt x="17" y="786"/>
                      <a:pt x="0" y="1588"/>
                      <a:pt x="34" y="2390"/>
                    </a:cubicBezTo>
                    <a:cubicBezTo>
                      <a:pt x="84" y="1588"/>
                      <a:pt x="101" y="802"/>
                      <a:pt x="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078;p34"/>
              <p:cNvSpPr/>
              <p:nvPr/>
            </p:nvSpPr>
            <p:spPr>
              <a:xfrm>
                <a:off x="5826981" y="4648259"/>
                <a:ext cx="54132" cy="3397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06" extrusionOk="0">
                    <a:moveTo>
                      <a:pt x="43" y="0"/>
                    </a:moveTo>
                    <a:cubicBezTo>
                      <a:pt x="16" y="0"/>
                      <a:pt x="1" y="2"/>
                      <a:pt x="1" y="5"/>
                    </a:cubicBezTo>
                    <a:cubicBezTo>
                      <a:pt x="268" y="72"/>
                      <a:pt x="552" y="105"/>
                      <a:pt x="836" y="105"/>
                    </a:cubicBezTo>
                    <a:cubicBezTo>
                      <a:pt x="1120" y="105"/>
                      <a:pt x="1405" y="88"/>
                      <a:pt x="1689" y="38"/>
                    </a:cubicBezTo>
                    <a:cubicBezTo>
                      <a:pt x="1689" y="26"/>
                      <a:pt x="1636" y="23"/>
                      <a:pt x="1546" y="23"/>
                    </a:cubicBezTo>
                    <a:cubicBezTo>
                      <a:pt x="1448" y="23"/>
                      <a:pt x="1306" y="27"/>
                      <a:pt x="1138" y="27"/>
                    </a:cubicBezTo>
                    <a:cubicBezTo>
                      <a:pt x="1044" y="27"/>
                      <a:pt x="942" y="25"/>
                      <a:pt x="836" y="22"/>
                    </a:cubicBezTo>
                    <a:cubicBezTo>
                      <a:pt x="462" y="22"/>
                      <a:pt x="152" y="0"/>
                      <a:pt x="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079;p34"/>
              <p:cNvSpPr/>
              <p:nvPr/>
            </p:nvSpPr>
            <p:spPr>
              <a:xfrm>
                <a:off x="5790059" y="4648291"/>
                <a:ext cx="5897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39" extrusionOk="0">
                    <a:moveTo>
                      <a:pt x="21" y="1"/>
                    </a:moveTo>
                    <a:cubicBezTo>
                      <a:pt x="18" y="1"/>
                      <a:pt x="17" y="2"/>
                      <a:pt x="17" y="4"/>
                    </a:cubicBezTo>
                    <a:cubicBezTo>
                      <a:pt x="0" y="21"/>
                      <a:pt x="34" y="87"/>
                      <a:pt x="84" y="171"/>
                    </a:cubicBezTo>
                    <a:cubicBezTo>
                      <a:pt x="117" y="254"/>
                      <a:pt x="134" y="338"/>
                      <a:pt x="150" y="338"/>
                    </a:cubicBezTo>
                    <a:cubicBezTo>
                      <a:pt x="184" y="338"/>
                      <a:pt x="184" y="238"/>
                      <a:pt x="134" y="138"/>
                    </a:cubicBezTo>
                    <a:cubicBezTo>
                      <a:pt x="105" y="50"/>
                      <a:pt x="37" y="1"/>
                      <a:pt x="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080;p34"/>
              <p:cNvSpPr/>
              <p:nvPr/>
            </p:nvSpPr>
            <p:spPr>
              <a:xfrm>
                <a:off x="5776117" y="4631112"/>
                <a:ext cx="8077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29" y="1"/>
                    </a:moveTo>
                    <a:cubicBezTo>
                      <a:pt x="24" y="1"/>
                      <a:pt x="20" y="2"/>
                      <a:pt x="17" y="5"/>
                    </a:cubicBezTo>
                    <a:cubicBezTo>
                      <a:pt x="1" y="22"/>
                      <a:pt x="34" y="72"/>
                      <a:pt x="101" y="139"/>
                    </a:cubicBezTo>
                    <a:cubicBezTo>
                      <a:pt x="156" y="194"/>
                      <a:pt x="200" y="227"/>
                      <a:pt x="223" y="227"/>
                    </a:cubicBezTo>
                    <a:cubicBezTo>
                      <a:pt x="228" y="227"/>
                      <a:pt x="232" y="225"/>
                      <a:pt x="235" y="222"/>
                    </a:cubicBezTo>
                    <a:cubicBezTo>
                      <a:pt x="251" y="206"/>
                      <a:pt x="218" y="156"/>
                      <a:pt x="151" y="89"/>
                    </a:cubicBezTo>
                    <a:cubicBezTo>
                      <a:pt x="96" y="33"/>
                      <a:pt x="52" y="1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081;p34"/>
              <p:cNvSpPr/>
              <p:nvPr/>
            </p:nvSpPr>
            <p:spPr>
              <a:xfrm>
                <a:off x="5756855" y="4622235"/>
                <a:ext cx="11282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2" extrusionOk="0">
                    <a:moveTo>
                      <a:pt x="103" y="1"/>
                    </a:moveTo>
                    <a:cubicBezTo>
                      <a:pt x="40" y="1"/>
                      <a:pt x="0" y="20"/>
                      <a:pt x="0" y="32"/>
                    </a:cubicBezTo>
                    <a:cubicBezTo>
                      <a:pt x="17" y="48"/>
                      <a:pt x="84" y="48"/>
                      <a:pt x="167" y="82"/>
                    </a:cubicBezTo>
                    <a:cubicBezTo>
                      <a:pt x="239" y="111"/>
                      <a:pt x="299" y="152"/>
                      <a:pt x="325" y="152"/>
                    </a:cubicBezTo>
                    <a:cubicBezTo>
                      <a:pt x="329" y="152"/>
                      <a:pt x="332" y="151"/>
                      <a:pt x="334" y="149"/>
                    </a:cubicBezTo>
                    <a:cubicBezTo>
                      <a:pt x="351" y="132"/>
                      <a:pt x="301" y="48"/>
                      <a:pt x="201" y="15"/>
                    </a:cubicBezTo>
                    <a:cubicBezTo>
                      <a:pt x="164" y="4"/>
                      <a:pt x="131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082;p34"/>
              <p:cNvSpPr/>
              <p:nvPr/>
            </p:nvSpPr>
            <p:spPr>
              <a:xfrm>
                <a:off x="5742914" y="4619094"/>
                <a:ext cx="5929" cy="294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92" extrusionOk="0">
                    <a:moveTo>
                      <a:pt x="38" y="0"/>
                    </a:moveTo>
                    <a:cubicBezTo>
                      <a:pt x="22" y="0"/>
                      <a:pt x="9" y="4"/>
                      <a:pt x="1" y="13"/>
                    </a:cubicBezTo>
                    <a:cubicBezTo>
                      <a:pt x="1" y="29"/>
                      <a:pt x="34" y="63"/>
                      <a:pt x="84" y="79"/>
                    </a:cubicBezTo>
                    <a:cubicBezTo>
                      <a:pt x="109" y="88"/>
                      <a:pt x="130" y="92"/>
                      <a:pt x="147" y="92"/>
                    </a:cubicBezTo>
                    <a:cubicBezTo>
                      <a:pt x="164" y="92"/>
                      <a:pt x="176" y="88"/>
                      <a:pt x="185" y="79"/>
                    </a:cubicBezTo>
                    <a:cubicBezTo>
                      <a:pt x="185" y="63"/>
                      <a:pt x="151" y="29"/>
                      <a:pt x="101" y="13"/>
                    </a:cubicBezTo>
                    <a:cubicBezTo>
                      <a:pt x="76" y="4"/>
                      <a:pt x="55" y="0"/>
                      <a:pt x="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086;p34"/>
              <p:cNvSpPr/>
              <p:nvPr/>
            </p:nvSpPr>
            <p:spPr>
              <a:xfrm>
                <a:off x="6261835" y="3148896"/>
                <a:ext cx="87304" cy="32819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024" extrusionOk="0">
                    <a:moveTo>
                      <a:pt x="154" y="0"/>
                    </a:moveTo>
                    <a:cubicBezTo>
                      <a:pt x="66" y="0"/>
                      <a:pt x="17" y="6"/>
                      <a:pt x="17" y="20"/>
                    </a:cubicBezTo>
                    <a:cubicBezTo>
                      <a:pt x="0" y="53"/>
                      <a:pt x="685" y="170"/>
                      <a:pt x="1521" y="270"/>
                    </a:cubicBezTo>
                    <a:cubicBezTo>
                      <a:pt x="1705" y="287"/>
                      <a:pt x="1888" y="337"/>
                      <a:pt x="2055" y="404"/>
                    </a:cubicBezTo>
                    <a:cubicBezTo>
                      <a:pt x="2189" y="488"/>
                      <a:pt x="2306" y="588"/>
                      <a:pt x="2423" y="688"/>
                    </a:cubicBezTo>
                    <a:cubicBezTo>
                      <a:pt x="2581" y="860"/>
                      <a:pt x="2665" y="995"/>
                      <a:pt x="2707" y="1020"/>
                    </a:cubicBezTo>
                    <a:lnTo>
                      <a:pt x="2707" y="1020"/>
                    </a:lnTo>
                    <a:cubicBezTo>
                      <a:pt x="2673" y="870"/>
                      <a:pt x="2606" y="738"/>
                      <a:pt x="2507" y="621"/>
                    </a:cubicBezTo>
                    <a:cubicBezTo>
                      <a:pt x="2406" y="488"/>
                      <a:pt x="2273" y="371"/>
                      <a:pt x="2122" y="287"/>
                    </a:cubicBezTo>
                    <a:cubicBezTo>
                      <a:pt x="1939" y="187"/>
                      <a:pt x="1738" y="137"/>
                      <a:pt x="1538" y="120"/>
                    </a:cubicBezTo>
                    <a:cubicBezTo>
                      <a:pt x="926" y="47"/>
                      <a:pt x="395" y="0"/>
                      <a:pt x="154" y="0"/>
                    </a:cubicBezTo>
                    <a:close/>
                    <a:moveTo>
                      <a:pt x="2707" y="1020"/>
                    </a:moveTo>
                    <a:cubicBezTo>
                      <a:pt x="2707" y="1021"/>
                      <a:pt x="2707" y="1021"/>
                      <a:pt x="2707" y="1022"/>
                    </a:cubicBezTo>
                    <a:lnTo>
                      <a:pt x="2712" y="1022"/>
                    </a:lnTo>
                    <a:cubicBezTo>
                      <a:pt x="2710" y="1022"/>
                      <a:pt x="2708" y="1021"/>
                      <a:pt x="2707" y="1020"/>
                    </a:cubicBezTo>
                    <a:close/>
                    <a:moveTo>
                      <a:pt x="2712" y="1022"/>
                    </a:moveTo>
                    <a:cubicBezTo>
                      <a:pt x="2714" y="1023"/>
                      <a:pt x="2716" y="1023"/>
                      <a:pt x="2718" y="1023"/>
                    </a:cubicBezTo>
                    <a:cubicBezTo>
                      <a:pt x="2720" y="1023"/>
                      <a:pt x="2722" y="1023"/>
                      <a:pt x="2724" y="102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087;p34"/>
              <p:cNvSpPr/>
              <p:nvPr/>
            </p:nvSpPr>
            <p:spPr>
              <a:xfrm>
                <a:off x="6270392" y="3175786"/>
                <a:ext cx="54132" cy="12307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84" extrusionOk="0">
                    <a:moveTo>
                      <a:pt x="588" y="1"/>
                    </a:moveTo>
                    <a:cubicBezTo>
                      <a:pt x="244" y="1"/>
                      <a:pt x="1" y="57"/>
                      <a:pt x="1" y="83"/>
                    </a:cubicBezTo>
                    <a:cubicBezTo>
                      <a:pt x="1" y="133"/>
                      <a:pt x="402" y="133"/>
                      <a:pt x="886" y="183"/>
                    </a:cubicBezTo>
                    <a:cubicBezTo>
                      <a:pt x="1120" y="200"/>
                      <a:pt x="1354" y="233"/>
                      <a:pt x="1488" y="250"/>
                    </a:cubicBezTo>
                    <a:cubicBezTo>
                      <a:pt x="1638" y="283"/>
                      <a:pt x="1638" y="384"/>
                      <a:pt x="1672" y="384"/>
                    </a:cubicBezTo>
                    <a:cubicBezTo>
                      <a:pt x="1672" y="384"/>
                      <a:pt x="1688" y="367"/>
                      <a:pt x="1672" y="300"/>
                    </a:cubicBezTo>
                    <a:cubicBezTo>
                      <a:pt x="1655" y="233"/>
                      <a:pt x="1605" y="183"/>
                      <a:pt x="1521" y="150"/>
                    </a:cubicBezTo>
                    <a:cubicBezTo>
                      <a:pt x="1321" y="83"/>
                      <a:pt x="1103" y="33"/>
                      <a:pt x="903" y="16"/>
                    </a:cubicBezTo>
                    <a:cubicBezTo>
                      <a:pt x="792" y="5"/>
                      <a:pt x="686" y="1"/>
                      <a:pt x="588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092;p34"/>
              <p:cNvSpPr/>
              <p:nvPr/>
            </p:nvSpPr>
            <p:spPr>
              <a:xfrm>
                <a:off x="5193480" y="1938207"/>
                <a:ext cx="31633" cy="16226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063" extrusionOk="0">
                    <a:moveTo>
                      <a:pt x="936" y="0"/>
                    </a:moveTo>
                    <a:lnTo>
                      <a:pt x="936" y="0"/>
                    </a:lnTo>
                    <a:cubicBezTo>
                      <a:pt x="786" y="217"/>
                      <a:pt x="669" y="434"/>
                      <a:pt x="586" y="685"/>
                    </a:cubicBezTo>
                    <a:cubicBezTo>
                      <a:pt x="101" y="1838"/>
                      <a:pt x="1" y="3108"/>
                      <a:pt x="251" y="4328"/>
                    </a:cubicBezTo>
                    <a:cubicBezTo>
                      <a:pt x="301" y="4595"/>
                      <a:pt x="385" y="4829"/>
                      <a:pt x="502" y="5063"/>
                    </a:cubicBezTo>
                    <a:cubicBezTo>
                      <a:pt x="552" y="5046"/>
                      <a:pt x="168" y="3927"/>
                      <a:pt x="301" y="2506"/>
                    </a:cubicBezTo>
                    <a:cubicBezTo>
                      <a:pt x="418" y="1069"/>
                      <a:pt x="987" y="33"/>
                      <a:pt x="9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094;p34"/>
              <p:cNvSpPr/>
              <p:nvPr/>
            </p:nvSpPr>
            <p:spPr>
              <a:xfrm>
                <a:off x="5176366" y="1869877"/>
                <a:ext cx="46601" cy="44806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398" extrusionOk="0">
                    <a:moveTo>
                      <a:pt x="42" y="1"/>
                    </a:moveTo>
                    <a:cubicBezTo>
                      <a:pt x="27" y="1"/>
                      <a:pt x="19" y="4"/>
                      <a:pt x="17" y="10"/>
                    </a:cubicBezTo>
                    <a:cubicBezTo>
                      <a:pt x="0" y="43"/>
                      <a:pt x="401" y="244"/>
                      <a:pt x="785" y="628"/>
                    </a:cubicBezTo>
                    <a:cubicBezTo>
                      <a:pt x="1162" y="1005"/>
                      <a:pt x="1362" y="1397"/>
                      <a:pt x="1401" y="1397"/>
                    </a:cubicBezTo>
                    <a:cubicBezTo>
                      <a:pt x="1402" y="1397"/>
                      <a:pt x="1403" y="1397"/>
                      <a:pt x="1404" y="1397"/>
                    </a:cubicBezTo>
                    <a:cubicBezTo>
                      <a:pt x="1454" y="1380"/>
                      <a:pt x="1303" y="929"/>
                      <a:pt x="902" y="528"/>
                    </a:cubicBezTo>
                    <a:cubicBezTo>
                      <a:pt x="536" y="161"/>
                      <a:pt x="144" y="1"/>
                      <a:pt x="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095;p34"/>
              <p:cNvSpPr/>
              <p:nvPr/>
            </p:nvSpPr>
            <p:spPr>
              <a:xfrm>
                <a:off x="5215980" y="1870165"/>
                <a:ext cx="9679" cy="4666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456" extrusionOk="0">
                    <a:moveTo>
                      <a:pt x="214" y="0"/>
                    </a:moveTo>
                    <a:cubicBezTo>
                      <a:pt x="159" y="0"/>
                      <a:pt x="1" y="313"/>
                      <a:pt x="17" y="736"/>
                    </a:cubicBezTo>
                    <a:cubicBezTo>
                      <a:pt x="33" y="1159"/>
                      <a:pt x="224" y="1455"/>
                      <a:pt x="265" y="1455"/>
                    </a:cubicBezTo>
                    <a:cubicBezTo>
                      <a:pt x="266" y="1455"/>
                      <a:pt x="267" y="1455"/>
                      <a:pt x="268" y="1455"/>
                    </a:cubicBezTo>
                    <a:cubicBezTo>
                      <a:pt x="301" y="1438"/>
                      <a:pt x="184" y="1121"/>
                      <a:pt x="184" y="736"/>
                    </a:cubicBezTo>
                    <a:cubicBezTo>
                      <a:pt x="168" y="335"/>
                      <a:pt x="251" y="18"/>
                      <a:pt x="218" y="1"/>
                    </a:cubicBezTo>
                    <a:cubicBezTo>
                      <a:pt x="216" y="1"/>
                      <a:pt x="215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097;p34"/>
              <p:cNvSpPr/>
              <p:nvPr/>
            </p:nvSpPr>
            <p:spPr>
              <a:xfrm>
                <a:off x="4901633" y="2933680"/>
                <a:ext cx="430592" cy="480397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4989" extrusionOk="0">
                    <a:moveTo>
                      <a:pt x="8183" y="1"/>
                    </a:moveTo>
                    <a:cubicBezTo>
                      <a:pt x="7692" y="1"/>
                      <a:pt x="7194" y="39"/>
                      <a:pt x="6717" y="68"/>
                    </a:cubicBezTo>
                    <a:cubicBezTo>
                      <a:pt x="5180" y="159"/>
                      <a:pt x="3643" y="398"/>
                      <a:pt x="2122" y="398"/>
                    </a:cubicBezTo>
                    <a:cubicBezTo>
                      <a:pt x="1411" y="398"/>
                      <a:pt x="703" y="345"/>
                      <a:pt x="1" y="202"/>
                    </a:cubicBezTo>
                    <a:lnTo>
                      <a:pt x="1" y="202"/>
                    </a:lnTo>
                    <a:lnTo>
                      <a:pt x="2524" y="14989"/>
                    </a:lnTo>
                    <a:lnTo>
                      <a:pt x="13434" y="14337"/>
                    </a:lnTo>
                    <a:cubicBezTo>
                      <a:pt x="13217" y="10210"/>
                      <a:pt x="13050" y="7520"/>
                      <a:pt x="12098" y="3510"/>
                    </a:cubicBezTo>
                    <a:cubicBezTo>
                      <a:pt x="11864" y="2457"/>
                      <a:pt x="11513" y="1338"/>
                      <a:pt x="10661" y="670"/>
                    </a:cubicBezTo>
                    <a:cubicBezTo>
                      <a:pt x="9968" y="128"/>
                      <a:pt x="9086" y="1"/>
                      <a:pt x="8183" y="1"/>
                    </a:cubicBezTo>
                    <a:close/>
                  </a:path>
                </a:pathLst>
              </a:custGeom>
              <a:solidFill>
                <a:schemeClr val="dk2">
                  <a:alpha val="19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098;p34"/>
              <p:cNvSpPr/>
              <p:nvPr/>
            </p:nvSpPr>
            <p:spPr>
              <a:xfrm>
                <a:off x="4909133" y="2573310"/>
                <a:ext cx="680678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21238" h="151" extrusionOk="0">
                    <a:moveTo>
                      <a:pt x="10627" y="0"/>
                    </a:moveTo>
                    <a:cubicBezTo>
                      <a:pt x="4746" y="0"/>
                      <a:pt x="0" y="34"/>
                      <a:pt x="0" y="67"/>
                    </a:cubicBezTo>
                    <a:cubicBezTo>
                      <a:pt x="0" y="117"/>
                      <a:pt x="4762" y="151"/>
                      <a:pt x="10627" y="151"/>
                    </a:cubicBezTo>
                    <a:cubicBezTo>
                      <a:pt x="16492" y="151"/>
                      <a:pt x="21237" y="117"/>
                      <a:pt x="21237" y="67"/>
                    </a:cubicBezTo>
                    <a:cubicBezTo>
                      <a:pt x="21237" y="34"/>
                      <a:pt x="16492" y="0"/>
                      <a:pt x="10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100;p34"/>
              <p:cNvSpPr/>
              <p:nvPr/>
            </p:nvSpPr>
            <p:spPr>
              <a:xfrm>
                <a:off x="4895736" y="2792853"/>
                <a:ext cx="789904" cy="5384"/>
              </a:xfrm>
              <a:custGeom>
                <a:avLst/>
                <a:gdLst/>
                <a:ahLst/>
                <a:cxnLst/>
                <a:rect l="l" t="t" r="r" b="b"/>
                <a:pathLst>
                  <a:path w="24646" h="168" extrusionOk="0">
                    <a:moveTo>
                      <a:pt x="12315" y="1"/>
                    </a:moveTo>
                    <a:cubicBezTo>
                      <a:pt x="5515" y="1"/>
                      <a:pt x="1" y="34"/>
                      <a:pt x="1" y="84"/>
                    </a:cubicBezTo>
                    <a:cubicBezTo>
                      <a:pt x="1" y="135"/>
                      <a:pt x="5515" y="168"/>
                      <a:pt x="12315" y="168"/>
                    </a:cubicBezTo>
                    <a:cubicBezTo>
                      <a:pt x="19132" y="168"/>
                      <a:pt x="24646" y="135"/>
                      <a:pt x="24646" y="84"/>
                    </a:cubicBezTo>
                    <a:cubicBezTo>
                      <a:pt x="24646" y="34"/>
                      <a:pt x="19132" y="1"/>
                      <a:pt x="12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101;p34"/>
              <p:cNvSpPr/>
              <p:nvPr/>
            </p:nvSpPr>
            <p:spPr>
              <a:xfrm>
                <a:off x="5226684" y="2925123"/>
                <a:ext cx="246913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7704" h="152" extrusionOk="0">
                    <a:moveTo>
                      <a:pt x="3844" y="1"/>
                    </a:moveTo>
                    <a:cubicBezTo>
                      <a:pt x="1722" y="1"/>
                      <a:pt x="1" y="34"/>
                      <a:pt x="1" y="68"/>
                    </a:cubicBezTo>
                    <a:cubicBezTo>
                      <a:pt x="1" y="118"/>
                      <a:pt x="1722" y="151"/>
                      <a:pt x="3844" y="151"/>
                    </a:cubicBezTo>
                    <a:cubicBezTo>
                      <a:pt x="5966" y="151"/>
                      <a:pt x="7703" y="118"/>
                      <a:pt x="7703" y="68"/>
                    </a:cubicBezTo>
                    <a:cubicBezTo>
                      <a:pt x="7703" y="34"/>
                      <a:pt x="5966" y="1"/>
                      <a:pt x="3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102;p34"/>
              <p:cNvSpPr/>
              <p:nvPr/>
            </p:nvSpPr>
            <p:spPr>
              <a:xfrm>
                <a:off x="5226684" y="3066848"/>
                <a:ext cx="258163" cy="5256"/>
              </a:xfrm>
              <a:custGeom>
                <a:avLst/>
                <a:gdLst/>
                <a:ahLst/>
                <a:cxnLst/>
                <a:rect l="l" t="t" r="r" b="b"/>
                <a:pathLst>
                  <a:path w="8055" h="164" extrusionOk="0">
                    <a:moveTo>
                      <a:pt x="2461" y="0"/>
                    </a:moveTo>
                    <a:cubicBezTo>
                      <a:pt x="1016" y="0"/>
                      <a:pt x="1" y="19"/>
                      <a:pt x="1" y="57"/>
                    </a:cubicBezTo>
                    <a:cubicBezTo>
                      <a:pt x="1" y="90"/>
                      <a:pt x="1805" y="140"/>
                      <a:pt x="4027" y="157"/>
                    </a:cubicBezTo>
                    <a:cubicBezTo>
                      <a:pt x="4623" y="161"/>
                      <a:pt x="5188" y="164"/>
                      <a:pt x="5697" y="164"/>
                    </a:cubicBezTo>
                    <a:cubicBezTo>
                      <a:pt x="7087" y="164"/>
                      <a:pt x="8054" y="148"/>
                      <a:pt x="8054" y="124"/>
                    </a:cubicBezTo>
                    <a:cubicBezTo>
                      <a:pt x="8054" y="73"/>
                      <a:pt x="6250" y="23"/>
                      <a:pt x="4027" y="7"/>
                    </a:cubicBezTo>
                    <a:cubicBezTo>
                      <a:pt x="3472" y="2"/>
                      <a:pt x="2942" y="0"/>
                      <a:pt x="24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103;p34"/>
              <p:cNvSpPr/>
              <p:nvPr/>
            </p:nvSpPr>
            <p:spPr>
              <a:xfrm>
                <a:off x="5232037" y="3181106"/>
                <a:ext cx="258676" cy="6666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208" extrusionOk="0">
                    <a:moveTo>
                      <a:pt x="4028" y="1"/>
                    </a:moveTo>
                    <a:cubicBezTo>
                      <a:pt x="2925" y="1"/>
                      <a:pt x="1906" y="34"/>
                      <a:pt x="1187" y="67"/>
                    </a:cubicBezTo>
                    <a:cubicBezTo>
                      <a:pt x="819" y="101"/>
                      <a:pt x="519" y="117"/>
                      <a:pt x="318" y="134"/>
                    </a:cubicBezTo>
                    <a:cubicBezTo>
                      <a:pt x="218" y="134"/>
                      <a:pt x="118" y="151"/>
                      <a:pt x="1" y="184"/>
                    </a:cubicBezTo>
                    <a:cubicBezTo>
                      <a:pt x="83" y="196"/>
                      <a:pt x="158" y="208"/>
                      <a:pt x="230" y="208"/>
                    </a:cubicBezTo>
                    <a:cubicBezTo>
                      <a:pt x="259" y="208"/>
                      <a:pt x="289" y="206"/>
                      <a:pt x="318" y="201"/>
                    </a:cubicBezTo>
                    <a:cubicBezTo>
                      <a:pt x="569" y="201"/>
                      <a:pt x="853" y="184"/>
                      <a:pt x="1187" y="184"/>
                    </a:cubicBezTo>
                    <a:cubicBezTo>
                      <a:pt x="1922" y="168"/>
                      <a:pt x="2925" y="151"/>
                      <a:pt x="4028" y="151"/>
                    </a:cubicBezTo>
                    <a:cubicBezTo>
                      <a:pt x="5147" y="151"/>
                      <a:pt x="6150" y="168"/>
                      <a:pt x="6885" y="184"/>
                    </a:cubicBezTo>
                    <a:cubicBezTo>
                      <a:pt x="7219" y="201"/>
                      <a:pt x="7503" y="201"/>
                      <a:pt x="7737" y="201"/>
                    </a:cubicBezTo>
                    <a:cubicBezTo>
                      <a:pt x="7771" y="206"/>
                      <a:pt x="7804" y="208"/>
                      <a:pt x="7836" y="208"/>
                    </a:cubicBezTo>
                    <a:cubicBezTo>
                      <a:pt x="7914" y="208"/>
                      <a:pt x="7988" y="196"/>
                      <a:pt x="8071" y="184"/>
                    </a:cubicBezTo>
                    <a:lnTo>
                      <a:pt x="8054" y="184"/>
                    </a:lnTo>
                    <a:cubicBezTo>
                      <a:pt x="7954" y="168"/>
                      <a:pt x="7854" y="151"/>
                      <a:pt x="7754" y="151"/>
                    </a:cubicBezTo>
                    <a:cubicBezTo>
                      <a:pt x="7553" y="117"/>
                      <a:pt x="7252" y="101"/>
                      <a:pt x="6885" y="84"/>
                    </a:cubicBezTo>
                    <a:cubicBezTo>
                      <a:pt x="6150" y="34"/>
                      <a:pt x="5147" y="1"/>
                      <a:pt x="40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104;p34"/>
              <p:cNvSpPr/>
              <p:nvPr/>
            </p:nvSpPr>
            <p:spPr>
              <a:xfrm>
                <a:off x="5234184" y="3279115"/>
                <a:ext cx="254413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7938" h="151" extrusionOk="0">
                    <a:moveTo>
                      <a:pt x="3977" y="0"/>
                    </a:moveTo>
                    <a:cubicBezTo>
                      <a:pt x="1772" y="0"/>
                      <a:pt x="1" y="34"/>
                      <a:pt x="1" y="67"/>
                    </a:cubicBezTo>
                    <a:cubicBezTo>
                      <a:pt x="1" y="117"/>
                      <a:pt x="1772" y="151"/>
                      <a:pt x="3977" y="151"/>
                    </a:cubicBezTo>
                    <a:cubicBezTo>
                      <a:pt x="6166" y="151"/>
                      <a:pt x="7937" y="117"/>
                      <a:pt x="7937" y="67"/>
                    </a:cubicBezTo>
                    <a:cubicBezTo>
                      <a:pt x="7937" y="34"/>
                      <a:pt x="6166" y="0"/>
                      <a:pt x="3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05;p34"/>
              <p:cNvSpPr/>
              <p:nvPr/>
            </p:nvSpPr>
            <p:spPr>
              <a:xfrm>
                <a:off x="5006597" y="2477449"/>
                <a:ext cx="499115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5573" h="151" extrusionOk="0">
                    <a:moveTo>
                      <a:pt x="7787" y="1"/>
                    </a:moveTo>
                    <a:cubicBezTo>
                      <a:pt x="3493" y="1"/>
                      <a:pt x="0" y="34"/>
                      <a:pt x="0" y="84"/>
                    </a:cubicBezTo>
                    <a:cubicBezTo>
                      <a:pt x="0" y="117"/>
                      <a:pt x="3493" y="151"/>
                      <a:pt x="7787" y="151"/>
                    </a:cubicBezTo>
                    <a:cubicBezTo>
                      <a:pt x="12097" y="151"/>
                      <a:pt x="15573" y="117"/>
                      <a:pt x="15573" y="84"/>
                    </a:cubicBezTo>
                    <a:cubicBezTo>
                      <a:pt x="15573" y="34"/>
                      <a:pt x="12097" y="1"/>
                      <a:pt x="7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10;p34"/>
              <p:cNvSpPr/>
              <p:nvPr/>
            </p:nvSpPr>
            <p:spPr>
              <a:xfrm>
                <a:off x="5259343" y="3733744"/>
                <a:ext cx="68587" cy="817211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25498" extrusionOk="0">
                    <a:moveTo>
                      <a:pt x="1" y="1"/>
                    </a:moveTo>
                    <a:lnTo>
                      <a:pt x="1" y="25498"/>
                    </a:lnTo>
                    <a:lnTo>
                      <a:pt x="2140" y="25498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111;p34"/>
              <p:cNvSpPr/>
              <p:nvPr/>
            </p:nvSpPr>
            <p:spPr>
              <a:xfrm>
                <a:off x="4686898" y="2876407"/>
                <a:ext cx="544113" cy="808109"/>
              </a:xfrm>
              <a:custGeom>
                <a:avLst/>
                <a:gdLst/>
                <a:ahLst/>
                <a:cxnLst/>
                <a:rect l="l" t="t" r="r" b="b"/>
                <a:pathLst>
                  <a:path w="16977" h="25214" extrusionOk="0">
                    <a:moveTo>
                      <a:pt x="1989" y="0"/>
                    </a:moveTo>
                    <a:cubicBezTo>
                      <a:pt x="886" y="0"/>
                      <a:pt x="0" y="886"/>
                      <a:pt x="0" y="1989"/>
                    </a:cubicBezTo>
                    <a:lnTo>
                      <a:pt x="0" y="20752"/>
                    </a:lnTo>
                    <a:cubicBezTo>
                      <a:pt x="0" y="23225"/>
                      <a:pt x="2005" y="25214"/>
                      <a:pt x="4462" y="25214"/>
                    </a:cubicBezTo>
                    <a:lnTo>
                      <a:pt x="16976" y="25214"/>
                    </a:lnTo>
                    <a:lnTo>
                      <a:pt x="16976" y="1989"/>
                    </a:lnTo>
                    <a:cubicBezTo>
                      <a:pt x="16976" y="886"/>
                      <a:pt x="16074" y="0"/>
                      <a:pt x="149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112;p34"/>
              <p:cNvSpPr/>
              <p:nvPr/>
            </p:nvSpPr>
            <p:spPr>
              <a:xfrm>
                <a:off x="4794009" y="3627723"/>
                <a:ext cx="976243" cy="106053"/>
              </a:xfrm>
              <a:custGeom>
                <a:avLst/>
                <a:gdLst/>
                <a:ahLst/>
                <a:cxnLst/>
                <a:rect l="l" t="t" r="r" b="b"/>
                <a:pathLst>
                  <a:path w="30460" h="3309" extrusionOk="0">
                    <a:moveTo>
                      <a:pt x="3308" y="0"/>
                    </a:moveTo>
                    <a:cubicBezTo>
                      <a:pt x="1487" y="0"/>
                      <a:pt x="0" y="1471"/>
                      <a:pt x="0" y="3309"/>
                    </a:cubicBezTo>
                    <a:lnTo>
                      <a:pt x="30460" y="3309"/>
                    </a:lnTo>
                    <a:cubicBezTo>
                      <a:pt x="30460" y="1471"/>
                      <a:pt x="28973" y="0"/>
                      <a:pt x="27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113;p34"/>
              <p:cNvSpPr/>
              <p:nvPr/>
            </p:nvSpPr>
            <p:spPr>
              <a:xfrm>
                <a:off x="4820771" y="3613268"/>
                <a:ext cx="410240" cy="74132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2313" extrusionOk="0">
                    <a:moveTo>
                      <a:pt x="12799" y="0"/>
                    </a:moveTo>
                    <a:cubicBezTo>
                      <a:pt x="12783" y="0"/>
                      <a:pt x="12783" y="201"/>
                      <a:pt x="12699" y="552"/>
                    </a:cubicBezTo>
                    <a:cubicBezTo>
                      <a:pt x="12565" y="1020"/>
                      <a:pt x="12265" y="1437"/>
                      <a:pt x="11864" y="1738"/>
                    </a:cubicBezTo>
                    <a:cubicBezTo>
                      <a:pt x="11596" y="1938"/>
                      <a:pt x="11279" y="2072"/>
                      <a:pt x="10945" y="2122"/>
                    </a:cubicBezTo>
                    <a:cubicBezTo>
                      <a:pt x="10701" y="2154"/>
                      <a:pt x="10451" y="2166"/>
                      <a:pt x="10198" y="2166"/>
                    </a:cubicBezTo>
                    <a:cubicBezTo>
                      <a:pt x="10052" y="2166"/>
                      <a:pt x="9905" y="2162"/>
                      <a:pt x="9758" y="2156"/>
                    </a:cubicBezTo>
                    <a:lnTo>
                      <a:pt x="7035" y="2156"/>
                    </a:lnTo>
                    <a:cubicBezTo>
                      <a:pt x="5080" y="2156"/>
                      <a:pt x="3326" y="2172"/>
                      <a:pt x="2056" y="2189"/>
                    </a:cubicBezTo>
                    <a:lnTo>
                      <a:pt x="552" y="2206"/>
                    </a:lnTo>
                    <a:lnTo>
                      <a:pt x="134" y="2223"/>
                    </a:lnTo>
                    <a:cubicBezTo>
                      <a:pt x="101" y="2223"/>
                      <a:pt x="51" y="2223"/>
                      <a:pt x="1" y="2239"/>
                    </a:cubicBezTo>
                    <a:cubicBezTo>
                      <a:pt x="51" y="2256"/>
                      <a:pt x="101" y="2256"/>
                      <a:pt x="134" y="2256"/>
                    </a:cubicBezTo>
                    <a:lnTo>
                      <a:pt x="552" y="2273"/>
                    </a:lnTo>
                    <a:lnTo>
                      <a:pt x="2056" y="2289"/>
                    </a:lnTo>
                    <a:cubicBezTo>
                      <a:pt x="3326" y="2306"/>
                      <a:pt x="5080" y="2306"/>
                      <a:pt x="7035" y="2306"/>
                    </a:cubicBezTo>
                    <a:lnTo>
                      <a:pt x="9758" y="2306"/>
                    </a:lnTo>
                    <a:cubicBezTo>
                      <a:pt x="9859" y="2310"/>
                      <a:pt x="9959" y="2312"/>
                      <a:pt x="10059" y="2312"/>
                    </a:cubicBezTo>
                    <a:cubicBezTo>
                      <a:pt x="10360" y="2312"/>
                      <a:pt x="10661" y="2294"/>
                      <a:pt x="10961" y="2256"/>
                    </a:cubicBezTo>
                    <a:cubicBezTo>
                      <a:pt x="11847" y="2089"/>
                      <a:pt x="12549" y="1437"/>
                      <a:pt x="12749" y="568"/>
                    </a:cubicBezTo>
                    <a:cubicBezTo>
                      <a:pt x="12783" y="435"/>
                      <a:pt x="12799" y="284"/>
                      <a:pt x="12799" y="151"/>
                    </a:cubicBezTo>
                    <a:cubicBezTo>
                      <a:pt x="12799" y="101"/>
                      <a:pt x="12799" y="50"/>
                      <a:pt x="12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114;p34"/>
              <p:cNvSpPr/>
              <p:nvPr/>
            </p:nvSpPr>
            <p:spPr>
              <a:xfrm>
                <a:off x="5233639" y="3733232"/>
                <a:ext cx="119995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51" extrusionOk="0">
                    <a:moveTo>
                      <a:pt x="1872" y="0"/>
                    </a:moveTo>
                    <a:cubicBezTo>
                      <a:pt x="836" y="0"/>
                      <a:pt x="1" y="33"/>
                      <a:pt x="1" y="67"/>
                    </a:cubicBezTo>
                    <a:cubicBezTo>
                      <a:pt x="1" y="117"/>
                      <a:pt x="836" y="150"/>
                      <a:pt x="1872" y="150"/>
                    </a:cubicBezTo>
                    <a:cubicBezTo>
                      <a:pt x="2908" y="150"/>
                      <a:pt x="3744" y="117"/>
                      <a:pt x="3744" y="67"/>
                    </a:cubicBezTo>
                    <a:cubicBezTo>
                      <a:pt x="3744" y="33"/>
                      <a:pt x="2908" y="0"/>
                      <a:pt x="1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116;p34"/>
              <p:cNvSpPr/>
              <p:nvPr/>
            </p:nvSpPr>
            <p:spPr>
              <a:xfrm>
                <a:off x="4991597" y="4323881"/>
                <a:ext cx="601418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18765" h="9408" extrusionOk="0">
                    <a:moveTo>
                      <a:pt x="9374" y="1"/>
                    </a:moveTo>
                    <a:cubicBezTo>
                      <a:pt x="4194" y="1"/>
                      <a:pt x="1" y="4211"/>
                      <a:pt x="17" y="9407"/>
                    </a:cubicBezTo>
                    <a:lnTo>
                      <a:pt x="318" y="9407"/>
                    </a:lnTo>
                    <a:cubicBezTo>
                      <a:pt x="318" y="4395"/>
                      <a:pt x="4378" y="335"/>
                      <a:pt x="9374" y="335"/>
                    </a:cubicBezTo>
                    <a:cubicBezTo>
                      <a:pt x="14387" y="335"/>
                      <a:pt x="18447" y="4395"/>
                      <a:pt x="18447" y="9407"/>
                    </a:cubicBezTo>
                    <a:lnTo>
                      <a:pt x="18748" y="9407"/>
                    </a:lnTo>
                    <a:cubicBezTo>
                      <a:pt x="18764" y="4211"/>
                      <a:pt x="14570" y="1"/>
                      <a:pt x="9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117;p34"/>
              <p:cNvSpPr/>
              <p:nvPr/>
            </p:nvSpPr>
            <p:spPr>
              <a:xfrm>
                <a:off x="4936984" y="4595377"/>
                <a:ext cx="104996" cy="89868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804" extrusionOk="0">
                    <a:moveTo>
                      <a:pt x="1872" y="1"/>
                    </a:moveTo>
                    <a:cubicBezTo>
                      <a:pt x="619" y="1"/>
                      <a:pt x="0" y="1504"/>
                      <a:pt x="886" y="2390"/>
                    </a:cubicBezTo>
                    <a:cubicBezTo>
                      <a:pt x="1172" y="2676"/>
                      <a:pt x="1522" y="2803"/>
                      <a:pt x="1865" y="2803"/>
                    </a:cubicBezTo>
                    <a:cubicBezTo>
                      <a:pt x="2585" y="2803"/>
                      <a:pt x="3275" y="2242"/>
                      <a:pt x="3275" y="1404"/>
                    </a:cubicBezTo>
                    <a:cubicBezTo>
                      <a:pt x="3275" y="619"/>
                      <a:pt x="2640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118;p34"/>
              <p:cNvSpPr/>
              <p:nvPr/>
            </p:nvSpPr>
            <p:spPr>
              <a:xfrm>
                <a:off x="5529781" y="4588967"/>
                <a:ext cx="104996" cy="89964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2807" extrusionOk="0">
                    <a:moveTo>
                      <a:pt x="1872" y="0"/>
                    </a:moveTo>
                    <a:cubicBezTo>
                      <a:pt x="619" y="0"/>
                      <a:pt x="1" y="1504"/>
                      <a:pt x="870" y="2390"/>
                    </a:cubicBezTo>
                    <a:cubicBezTo>
                      <a:pt x="1157" y="2677"/>
                      <a:pt x="1512" y="2806"/>
                      <a:pt x="1860" y="2806"/>
                    </a:cubicBezTo>
                    <a:cubicBezTo>
                      <a:pt x="2583" y="2806"/>
                      <a:pt x="3276" y="2250"/>
                      <a:pt x="3276" y="1404"/>
                    </a:cubicBezTo>
                    <a:cubicBezTo>
                      <a:pt x="3276" y="635"/>
                      <a:pt x="2641" y="0"/>
                      <a:pt x="1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119;p34"/>
              <p:cNvSpPr/>
              <p:nvPr/>
            </p:nvSpPr>
            <p:spPr>
              <a:xfrm>
                <a:off x="5006052" y="4548808"/>
                <a:ext cx="583214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8197" h="151" extrusionOk="0">
                    <a:moveTo>
                      <a:pt x="9107" y="0"/>
                    </a:moveTo>
                    <a:cubicBezTo>
                      <a:pt x="4078" y="0"/>
                      <a:pt x="1" y="33"/>
                      <a:pt x="1" y="67"/>
                    </a:cubicBezTo>
                    <a:cubicBezTo>
                      <a:pt x="1" y="117"/>
                      <a:pt x="4078" y="150"/>
                      <a:pt x="9107" y="150"/>
                    </a:cubicBezTo>
                    <a:cubicBezTo>
                      <a:pt x="14119" y="150"/>
                      <a:pt x="18196" y="117"/>
                      <a:pt x="18196" y="67"/>
                    </a:cubicBezTo>
                    <a:cubicBezTo>
                      <a:pt x="18196" y="33"/>
                      <a:pt x="14136" y="0"/>
                      <a:pt x="9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120;p34"/>
              <p:cNvSpPr/>
              <p:nvPr/>
            </p:nvSpPr>
            <p:spPr>
              <a:xfrm>
                <a:off x="4541776" y="2672184"/>
                <a:ext cx="83042" cy="176403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5504" extrusionOk="0">
                    <a:moveTo>
                      <a:pt x="1449" y="0"/>
                    </a:moveTo>
                    <a:cubicBezTo>
                      <a:pt x="668" y="0"/>
                      <a:pt x="48" y="1709"/>
                      <a:pt x="17" y="2696"/>
                    </a:cubicBezTo>
                    <a:cubicBezTo>
                      <a:pt x="0" y="3365"/>
                      <a:pt x="51" y="4668"/>
                      <a:pt x="802" y="5504"/>
                    </a:cubicBezTo>
                    <a:cubicBezTo>
                      <a:pt x="1521" y="4768"/>
                      <a:pt x="2206" y="3833"/>
                      <a:pt x="2440" y="2847"/>
                    </a:cubicBezTo>
                    <a:cubicBezTo>
                      <a:pt x="2574" y="2329"/>
                      <a:pt x="2590" y="1794"/>
                      <a:pt x="2473" y="1276"/>
                    </a:cubicBezTo>
                    <a:cubicBezTo>
                      <a:pt x="2373" y="758"/>
                      <a:pt x="2056" y="307"/>
                      <a:pt x="1604" y="23"/>
                    </a:cubicBezTo>
                    <a:cubicBezTo>
                      <a:pt x="1552" y="8"/>
                      <a:pt x="1500" y="0"/>
                      <a:pt x="1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121;p34"/>
              <p:cNvSpPr/>
              <p:nvPr/>
            </p:nvSpPr>
            <p:spPr>
              <a:xfrm>
                <a:off x="4591037" y="2844998"/>
                <a:ext cx="103938" cy="6602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060" extrusionOk="0">
                    <a:moveTo>
                      <a:pt x="2009" y="0"/>
                    </a:moveTo>
                    <a:cubicBezTo>
                      <a:pt x="1572" y="0"/>
                      <a:pt x="1143" y="126"/>
                      <a:pt x="769" y="362"/>
                    </a:cubicBezTo>
                    <a:cubicBezTo>
                      <a:pt x="285" y="713"/>
                      <a:pt x="1" y="1281"/>
                      <a:pt x="51" y="1883"/>
                    </a:cubicBezTo>
                    <a:cubicBezTo>
                      <a:pt x="334" y="2006"/>
                      <a:pt x="621" y="2059"/>
                      <a:pt x="908" y="2059"/>
                    </a:cubicBezTo>
                    <a:cubicBezTo>
                      <a:pt x="1436" y="2059"/>
                      <a:pt x="1965" y="1881"/>
                      <a:pt x="2473" y="1632"/>
                    </a:cubicBezTo>
                    <a:cubicBezTo>
                      <a:pt x="2707" y="1532"/>
                      <a:pt x="2908" y="1381"/>
                      <a:pt x="3058" y="1181"/>
                    </a:cubicBezTo>
                    <a:cubicBezTo>
                      <a:pt x="3209" y="964"/>
                      <a:pt x="3242" y="696"/>
                      <a:pt x="3142" y="462"/>
                    </a:cubicBezTo>
                    <a:cubicBezTo>
                      <a:pt x="2975" y="228"/>
                      <a:pt x="2741" y="78"/>
                      <a:pt x="2457" y="45"/>
                    </a:cubicBezTo>
                    <a:cubicBezTo>
                      <a:pt x="2308" y="15"/>
                      <a:pt x="2158" y="0"/>
                      <a:pt x="2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122;p34"/>
              <p:cNvSpPr/>
              <p:nvPr/>
            </p:nvSpPr>
            <p:spPr>
              <a:xfrm>
                <a:off x="4551936" y="2875990"/>
                <a:ext cx="97496" cy="100060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3122" extrusionOk="0">
                    <a:moveTo>
                      <a:pt x="2939" y="1"/>
                    </a:moveTo>
                    <a:cubicBezTo>
                      <a:pt x="2908" y="1"/>
                      <a:pt x="2875" y="5"/>
                      <a:pt x="2841" y="13"/>
                    </a:cubicBezTo>
                    <a:cubicBezTo>
                      <a:pt x="2691" y="47"/>
                      <a:pt x="2524" y="80"/>
                      <a:pt x="2373" y="147"/>
                    </a:cubicBezTo>
                    <a:cubicBezTo>
                      <a:pt x="1856" y="348"/>
                      <a:pt x="1404" y="682"/>
                      <a:pt x="1054" y="1099"/>
                    </a:cubicBezTo>
                    <a:cubicBezTo>
                      <a:pt x="870" y="1333"/>
                      <a:pt x="686" y="1567"/>
                      <a:pt x="536" y="1818"/>
                    </a:cubicBezTo>
                    <a:cubicBezTo>
                      <a:pt x="402" y="2018"/>
                      <a:pt x="285" y="2252"/>
                      <a:pt x="201" y="2470"/>
                    </a:cubicBezTo>
                    <a:cubicBezTo>
                      <a:pt x="118" y="2687"/>
                      <a:pt x="51" y="2904"/>
                      <a:pt x="1" y="3121"/>
                    </a:cubicBezTo>
                    <a:cubicBezTo>
                      <a:pt x="118" y="2921"/>
                      <a:pt x="201" y="2720"/>
                      <a:pt x="268" y="2503"/>
                    </a:cubicBezTo>
                    <a:cubicBezTo>
                      <a:pt x="368" y="2286"/>
                      <a:pt x="485" y="2069"/>
                      <a:pt x="619" y="1885"/>
                    </a:cubicBezTo>
                    <a:cubicBezTo>
                      <a:pt x="786" y="1634"/>
                      <a:pt x="953" y="1400"/>
                      <a:pt x="1137" y="1166"/>
                    </a:cubicBezTo>
                    <a:cubicBezTo>
                      <a:pt x="1488" y="765"/>
                      <a:pt x="1922" y="431"/>
                      <a:pt x="2407" y="214"/>
                    </a:cubicBezTo>
                    <a:cubicBezTo>
                      <a:pt x="2774" y="47"/>
                      <a:pt x="3042" y="30"/>
                      <a:pt x="3025" y="13"/>
                    </a:cubicBezTo>
                    <a:cubicBezTo>
                      <a:pt x="3000" y="5"/>
                      <a:pt x="2971" y="1"/>
                      <a:pt x="2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123;p34"/>
              <p:cNvSpPr/>
              <p:nvPr/>
            </p:nvSpPr>
            <p:spPr>
              <a:xfrm>
                <a:off x="4549275" y="2720035"/>
                <a:ext cx="31633" cy="27527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589" extrusionOk="0">
                    <a:moveTo>
                      <a:pt x="969" y="0"/>
                    </a:moveTo>
                    <a:cubicBezTo>
                      <a:pt x="936" y="117"/>
                      <a:pt x="919" y="234"/>
                      <a:pt x="919" y="351"/>
                    </a:cubicBezTo>
                    <a:cubicBezTo>
                      <a:pt x="903" y="585"/>
                      <a:pt x="869" y="886"/>
                      <a:pt x="819" y="1270"/>
                    </a:cubicBezTo>
                    <a:cubicBezTo>
                      <a:pt x="736" y="2056"/>
                      <a:pt x="635" y="3125"/>
                      <a:pt x="518" y="4295"/>
                    </a:cubicBezTo>
                    <a:cubicBezTo>
                      <a:pt x="385" y="5481"/>
                      <a:pt x="251" y="6550"/>
                      <a:pt x="151" y="7319"/>
                    </a:cubicBezTo>
                    <a:cubicBezTo>
                      <a:pt x="101" y="7703"/>
                      <a:pt x="67" y="8004"/>
                      <a:pt x="34" y="8238"/>
                    </a:cubicBezTo>
                    <a:cubicBezTo>
                      <a:pt x="0" y="8355"/>
                      <a:pt x="0" y="8472"/>
                      <a:pt x="0" y="8589"/>
                    </a:cubicBezTo>
                    <a:cubicBezTo>
                      <a:pt x="34" y="8472"/>
                      <a:pt x="50" y="8355"/>
                      <a:pt x="67" y="8254"/>
                    </a:cubicBezTo>
                    <a:cubicBezTo>
                      <a:pt x="117" y="8037"/>
                      <a:pt x="167" y="7720"/>
                      <a:pt x="234" y="7336"/>
                    </a:cubicBezTo>
                    <a:cubicBezTo>
                      <a:pt x="351" y="6567"/>
                      <a:pt x="502" y="5498"/>
                      <a:pt x="635" y="4311"/>
                    </a:cubicBezTo>
                    <a:cubicBezTo>
                      <a:pt x="752" y="3125"/>
                      <a:pt x="852" y="2056"/>
                      <a:pt x="903" y="1270"/>
                    </a:cubicBezTo>
                    <a:cubicBezTo>
                      <a:pt x="936" y="886"/>
                      <a:pt x="953" y="569"/>
                      <a:pt x="969" y="351"/>
                    </a:cubicBezTo>
                    <a:cubicBezTo>
                      <a:pt x="969" y="234"/>
                      <a:pt x="986" y="117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124;p34"/>
              <p:cNvSpPr/>
              <p:nvPr/>
            </p:nvSpPr>
            <p:spPr>
              <a:xfrm>
                <a:off x="4444312" y="2818589"/>
                <a:ext cx="106598" cy="96951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025" extrusionOk="0">
                    <a:moveTo>
                      <a:pt x="605" y="0"/>
                    </a:moveTo>
                    <a:cubicBezTo>
                      <a:pt x="468" y="0"/>
                      <a:pt x="338" y="37"/>
                      <a:pt x="234" y="134"/>
                    </a:cubicBezTo>
                    <a:cubicBezTo>
                      <a:pt x="0" y="351"/>
                      <a:pt x="67" y="735"/>
                      <a:pt x="184" y="1019"/>
                    </a:cubicBezTo>
                    <a:cubicBezTo>
                      <a:pt x="713" y="2243"/>
                      <a:pt x="1930" y="3024"/>
                      <a:pt x="3250" y="3024"/>
                    </a:cubicBezTo>
                    <a:cubicBezTo>
                      <a:pt x="3264" y="3024"/>
                      <a:pt x="3278" y="3024"/>
                      <a:pt x="3292" y="3024"/>
                    </a:cubicBezTo>
                    <a:lnTo>
                      <a:pt x="3325" y="2941"/>
                    </a:lnTo>
                    <a:cubicBezTo>
                      <a:pt x="3075" y="1704"/>
                      <a:pt x="2273" y="668"/>
                      <a:pt x="1120" y="134"/>
                    </a:cubicBezTo>
                    <a:cubicBezTo>
                      <a:pt x="962" y="59"/>
                      <a:pt x="777" y="0"/>
                      <a:pt x="6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125;p34"/>
              <p:cNvSpPr/>
              <p:nvPr/>
            </p:nvSpPr>
            <p:spPr>
              <a:xfrm>
                <a:off x="4487163" y="2851248"/>
                <a:ext cx="70157" cy="117303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36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150"/>
                      <a:pt x="351" y="284"/>
                      <a:pt x="535" y="418"/>
                    </a:cubicBezTo>
                    <a:cubicBezTo>
                      <a:pt x="953" y="719"/>
                      <a:pt x="1320" y="1103"/>
                      <a:pt x="1621" y="1537"/>
                    </a:cubicBezTo>
                    <a:cubicBezTo>
                      <a:pt x="1788" y="1771"/>
                      <a:pt x="1905" y="2039"/>
                      <a:pt x="1988" y="2306"/>
                    </a:cubicBezTo>
                    <a:cubicBezTo>
                      <a:pt x="2055" y="2540"/>
                      <a:pt x="2089" y="2774"/>
                      <a:pt x="2089" y="3008"/>
                    </a:cubicBezTo>
                    <a:cubicBezTo>
                      <a:pt x="2089" y="3409"/>
                      <a:pt x="2039" y="3659"/>
                      <a:pt x="2055" y="3659"/>
                    </a:cubicBezTo>
                    <a:cubicBezTo>
                      <a:pt x="2089" y="3609"/>
                      <a:pt x="2105" y="3559"/>
                      <a:pt x="2105" y="3492"/>
                    </a:cubicBezTo>
                    <a:cubicBezTo>
                      <a:pt x="2189" y="3091"/>
                      <a:pt x="2189" y="2673"/>
                      <a:pt x="2089" y="2289"/>
                    </a:cubicBezTo>
                    <a:cubicBezTo>
                      <a:pt x="2005" y="1988"/>
                      <a:pt x="1888" y="1721"/>
                      <a:pt x="1721" y="1470"/>
                    </a:cubicBezTo>
                    <a:cubicBezTo>
                      <a:pt x="1420" y="1036"/>
                      <a:pt x="1019" y="652"/>
                      <a:pt x="585" y="351"/>
                    </a:cubicBezTo>
                    <a:cubicBezTo>
                      <a:pt x="401" y="234"/>
                      <a:pt x="267" y="134"/>
                      <a:pt x="167" y="84"/>
                    </a:cubicBezTo>
                    <a:cubicBezTo>
                      <a:pt x="117" y="50"/>
                      <a:pt x="67" y="1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126;p34"/>
              <p:cNvSpPr/>
              <p:nvPr/>
            </p:nvSpPr>
            <p:spPr>
              <a:xfrm>
                <a:off x="4426652" y="2977621"/>
                <a:ext cx="241529" cy="241529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7536" extrusionOk="0">
                    <a:moveTo>
                      <a:pt x="0" y="0"/>
                    </a:moveTo>
                    <a:lnTo>
                      <a:pt x="0" y="3776"/>
                    </a:lnTo>
                    <a:cubicBezTo>
                      <a:pt x="0" y="5848"/>
                      <a:pt x="1688" y="7536"/>
                      <a:pt x="3776" y="7536"/>
                    </a:cubicBezTo>
                    <a:cubicBezTo>
                      <a:pt x="5848" y="7536"/>
                      <a:pt x="7536" y="5848"/>
                      <a:pt x="7536" y="3776"/>
                    </a:cubicBezTo>
                    <a:lnTo>
                      <a:pt x="7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127;p34"/>
              <p:cNvSpPr/>
              <p:nvPr/>
            </p:nvSpPr>
            <p:spPr>
              <a:xfrm>
                <a:off x="4426652" y="3034926"/>
                <a:ext cx="241529" cy="46601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1454" extrusionOk="0">
                    <a:moveTo>
                      <a:pt x="3759" y="0"/>
                    </a:moveTo>
                    <a:lnTo>
                      <a:pt x="3743" y="17"/>
                    </a:lnTo>
                    <a:cubicBezTo>
                      <a:pt x="3002" y="494"/>
                      <a:pt x="2326" y="939"/>
                      <a:pt x="1747" y="1336"/>
                    </a:cubicBezTo>
                    <a:lnTo>
                      <a:pt x="1747" y="1336"/>
                    </a:lnTo>
                    <a:lnTo>
                      <a:pt x="501" y="401"/>
                    </a:lnTo>
                    <a:cubicBezTo>
                      <a:pt x="351" y="301"/>
                      <a:pt x="234" y="217"/>
                      <a:pt x="134" y="150"/>
                    </a:cubicBezTo>
                    <a:cubicBezTo>
                      <a:pt x="100" y="117"/>
                      <a:pt x="50" y="84"/>
                      <a:pt x="0" y="67"/>
                    </a:cubicBezTo>
                    <a:lnTo>
                      <a:pt x="0" y="67"/>
                    </a:lnTo>
                    <a:cubicBezTo>
                      <a:pt x="0" y="67"/>
                      <a:pt x="33" y="117"/>
                      <a:pt x="117" y="167"/>
                    </a:cubicBezTo>
                    <a:cubicBezTo>
                      <a:pt x="217" y="251"/>
                      <a:pt x="334" y="351"/>
                      <a:pt x="468" y="451"/>
                    </a:cubicBezTo>
                    <a:lnTo>
                      <a:pt x="1704" y="1437"/>
                    </a:lnTo>
                    <a:lnTo>
                      <a:pt x="1738" y="1454"/>
                    </a:lnTo>
                    <a:lnTo>
                      <a:pt x="1771" y="1437"/>
                    </a:lnTo>
                    <a:cubicBezTo>
                      <a:pt x="2348" y="1058"/>
                      <a:pt x="3038" y="615"/>
                      <a:pt x="3777" y="138"/>
                    </a:cubicBezTo>
                    <a:lnTo>
                      <a:pt x="3777" y="138"/>
                    </a:lnTo>
                    <a:cubicBezTo>
                      <a:pt x="4566" y="615"/>
                      <a:pt x="5306" y="1058"/>
                      <a:pt x="5932" y="1437"/>
                    </a:cubicBezTo>
                    <a:lnTo>
                      <a:pt x="5965" y="1454"/>
                    </a:lnTo>
                    <a:lnTo>
                      <a:pt x="5982" y="1437"/>
                    </a:lnTo>
                    <a:lnTo>
                      <a:pt x="7118" y="451"/>
                    </a:lnTo>
                    <a:cubicBezTo>
                      <a:pt x="7252" y="334"/>
                      <a:pt x="7352" y="251"/>
                      <a:pt x="7435" y="167"/>
                    </a:cubicBezTo>
                    <a:cubicBezTo>
                      <a:pt x="7502" y="117"/>
                      <a:pt x="7536" y="67"/>
                      <a:pt x="7536" y="67"/>
                    </a:cubicBezTo>
                    <a:lnTo>
                      <a:pt x="7536" y="67"/>
                    </a:lnTo>
                    <a:cubicBezTo>
                      <a:pt x="7486" y="84"/>
                      <a:pt x="7452" y="117"/>
                      <a:pt x="7419" y="150"/>
                    </a:cubicBezTo>
                    <a:lnTo>
                      <a:pt x="7084" y="401"/>
                    </a:lnTo>
                    <a:cubicBezTo>
                      <a:pt x="6790" y="647"/>
                      <a:pt x="6399" y="956"/>
                      <a:pt x="5944" y="1330"/>
                    </a:cubicBezTo>
                    <a:lnTo>
                      <a:pt x="5944" y="1330"/>
                    </a:lnTo>
                    <a:lnTo>
                      <a:pt x="3810" y="17"/>
                    </a:lnTo>
                    <a:lnTo>
                      <a:pt x="3793" y="17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128;p34"/>
              <p:cNvSpPr/>
              <p:nvPr/>
            </p:nvSpPr>
            <p:spPr>
              <a:xfrm>
                <a:off x="4426652" y="3010825"/>
                <a:ext cx="241529" cy="46601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1454" extrusionOk="0">
                    <a:moveTo>
                      <a:pt x="3759" y="0"/>
                    </a:moveTo>
                    <a:lnTo>
                      <a:pt x="3743" y="17"/>
                    </a:lnTo>
                    <a:cubicBezTo>
                      <a:pt x="3002" y="494"/>
                      <a:pt x="2326" y="939"/>
                      <a:pt x="1747" y="1336"/>
                    </a:cubicBezTo>
                    <a:lnTo>
                      <a:pt x="1747" y="1336"/>
                    </a:lnTo>
                    <a:lnTo>
                      <a:pt x="501" y="401"/>
                    </a:lnTo>
                    <a:lnTo>
                      <a:pt x="134" y="151"/>
                    </a:lnTo>
                    <a:cubicBezTo>
                      <a:pt x="100" y="117"/>
                      <a:pt x="50" y="84"/>
                      <a:pt x="0" y="67"/>
                    </a:cubicBezTo>
                    <a:lnTo>
                      <a:pt x="0" y="67"/>
                    </a:lnTo>
                    <a:cubicBezTo>
                      <a:pt x="33" y="100"/>
                      <a:pt x="84" y="151"/>
                      <a:pt x="117" y="167"/>
                    </a:cubicBezTo>
                    <a:cubicBezTo>
                      <a:pt x="217" y="251"/>
                      <a:pt x="334" y="351"/>
                      <a:pt x="468" y="451"/>
                    </a:cubicBezTo>
                    <a:cubicBezTo>
                      <a:pt x="785" y="702"/>
                      <a:pt x="1203" y="1036"/>
                      <a:pt x="1704" y="1437"/>
                    </a:cubicBezTo>
                    <a:lnTo>
                      <a:pt x="1738" y="1454"/>
                    </a:lnTo>
                    <a:lnTo>
                      <a:pt x="1771" y="1437"/>
                    </a:lnTo>
                    <a:cubicBezTo>
                      <a:pt x="2348" y="1058"/>
                      <a:pt x="3038" y="615"/>
                      <a:pt x="3777" y="138"/>
                    </a:cubicBezTo>
                    <a:lnTo>
                      <a:pt x="3777" y="138"/>
                    </a:lnTo>
                    <a:cubicBezTo>
                      <a:pt x="4566" y="615"/>
                      <a:pt x="5306" y="1058"/>
                      <a:pt x="5932" y="1437"/>
                    </a:cubicBezTo>
                    <a:lnTo>
                      <a:pt x="5965" y="1454"/>
                    </a:lnTo>
                    <a:lnTo>
                      <a:pt x="5982" y="1437"/>
                    </a:lnTo>
                    <a:cubicBezTo>
                      <a:pt x="6450" y="1036"/>
                      <a:pt x="6834" y="702"/>
                      <a:pt x="7118" y="451"/>
                    </a:cubicBezTo>
                    <a:lnTo>
                      <a:pt x="7435" y="167"/>
                    </a:lnTo>
                    <a:cubicBezTo>
                      <a:pt x="7502" y="100"/>
                      <a:pt x="7536" y="67"/>
                      <a:pt x="7536" y="67"/>
                    </a:cubicBezTo>
                    <a:lnTo>
                      <a:pt x="7536" y="67"/>
                    </a:lnTo>
                    <a:cubicBezTo>
                      <a:pt x="7486" y="84"/>
                      <a:pt x="7452" y="117"/>
                      <a:pt x="7419" y="151"/>
                    </a:cubicBezTo>
                    <a:lnTo>
                      <a:pt x="7084" y="401"/>
                    </a:lnTo>
                    <a:lnTo>
                      <a:pt x="5944" y="1330"/>
                    </a:lnTo>
                    <a:lnTo>
                      <a:pt x="5944" y="1330"/>
                    </a:lnTo>
                    <a:lnTo>
                      <a:pt x="3810" y="17"/>
                    </a:lnTo>
                    <a:lnTo>
                      <a:pt x="3793" y="17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129;p34"/>
              <p:cNvSpPr/>
              <p:nvPr/>
            </p:nvSpPr>
            <p:spPr>
              <a:xfrm>
                <a:off x="4426652" y="3059541"/>
                <a:ext cx="241529" cy="46633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1455" extrusionOk="0">
                    <a:moveTo>
                      <a:pt x="3759" y="1"/>
                    </a:moveTo>
                    <a:lnTo>
                      <a:pt x="3743" y="17"/>
                    </a:lnTo>
                    <a:lnTo>
                      <a:pt x="1736" y="1328"/>
                    </a:lnTo>
                    <a:lnTo>
                      <a:pt x="1736" y="1328"/>
                    </a:lnTo>
                    <a:lnTo>
                      <a:pt x="501" y="402"/>
                    </a:lnTo>
                    <a:cubicBezTo>
                      <a:pt x="351" y="301"/>
                      <a:pt x="234" y="218"/>
                      <a:pt x="134" y="151"/>
                    </a:cubicBezTo>
                    <a:cubicBezTo>
                      <a:pt x="100" y="118"/>
                      <a:pt x="50" y="84"/>
                      <a:pt x="0" y="68"/>
                    </a:cubicBezTo>
                    <a:lnTo>
                      <a:pt x="0" y="68"/>
                    </a:lnTo>
                    <a:cubicBezTo>
                      <a:pt x="0" y="68"/>
                      <a:pt x="34" y="101"/>
                      <a:pt x="117" y="168"/>
                    </a:cubicBezTo>
                    <a:lnTo>
                      <a:pt x="468" y="452"/>
                    </a:lnTo>
                    <a:cubicBezTo>
                      <a:pt x="785" y="702"/>
                      <a:pt x="1203" y="1037"/>
                      <a:pt x="1704" y="1438"/>
                    </a:cubicBezTo>
                    <a:lnTo>
                      <a:pt x="1738" y="1454"/>
                    </a:lnTo>
                    <a:lnTo>
                      <a:pt x="1771" y="1438"/>
                    </a:lnTo>
                    <a:cubicBezTo>
                      <a:pt x="2348" y="1059"/>
                      <a:pt x="3038" y="615"/>
                      <a:pt x="3777" y="138"/>
                    </a:cubicBezTo>
                    <a:lnTo>
                      <a:pt x="3777" y="138"/>
                    </a:lnTo>
                    <a:cubicBezTo>
                      <a:pt x="4566" y="615"/>
                      <a:pt x="5306" y="1059"/>
                      <a:pt x="5932" y="1438"/>
                    </a:cubicBezTo>
                    <a:lnTo>
                      <a:pt x="5965" y="1454"/>
                    </a:lnTo>
                    <a:lnTo>
                      <a:pt x="5982" y="1421"/>
                    </a:lnTo>
                    <a:lnTo>
                      <a:pt x="7118" y="452"/>
                    </a:lnTo>
                    <a:cubicBezTo>
                      <a:pt x="7252" y="335"/>
                      <a:pt x="7352" y="251"/>
                      <a:pt x="7435" y="168"/>
                    </a:cubicBezTo>
                    <a:cubicBezTo>
                      <a:pt x="7502" y="101"/>
                      <a:pt x="7536" y="68"/>
                      <a:pt x="7536" y="68"/>
                    </a:cubicBezTo>
                    <a:lnTo>
                      <a:pt x="7536" y="68"/>
                    </a:lnTo>
                    <a:cubicBezTo>
                      <a:pt x="7486" y="84"/>
                      <a:pt x="7452" y="118"/>
                      <a:pt x="7419" y="151"/>
                    </a:cubicBezTo>
                    <a:lnTo>
                      <a:pt x="7084" y="402"/>
                    </a:lnTo>
                    <a:lnTo>
                      <a:pt x="5944" y="1331"/>
                    </a:lnTo>
                    <a:lnTo>
                      <a:pt x="5944" y="1331"/>
                    </a:lnTo>
                    <a:lnTo>
                      <a:pt x="3810" y="17"/>
                    </a:lnTo>
                    <a:lnTo>
                      <a:pt x="3793" y="17"/>
                    </a:lnTo>
                    <a:lnTo>
                      <a:pt x="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130;p34"/>
              <p:cNvSpPr/>
              <p:nvPr/>
            </p:nvSpPr>
            <p:spPr>
              <a:xfrm>
                <a:off x="7679310" y="3501895"/>
                <a:ext cx="352935" cy="864805"/>
              </a:xfrm>
              <a:custGeom>
                <a:avLst/>
                <a:gdLst/>
                <a:ahLst/>
                <a:cxnLst/>
                <a:rect l="l" t="t" r="r" b="b"/>
                <a:pathLst>
                  <a:path w="11012" h="26983" extrusionOk="0">
                    <a:moveTo>
                      <a:pt x="4046" y="0"/>
                    </a:moveTo>
                    <a:cubicBezTo>
                      <a:pt x="3910" y="0"/>
                      <a:pt x="3770" y="6"/>
                      <a:pt x="3627" y="17"/>
                    </a:cubicBezTo>
                    <a:cubicBezTo>
                      <a:pt x="2056" y="267"/>
                      <a:pt x="1371" y="2189"/>
                      <a:pt x="1505" y="3759"/>
                    </a:cubicBezTo>
                    <a:cubicBezTo>
                      <a:pt x="1638" y="5347"/>
                      <a:pt x="2290" y="6884"/>
                      <a:pt x="2106" y="8454"/>
                    </a:cubicBezTo>
                    <a:cubicBezTo>
                      <a:pt x="1889" y="10443"/>
                      <a:pt x="385" y="12130"/>
                      <a:pt x="201" y="14135"/>
                    </a:cubicBezTo>
                    <a:cubicBezTo>
                      <a:pt x="1" y="16491"/>
                      <a:pt x="1672" y="18580"/>
                      <a:pt x="2173" y="20902"/>
                    </a:cubicBezTo>
                    <a:cubicBezTo>
                      <a:pt x="2407" y="22022"/>
                      <a:pt x="2374" y="23208"/>
                      <a:pt x="2791" y="24294"/>
                    </a:cubicBezTo>
                    <a:cubicBezTo>
                      <a:pt x="3435" y="25933"/>
                      <a:pt x="5027" y="26982"/>
                      <a:pt x="6748" y="26982"/>
                    </a:cubicBezTo>
                    <a:cubicBezTo>
                      <a:pt x="6992" y="26982"/>
                      <a:pt x="7239" y="26961"/>
                      <a:pt x="7486" y="26917"/>
                    </a:cubicBezTo>
                    <a:cubicBezTo>
                      <a:pt x="9475" y="26566"/>
                      <a:pt x="10945" y="24845"/>
                      <a:pt x="10978" y="22824"/>
                    </a:cubicBezTo>
                    <a:cubicBezTo>
                      <a:pt x="11012" y="21019"/>
                      <a:pt x="9892" y="19315"/>
                      <a:pt x="10026" y="17494"/>
                    </a:cubicBezTo>
                    <a:cubicBezTo>
                      <a:pt x="10126" y="16174"/>
                      <a:pt x="10912" y="14904"/>
                      <a:pt x="10745" y="13567"/>
                    </a:cubicBezTo>
                    <a:cubicBezTo>
                      <a:pt x="10544" y="11997"/>
                      <a:pt x="9090" y="10877"/>
                      <a:pt x="8572" y="9357"/>
                    </a:cubicBezTo>
                    <a:cubicBezTo>
                      <a:pt x="8054" y="7853"/>
                      <a:pt x="8539" y="6199"/>
                      <a:pt x="8372" y="4611"/>
                    </a:cubicBezTo>
                    <a:cubicBezTo>
                      <a:pt x="8070" y="1914"/>
                      <a:pt x="6624" y="0"/>
                      <a:pt x="4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131;p34"/>
              <p:cNvSpPr/>
              <p:nvPr/>
            </p:nvSpPr>
            <p:spPr>
              <a:xfrm>
                <a:off x="7531528" y="3943127"/>
                <a:ext cx="304731" cy="424727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13252" extrusionOk="0">
                    <a:moveTo>
                      <a:pt x="268" y="1"/>
                    </a:moveTo>
                    <a:lnTo>
                      <a:pt x="268" y="1"/>
                    </a:lnTo>
                    <a:cubicBezTo>
                      <a:pt x="0" y="2641"/>
                      <a:pt x="1170" y="5732"/>
                      <a:pt x="2523" y="8004"/>
                    </a:cubicBezTo>
                    <a:cubicBezTo>
                      <a:pt x="3893" y="10293"/>
                      <a:pt x="5949" y="12081"/>
                      <a:pt x="8405" y="13117"/>
                    </a:cubicBezTo>
                    <a:cubicBezTo>
                      <a:pt x="8576" y="13187"/>
                      <a:pt x="8765" y="13252"/>
                      <a:pt x="8939" y="13252"/>
                    </a:cubicBezTo>
                    <a:cubicBezTo>
                      <a:pt x="9055" y="13252"/>
                      <a:pt x="9164" y="13224"/>
                      <a:pt x="9257" y="13150"/>
                    </a:cubicBezTo>
                    <a:cubicBezTo>
                      <a:pt x="9441" y="12983"/>
                      <a:pt x="9474" y="12716"/>
                      <a:pt x="9474" y="12465"/>
                    </a:cubicBezTo>
                    <a:cubicBezTo>
                      <a:pt x="9508" y="6734"/>
                      <a:pt x="5765" y="1655"/>
                      <a:pt x="2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132;p34"/>
              <p:cNvSpPr/>
              <p:nvPr/>
            </p:nvSpPr>
            <p:spPr>
              <a:xfrm>
                <a:off x="7531528" y="3943127"/>
                <a:ext cx="304731" cy="424727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13252" extrusionOk="0">
                    <a:moveTo>
                      <a:pt x="268" y="1"/>
                    </a:moveTo>
                    <a:lnTo>
                      <a:pt x="268" y="1"/>
                    </a:lnTo>
                    <a:cubicBezTo>
                      <a:pt x="0" y="2641"/>
                      <a:pt x="1170" y="5732"/>
                      <a:pt x="2523" y="8004"/>
                    </a:cubicBezTo>
                    <a:cubicBezTo>
                      <a:pt x="3893" y="10293"/>
                      <a:pt x="5949" y="12081"/>
                      <a:pt x="8405" y="13117"/>
                    </a:cubicBezTo>
                    <a:cubicBezTo>
                      <a:pt x="8576" y="13187"/>
                      <a:pt x="8765" y="13252"/>
                      <a:pt x="8939" y="13252"/>
                    </a:cubicBezTo>
                    <a:cubicBezTo>
                      <a:pt x="9055" y="13252"/>
                      <a:pt x="9164" y="13224"/>
                      <a:pt x="9257" y="13150"/>
                    </a:cubicBezTo>
                    <a:cubicBezTo>
                      <a:pt x="9441" y="12983"/>
                      <a:pt x="9474" y="12716"/>
                      <a:pt x="9474" y="12465"/>
                    </a:cubicBezTo>
                    <a:cubicBezTo>
                      <a:pt x="9508" y="6734"/>
                      <a:pt x="5765" y="1655"/>
                      <a:pt x="268" y="1"/>
                    </a:cubicBezTo>
                    <a:close/>
                  </a:path>
                </a:pathLst>
              </a:custGeom>
              <a:solidFill>
                <a:schemeClr val="dk2">
                  <a:alpha val="19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133;p34"/>
              <p:cNvSpPr/>
              <p:nvPr/>
            </p:nvSpPr>
            <p:spPr>
              <a:xfrm>
                <a:off x="7647741" y="4095204"/>
                <a:ext cx="259733" cy="445046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1388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" y="51"/>
                      <a:pt x="50" y="101"/>
                      <a:pt x="84" y="151"/>
                    </a:cubicBezTo>
                    <a:lnTo>
                      <a:pt x="368" y="519"/>
                    </a:lnTo>
                    <a:cubicBezTo>
                      <a:pt x="618" y="836"/>
                      <a:pt x="969" y="1321"/>
                      <a:pt x="1404" y="1906"/>
                    </a:cubicBezTo>
                    <a:cubicBezTo>
                      <a:pt x="3659" y="4963"/>
                      <a:pt x="5581" y="8255"/>
                      <a:pt x="7151" y="11714"/>
                    </a:cubicBezTo>
                    <a:cubicBezTo>
                      <a:pt x="7452" y="12382"/>
                      <a:pt x="7686" y="12933"/>
                      <a:pt x="7836" y="13301"/>
                    </a:cubicBezTo>
                    <a:cubicBezTo>
                      <a:pt x="7920" y="13485"/>
                      <a:pt x="7987" y="13618"/>
                      <a:pt x="8020" y="13735"/>
                    </a:cubicBezTo>
                    <a:cubicBezTo>
                      <a:pt x="8054" y="13785"/>
                      <a:pt x="8070" y="13836"/>
                      <a:pt x="8104" y="13886"/>
                    </a:cubicBezTo>
                    <a:cubicBezTo>
                      <a:pt x="8087" y="13819"/>
                      <a:pt x="8070" y="13769"/>
                      <a:pt x="8054" y="13719"/>
                    </a:cubicBezTo>
                    <a:cubicBezTo>
                      <a:pt x="8020" y="13602"/>
                      <a:pt x="7953" y="13451"/>
                      <a:pt x="7887" y="13284"/>
                    </a:cubicBezTo>
                    <a:cubicBezTo>
                      <a:pt x="7753" y="12900"/>
                      <a:pt x="7536" y="12349"/>
                      <a:pt x="7235" y="11680"/>
                    </a:cubicBezTo>
                    <a:cubicBezTo>
                      <a:pt x="5731" y="8188"/>
                      <a:pt x="3793" y="4880"/>
                      <a:pt x="1487" y="1839"/>
                    </a:cubicBezTo>
                    <a:cubicBezTo>
                      <a:pt x="1053" y="1254"/>
                      <a:pt x="685" y="786"/>
                      <a:pt x="418" y="486"/>
                    </a:cubicBezTo>
                    <a:cubicBezTo>
                      <a:pt x="284" y="335"/>
                      <a:pt x="184" y="218"/>
                      <a:pt x="117" y="118"/>
                    </a:cubicBezTo>
                    <a:cubicBezTo>
                      <a:pt x="84" y="85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134;p34"/>
              <p:cNvSpPr/>
              <p:nvPr/>
            </p:nvSpPr>
            <p:spPr>
              <a:xfrm>
                <a:off x="7852829" y="3735892"/>
                <a:ext cx="56793" cy="797404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4880" extrusionOk="0">
                    <a:moveTo>
                      <a:pt x="17" y="1"/>
                    </a:moveTo>
                    <a:cubicBezTo>
                      <a:pt x="1" y="84"/>
                      <a:pt x="1" y="168"/>
                      <a:pt x="17" y="251"/>
                    </a:cubicBezTo>
                    <a:cubicBezTo>
                      <a:pt x="17" y="435"/>
                      <a:pt x="17" y="669"/>
                      <a:pt x="34" y="986"/>
                    </a:cubicBezTo>
                    <a:cubicBezTo>
                      <a:pt x="67" y="1621"/>
                      <a:pt x="101" y="2540"/>
                      <a:pt x="151" y="3643"/>
                    </a:cubicBezTo>
                    <a:cubicBezTo>
                      <a:pt x="268" y="5899"/>
                      <a:pt x="452" y="9023"/>
                      <a:pt x="702" y="12448"/>
                    </a:cubicBezTo>
                    <a:cubicBezTo>
                      <a:pt x="936" y="15890"/>
                      <a:pt x="1187" y="18998"/>
                      <a:pt x="1404" y="21237"/>
                    </a:cubicBezTo>
                    <a:cubicBezTo>
                      <a:pt x="1504" y="22357"/>
                      <a:pt x="1588" y="23259"/>
                      <a:pt x="1655" y="23910"/>
                    </a:cubicBezTo>
                    <a:cubicBezTo>
                      <a:pt x="1671" y="24211"/>
                      <a:pt x="1705" y="24445"/>
                      <a:pt x="1721" y="24629"/>
                    </a:cubicBezTo>
                    <a:cubicBezTo>
                      <a:pt x="1721" y="24712"/>
                      <a:pt x="1738" y="24796"/>
                      <a:pt x="1755" y="24880"/>
                    </a:cubicBezTo>
                    <a:cubicBezTo>
                      <a:pt x="1772" y="24796"/>
                      <a:pt x="1755" y="24712"/>
                      <a:pt x="1755" y="24629"/>
                    </a:cubicBezTo>
                    <a:cubicBezTo>
                      <a:pt x="1738" y="24445"/>
                      <a:pt x="1721" y="24211"/>
                      <a:pt x="1705" y="23894"/>
                    </a:cubicBezTo>
                    <a:cubicBezTo>
                      <a:pt x="1655" y="23259"/>
                      <a:pt x="1588" y="22357"/>
                      <a:pt x="1504" y="21237"/>
                    </a:cubicBezTo>
                    <a:cubicBezTo>
                      <a:pt x="1320" y="18981"/>
                      <a:pt x="1087" y="15874"/>
                      <a:pt x="853" y="12448"/>
                    </a:cubicBezTo>
                    <a:cubicBezTo>
                      <a:pt x="602" y="9006"/>
                      <a:pt x="402" y="5899"/>
                      <a:pt x="268" y="3643"/>
                    </a:cubicBezTo>
                    <a:cubicBezTo>
                      <a:pt x="184" y="2524"/>
                      <a:pt x="134" y="1621"/>
                      <a:pt x="84" y="986"/>
                    </a:cubicBezTo>
                    <a:cubicBezTo>
                      <a:pt x="67" y="669"/>
                      <a:pt x="51" y="435"/>
                      <a:pt x="34" y="251"/>
                    </a:cubicBezTo>
                    <a:cubicBezTo>
                      <a:pt x="34" y="168"/>
                      <a:pt x="34" y="84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135;p34"/>
              <p:cNvSpPr/>
              <p:nvPr/>
            </p:nvSpPr>
            <p:spPr>
              <a:xfrm>
                <a:off x="7775717" y="4419743"/>
                <a:ext cx="211017" cy="256560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8005" extrusionOk="0">
                    <a:moveTo>
                      <a:pt x="0" y="0"/>
                    </a:moveTo>
                    <a:lnTo>
                      <a:pt x="268" y="5013"/>
                    </a:lnTo>
                    <a:cubicBezTo>
                      <a:pt x="350" y="6696"/>
                      <a:pt x="1753" y="8004"/>
                      <a:pt x="3445" y="8004"/>
                    </a:cubicBezTo>
                    <a:cubicBezTo>
                      <a:pt x="3467" y="8004"/>
                      <a:pt x="3488" y="8004"/>
                      <a:pt x="3509" y="8004"/>
                    </a:cubicBezTo>
                    <a:cubicBezTo>
                      <a:pt x="5214" y="7954"/>
                      <a:pt x="6584" y="6550"/>
                      <a:pt x="6584" y="4846"/>
                    </a:cubicBez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136;p34"/>
              <p:cNvSpPr/>
              <p:nvPr/>
            </p:nvSpPr>
            <p:spPr>
              <a:xfrm>
                <a:off x="6691305" y="2375177"/>
                <a:ext cx="517864" cy="314378"/>
              </a:xfrm>
              <a:custGeom>
                <a:avLst/>
                <a:gdLst/>
                <a:ahLst/>
                <a:cxnLst/>
                <a:rect l="l" t="t" r="r" b="b"/>
                <a:pathLst>
                  <a:path w="16158" h="9809" extrusionOk="0">
                    <a:moveTo>
                      <a:pt x="435" y="0"/>
                    </a:moveTo>
                    <a:lnTo>
                      <a:pt x="1" y="936"/>
                    </a:lnTo>
                    <a:lnTo>
                      <a:pt x="15573" y="9808"/>
                    </a:lnTo>
                    <a:lnTo>
                      <a:pt x="16158" y="8689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137;p34"/>
              <p:cNvSpPr/>
              <p:nvPr/>
            </p:nvSpPr>
            <p:spPr>
              <a:xfrm>
                <a:off x="6680600" y="2313064"/>
                <a:ext cx="36986" cy="4394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371" extrusionOk="0">
                    <a:moveTo>
                      <a:pt x="719" y="0"/>
                    </a:moveTo>
                    <a:lnTo>
                      <a:pt x="0" y="1103"/>
                    </a:lnTo>
                    <a:lnTo>
                      <a:pt x="502" y="1370"/>
                    </a:lnTo>
                    <a:lnTo>
                      <a:pt x="1153" y="267"/>
                    </a:ln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138;p34"/>
              <p:cNvSpPr/>
              <p:nvPr/>
            </p:nvSpPr>
            <p:spPr>
              <a:xfrm>
                <a:off x="7053855" y="2609719"/>
                <a:ext cx="124258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17278" extrusionOk="0">
                    <a:moveTo>
                      <a:pt x="3058" y="1"/>
                    </a:moveTo>
                    <a:lnTo>
                      <a:pt x="0" y="17277"/>
                    </a:lnTo>
                    <a:lnTo>
                      <a:pt x="0" y="17277"/>
                    </a:lnTo>
                    <a:lnTo>
                      <a:pt x="1237" y="17260"/>
                    </a:lnTo>
                    <a:lnTo>
                      <a:pt x="3877" y="468"/>
                    </a:lnTo>
                    <a:lnTo>
                      <a:pt x="3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139;p34"/>
              <p:cNvSpPr/>
              <p:nvPr/>
            </p:nvSpPr>
            <p:spPr>
              <a:xfrm>
                <a:off x="6937641" y="3161075"/>
                <a:ext cx="268323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1812" extrusionOk="0">
                    <a:moveTo>
                      <a:pt x="4225" y="1"/>
                    </a:moveTo>
                    <a:cubicBezTo>
                      <a:pt x="1796" y="1"/>
                      <a:pt x="1" y="1812"/>
                      <a:pt x="1" y="1812"/>
                    </a:cubicBezTo>
                    <a:lnTo>
                      <a:pt x="8372" y="1795"/>
                    </a:lnTo>
                    <a:cubicBezTo>
                      <a:pt x="7369" y="709"/>
                      <a:pt x="5966" y="74"/>
                      <a:pt x="4478" y="7"/>
                    </a:cubicBezTo>
                    <a:cubicBezTo>
                      <a:pt x="4393" y="3"/>
                      <a:pt x="4309" y="1"/>
                      <a:pt x="4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140;p34"/>
              <p:cNvSpPr/>
              <p:nvPr/>
            </p:nvSpPr>
            <p:spPr>
              <a:xfrm>
                <a:off x="6481922" y="2321109"/>
                <a:ext cx="288130" cy="271496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8471" extrusionOk="0">
                    <a:moveTo>
                      <a:pt x="4887" y="1"/>
                    </a:moveTo>
                    <a:cubicBezTo>
                      <a:pt x="3657" y="1"/>
                      <a:pt x="2458" y="632"/>
                      <a:pt x="1788" y="1771"/>
                    </a:cubicBezTo>
                    <a:lnTo>
                      <a:pt x="1" y="4879"/>
                    </a:lnTo>
                    <a:lnTo>
                      <a:pt x="6216" y="8471"/>
                    </a:lnTo>
                    <a:lnTo>
                      <a:pt x="8021" y="5363"/>
                    </a:lnTo>
                    <a:cubicBezTo>
                      <a:pt x="8990" y="3642"/>
                      <a:pt x="8388" y="1470"/>
                      <a:pt x="6684" y="484"/>
                    </a:cubicBezTo>
                    <a:cubicBezTo>
                      <a:pt x="6118" y="157"/>
                      <a:pt x="5499" y="1"/>
                      <a:pt x="4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48" t="1580" r="62542" b="48287"/>
            <a:stretch/>
          </p:blipFill>
          <p:spPr>
            <a:xfrm>
              <a:off x="5317771" y="1858892"/>
              <a:ext cx="774706" cy="68080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266" t="1580" r="6021" b="48287"/>
            <a:stretch/>
          </p:blipFill>
          <p:spPr>
            <a:xfrm>
              <a:off x="6054087" y="934685"/>
              <a:ext cx="822933" cy="710253"/>
            </a:xfrm>
            <a:prstGeom prst="rect">
              <a:avLst/>
            </a:prstGeom>
          </p:spPr>
        </p:pic>
        <p:pic>
          <p:nvPicPr>
            <p:cNvPr id="14" name="Picture 2" descr="Electronic power Icon of Glyph style - Available in SVG, PNG, EPS, AI &amp; Icon  fon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616" y="2728840"/>
              <a:ext cx="425257" cy="42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omponents used in electronics and power electronics | 3D Warehou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137399" y="2009775"/>
              <a:ext cx="39052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2960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E00700"/>
      </a:dk1>
      <a:lt1>
        <a:srgbClr val="FFFFFF"/>
      </a:lt1>
      <a:dk2>
        <a:srgbClr val="263238"/>
      </a:dk2>
      <a:lt2>
        <a:srgbClr val="8A4C48"/>
      </a:lt2>
      <a:accent1>
        <a:srgbClr val="690300"/>
      </a:accent1>
      <a:accent2>
        <a:srgbClr val="FF5E59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E00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603</Words>
  <Application>Microsoft Office PowerPoint</Application>
  <PresentationFormat>On-screen Show (16:9)</PresentationFormat>
  <Paragraphs>140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Lilita One</vt:lpstr>
      <vt:lpstr>Josefin Sans</vt:lpstr>
      <vt:lpstr>Wingdings</vt:lpstr>
      <vt:lpstr>Sriracha</vt:lpstr>
      <vt:lpstr>Quicksand Light</vt:lpstr>
      <vt:lpstr>futura-pt-n4</vt:lpstr>
      <vt:lpstr>Calibri</vt:lpstr>
      <vt:lpstr>Project research</vt:lpstr>
      <vt:lpstr>Slide 1</vt:lpstr>
      <vt:lpstr>MALAIYAPPAN M</vt:lpstr>
      <vt:lpstr>Pantech Solutions</vt:lpstr>
      <vt:lpstr>Slide 4</vt:lpstr>
      <vt:lpstr>Essential Tool for Electrical Engineering</vt:lpstr>
      <vt:lpstr>Application Block Diagram</vt:lpstr>
      <vt:lpstr>Target Industry</vt:lpstr>
      <vt:lpstr>30 DAYS AGENDA</vt:lpstr>
      <vt:lpstr>DAY1</vt:lpstr>
      <vt:lpstr>Agenda</vt:lpstr>
      <vt:lpstr>Slide 11</vt:lpstr>
      <vt:lpstr>Slide 12</vt:lpstr>
      <vt:lpstr>MATLAB History</vt:lpstr>
      <vt:lpstr>Simulink</vt:lpstr>
      <vt:lpstr>Simulation and Model Based Design</vt:lpstr>
      <vt:lpstr>MATLAB for Electrical Engineering</vt:lpstr>
      <vt:lpstr>Examples</vt:lpstr>
      <vt:lpstr>Simulink</vt:lpstr>
      <vt:lpstr>Project Window</vt:lpstr>
      <vt:lpstr>Example 1</vt:lpstr>
      <vt:lpstr>Ex2: Square Wave</vt:lpstr>
      <vt:lpstr>-Consistancy is the Success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>DELL</dc:creator>
  <cp:lastModifiedBy>Jeeva Rajan</cp:lastModifiedBy>
  <cp:revision>20</cp:revision>
  <dcterms:modified xsi:type="dcterms:W3CDTF">2020-11-23T13:22:53Z</dcterms:modified>
</cp:coreProperties>
</file>