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58" r:id="rId8"/>
    <p:sldId id="268" r:id="rId9"/>
    <p:sldId id="273" r:id="rId10"/>
    <p:sldId id="266" r:id="rId11"/>
    <p:sldId id="25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56000">
              <a:schemeClr val="accent6">
                <a:lumMod val="45000"/>
                <a:lumOff val="55000"/>
              </a:schemeClr>
            </a:gs>
            <a:gs pos="8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0646" y="2419643"/>
            <a:ext cx="9905620" cy="1009357"/>
          </a:xfrm>
          <a:noFill/>
        </p:spPr>
        <p:txBody>
          <a:bodyPr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中组部千人计划</a:t>
            </a:r>
            <a:r>
              <a:rPr lang="zh-CN" altLang="en-US" sz="4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”分析与可视化系统</a:t>
            </a:r>
            <a:endParaRPr lang="zh-CN" altLang="en-US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8090" y="3850976"/>
            <a:ext cx="4275820" cy="127172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组：时启顺 伍德明 刘继国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卢俊宇</a:t>
            </a: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方凯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43190" y="1024484"/>
            <a:ext cx="9905620" cy="100935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高性能计算课程大作业</a:t>
            </a:r>
            <a:r>
              <a:rPr lang="en-US" altLang="zh-CN" sz="3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41010" y="3429000"/>
            <a:ext cx="101287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9" name="矩形 8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9" y="507706"/>
            <a:ext cx="9279220" cy="60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626146"/>
            <a:ext cx="8030095" cy="501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2504" y="5807024"/>
            <a:ext cx="874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本组长江学者年龄普遍在</a:t>
            </a:r>
            <a:r>
              <a:rPr lang="en-US" altLang="zh-CN" dirty="0" smtClean="0"/>
              <a:t>50~70</a:t>
            </a:r>
            <a:r>
              <a:rPr lang="zh-CN" altLang="en-US" dirty="0" smtClean="0"/>
              <a:t>岁，专业方向偏向于生物医学和材料科学等基础领域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57" y="453506"/>
            <a:ext cx="8026030" cy="5016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1673" y="594360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大多数数据信息通过搜索引擎获取，且该组长江学者获取称号时间基本</a:t>
            </a:r>
            <a:endParaRPr lang="en-US" altLang="zh-CN" dirty="0" smtClean="0"/>
          </a:p>
          <a:p>
            <a:r>
              <a:rPr lang="zh-CN" altLang="en-US" dirty="0" smtClean="0"/>
              <a:t>集中在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5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56000">
              <a:schemeClr val="accent6">
                <a:lumMod val="45000"/>
                <a:lumOff val="55000"/>
              </a:schemeClr>
            </a:gs>
            <a:gs pos="8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762924" y="624110"/>
            <a:ext cx="2795189" cy="65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25401" y="252991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sz="28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5401" y="3209594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28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25401" y="4568948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得出</a:t>
            </a:r>
            <a:r>
              <a:rPr lang="zh-CN" altLang="en-US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8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25401" y="1849136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目标任务</a:t>
            </a:r>
            <a:endParaRPr lang="zh-CN" altLang="en-US" sz="28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5401" y="3889271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系统展示</a:t>
            </a:r>
            <a:endParaRPr lang="zh-CN" altLang="en-US" sz="28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5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0233" y="2069710"/>
            <a:ext cx="8915400" cy="327601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收集中组部千人计划的人员数据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对该数据进行整理分析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根据数据分析的结果得出结论</a:t>
            </a:r>
            <a:endParaRPr lang="en-US" altLang="zh-CN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做出一个可以实现在线分析与可视化的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62924" y="624110"/>
            <a:ext cx="2795189" cy="652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9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1530" y="2744155"/>
            <a:ext cx="2376683" cy="265080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出生日期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籍贯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所在单位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1530" y="21243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0529" y="21243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420529" y="2948137"/>
            <a:ext cx="2376683" cy="2242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获得称号实践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获得称号单位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毕业时间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3678" y="5757096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所有涉及地理位置的信息已注明其经纬度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91162" y="11926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收集内容</a:t>
            </a:r>
            <a:endParaRPr lang="zh-CN" altLang="en-US" sz="32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0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5298" y="2741918"/>
            <a:ext cx="7620849" cy="217298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组间分工：从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至今，千人计划共引进了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年。正好总任务分成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个组来做，所以便根据获得称号的年份来收集信息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内协作：将数据收集任务分发至每位成员，协作收集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   百度搜索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91162" y="11926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收集过程</a:t>
            </a:r>
            <a:endParaRPr lang="zh-CN" altLang="en-US" sz="32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58657" y="185704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采取的方式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5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数据收集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8657" y="185704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2215" y="2520286"/>
            <a:ext cx="293995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人员名单数据不全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82215" y="3063948"/>
            <a:ext cx="93970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由于千人计划名单官网上尚未公开，我们只能根据网友整理的部分数据来收集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91162" y="11926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收集过程</a:t>
            </a:r>
            <a:endParaRPr lang="zh-CN" altLang="en-US" sz="32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82215" y="3586946"/>
            <a:ext cx="293995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个人信息不完整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2215" y="3989714"/>
            <a:ext cx="868999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部分人员详细信息查不到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：有些人只有姓名和引进后的单位，没有籍贯、出生年月等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94454" y="5561949"/>
            <a:ext cx="8211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比如：有些人员的毕业院校是本科阶段，有些是硕士或博士阶段，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给后续数据分析带来一定的困难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82215" y="4998713"/>
            <a:ext cx="350265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毕业院校信息参差不齐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6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1162" y="11926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</a:t>
            </a:r>
            <a:endParaRPr lang="zh-CN" altLang="en-US" sz="32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2689" y="227455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4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endParaRPr lang="zh-CN" altLang="en-US" sz="24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73218" y="281862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Echarts3</a:t>
            </a:r>
            <a:endParaRPr lang="zh-CN" altLang="en-US" sz="24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3218" y="3910129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24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度地图</a:t>
            </a:r>
            <a:r>
              <a:rPr lang="en-US" altLang="zh-CN" sz="2400" dirty="0" err="1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4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26904" y="2274550"/>
            <a:ext cx="2769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后台解析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47390" y="3414045"/>
            <a:ext cx="752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的图表库，可提供直观生动可交互的数据可视化图表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47390" y="4621924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制作基于经纬度的地图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6"/>
          <p:cNvSpPr txBox="1"/>
          <p:nvPr/>
        </p:nvSpPr>
        <p:spPr>
          <a:xfrm>
            <a:off x="2405089" y="508358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涉及语言</a:t>
            </a:r>
            <a:endParaRPr lang="zh-CN" altLang="en-US" sz="24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0"/>
          <p:cNvSpPr txBox="1"/>
          <p:nvPr/>
        </p:nvSpPr>
        <p:spPr>
          <a:xfrm>
            <a:off x="4479304" y="5083589"/>
            <a:ext cx="508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5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1162" y="11926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代码介绍</a:t>
            </a:r>
            <a:endParaRPr lang="zh-CN" altLang="en-US" sz="32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7" y="1874787"/>
            <a:ext cx="5025323" cy="302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2573" y="5361709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获取年龄分布的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处理层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0" y="1777452"/>
            <a:ext cx="6059979" cy="327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66682" y="536170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前端拦截请求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渲染后台数据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0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62924" y="624110"/>
            <a:ext cx="2795189" cy="6529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1162" y="11926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A530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代码介绍</a:t>
            </a:r>
            <a:endParaRPr lang="zh-CN" altLang="en-US" sz="3200" dirty="0">
              <a:solidFill>
                <a:srgbClr val="A530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0080" y="684335"/>
            <a:ext cx="512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537" y="539021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33875" y="53617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部分代码目录结构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26" y="1604356"/>
            <a:ext cx="3945862" cy="375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5" y="1485064"/>
            <a:ext cx="2915689" cy="378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6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417</Words>
  <Application>Microsoft Office PowerPoint</Application>
  <PresentationFormat>自定义</PresentationFormat>
  <Paragraphs>80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丝状</vt:lpstr>
      <vt:lpstr>“中组部千人计划”分析与可视化系统</vt:lpstr>
      <vt:lpstr>PowerPoint 演示文稿</vt:lpstr>
      <vt:lpstr>PowerPoint 演示文稿</vt:lpstr>
      <vt:lpstr>数据收集</vt:lpstr>
      <vt:lpstr>数据收集</vt:lpstr>
      <vt:lpstr>数据收集</vt:lpstr>
      <vt:lpstr>数据分析</vt:lpstr>
      <vt:lpstr>数据分析</vt:lpstr>
      <vt:lpstr>数据分析</vt:lpstr>
      <vt:lpstr>系统展示</vt:lpstr>
      <vt:lpstr>得出结论</vt:lpstr>
      <vt:lpstr>得出结论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中组部千人计划                   分析与可视化系统</dc:title>
  <dc:creator>时 启顺</dc:creator>
  <cp:lastModifiedBy>Windows 用户</cp:lastModifiedBy>
  <cp:revision>25</cp:revision>
  <dcterms:created xsi:type="dcterms:W3CDTF">2018-06-09T06:54:41Z</dcterms:created>
  <dcterms:modified xsi:type="dcterms:W3CDTF">2018-06-10T15:40:43Z</dcterms:modified>
</cp:coreProperties>
</file>