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4b35ea9b2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4b35ea9b2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64b35ea9b2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4b35ea9b2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4b35ea9b2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64b35ea9b2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4b35ea9b2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4b35ea9b2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64b35ea9b2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4b35ea9b2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4b35ea9b2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64b35ea9b2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4b35ea9b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4b35ea9b2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64b35ea9b2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4b35ea9b2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4b35ea9b2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64b35ea9b2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4b35ea9b2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4b35ea9b2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64b35ea9b2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4b35ea9b2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4b35ea9b2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64b35ea9b2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4b35ea9b2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4b35ea9b2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64b35ea9b2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5458361" y="-22656"/>
            <a:ext cx="1284605" cy="1684020"/>
          </a:xfrm>
          <a:prstGeom prst="rect">
            <a:avLst/>
          </a:prstGeom>
          <a:noFill/>
          <a:ln>
            <a:noFill/>
          </a:ln>
        </p:spPr>
      </p:pic>
      <p:pic>
        <p:nvPicPr>
          <p:cNvPr id="17" name="Google Shape;17;p2"/>
          <p:cNvPicPr preferRelativeResize="0"/>
          <p:nvPr/>
        </p:nvPicPr>
        <p:blipFill rotWithShape="1">
          <a:blip r:embed="rId3">
            <a:alphaModFix/>
          </a:blip>
          <a:srcRect b="0" l="0" r="0" t="0"/>
          <a:stretch/>
        </p:blipFill>
        <p:spPr>
          <a:xfrm>
            <a:off x="5458361" y="1626365"/>
            <a:ext cx="1284605" cy="151130"/>
          </a:xfrm>
          <a:prstGeom prst="rect">
            <a:avLst/>
          </a:prstGeom>
          <a:noFill/>
          <a:ln>
            <a:noFill/>
          </a:ln>
        </p:spPr>
      </p:pic>
      <p:pic>
        <p:nvPicPr>
          <p:cNvPr id="18" name="Google Shape;18;p2"/>
          <p:cNvPicPr preferRelativeResize="0"/>
          <p:nvPr/>
        </p:nvPicPr>
        <p:blipFill rotWithShape="1">
          <a:blip r:embed="rId4">
            <a:alphaModFix/>
          </a:blip>
          <a:srcRect b="0" l="0" r="0" t="0"/>
          <a:stretch/>
        </p:blipFill>
        <p:spPr>
          <a:xfrm>
            <a:off x="0" y="6400799"/>
            <a:ext cx="12192000" cy="457677"/>
          </a:xfrm>
          <a:prstGeom prst="rect">
            <a:avLst/>
          </a:prstGeom>
          <a:noFill/>
          <a:ln>
            <a:noFill/>
          </a:ln>
        </p:spPr>
      </p:pic>
      <p:sp>
        <p:nvSpPr>
          <p:cNvPr id="19" name="Google Shape;19;p2"/>
          <p:cNvSpPr txBox="1"/>
          <p:nvPr>
            <p:ph type="ctrTitle"/>
          </p:nvPr>
        </p:nvSpPr>
        <p:spPr>
          <a:xfrm>
            <a:off x="838200" y="2607145"/>
            <a:ext cx="10515600" cy="127039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838200" y="4069874"/>
            <a:ext cx="105156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2"/>
          <p:cNvSpPr txBox="1"/>
          <p:nvPr>
            <p:ph idx="10" type="dt"/>
          </p:nvPr>
        </p:nvSpPr>
        <p:spPr>
          <a:xfrm>
            <a:off x="838200" y="6452047"/>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610600" y="6452047"/>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
          <p:cNvSpPr txBox="1"/>
          <p:nvPr/>
        </p:nvSpPr>
        <p:spPr>
          <a:xfrm>
            <a:off x="4038600" y="6400738"/>
            <a:ext cx="4114800" cy="4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Universitas Islam Indonesia</a:t>
            </a:r>
            <a:endParaRPr sz="12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11"/>
          <p:cNvSpPr txBox="1"/>
          <p:nvPr/>
        </p:nvSpPr>
        <p:spPr>
          <a:xfrm>
            <a:off x="4038600" y="6400738"/>
            <a:ext cx="4114800" cy="4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Universitas Islam Indonesia</a:t>
            </a:r>
            <a:endParaRPr sz="12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type="tx">
  <p:cSld name="TITLE_AND_BODY">
    <p:spTree>
      <p:nvGrpSpPr>
        <p:cNvPr id="101" name="Shape 101"/>
        <p:cNvGrpSpPr/>
        <p:nvPr/>
      </p:nvGrpSpPr>
      <p:grpSpPr>
        <a:xfrm>
          <a:off x="0" y="0"/>
          <a:ext cx="0" cy="0"/>
          <a:chOff x="0" y="0"/>
          <a:chExt cx="0" cy="0"/>
        </a:xfrm>
      </p:grpSpPr>
      <p:sp>
        <p:nvSpPr>
          <p:cNvPr id="102" name="Google Shape;10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3"/>
          <p:cNvSpPr txBox="1"/>
          <p:nvPr>
            <p:ph idx="1" type="body"/>
          </p:nvPr>
        </p:nvSpPr>
        <p:spPr>
          <a:xfrm>
            <a:off x="333375" y="1919883"/>
            <a:ext cx="5524500" cy="4429125"/>
          </a:xfrm>
          <a:prstGeom prst="rect">
            <a:avLst/>
          </a:prstGeom>
          <a:noFill/>
          <a:ln>
            <a:noFill/>
          </a:ln>
        </p:spPr>
        <p:txBody>
          <a:bodyPr anchorCtr="0" anchor="t" bIns="45700" lIns="91425" spcFirstLastPara="1" rIns="91425" wrap="square" tIns="45700">
            <a:noAutofit/>
          </a:bodyPr>
          <a:lstStyle>
            <a:lvl1pPr indent="-398272" lvl="0" marL="457200" algn="l">
              <a:lnSpc>
                <a:spcPct val="100000"/>
              </a:lnSpc>
              <a:spcBef>
                <a:spcPts val="2672"/>
              </a:spcBef>
              <a:spcAft>
                <a:spcPts val="0"/>
              </a:spcAft>
              <a:buClr>
                <a:schemeClr val="dk1"/>
              </a:buClr>
              <a:buSzPts val="2672"/>
              <a:buChar char="•"/>
              <a:defRPr sz="2672"/>
            </a:lvl1pPr>
            <a:lvl2pPr indent="-398272" lvl="1" marL="914400" algn="l">
              <a:lnSpc>
                <a:spcPct val="100000"/>
              </a:lnSpc>
              <a:spcBef>
                <a:spcPts val="2672"/>
              </a:spcBef>
              <a:spcAft>
                <a:spcPts val="0"/>
              </a:spcAft>
              <a:buClr>
                <a:schemeClr val="dk1"/>
              </a:buClr>
              <a:buSzPts val="2672"/>
              <a:buChar char="•"/>
              <a:defRPr sz="2672"/>
            </a:lvl2pPr>
            <a:lvl3pPr indent="-398272" lvl="2" marL="1371600" algn="l">
              <a:lnSpc>
                <a:spcPct val="100000"/>
              </a:lnSpc>
              <a:spcBef>
                <a:spcPts val="2672"/>
              </a:spcBef>
              <a:spcAft>
                <a:spcPts val="0"/>
              </a:spcAft>
              <a:buClr>
                <a:schemeClr val="dk1"/>
              </a:buClr>
              <a:buSzPts val="2672"/>
              <a:buChar char="•"/>
              <a:defRPr sz="2672"/>
            </a:lvl3pPr>
            <a:lvl4pPr indent="-398272" lvl="3" marL="1828800" algn="l">
              <a:lnSpc>
                <a:spcPct val="100000"/>
              </a:lnSpc>
              <a:spcBef>
                <a:spcPts val="2672"/>
              </a:spcBef>
              <a:spcAft>
                <a:spcPts val="0"/>
              </a:spcAft>
              <a:buClr>
                <a:schemeClr val="dk1"/>
              </a:buClr>
              <a:buSzPts val="2672"/>
              <a:buChar char="•"/>
              <a:defRPr sz="2672"/>
            </a:lvl4pPr>
            <a:lvl5pPr indent="-398272" lvl="4" marL="2286000" algn="l">
              <a:lnSpc>
                <a:spcPct val="100000"/>
              </a:lnSpc>
              <a:spcBef>
                <a:spcPts val="2672"/>
              </a:spcBef>
              <a:spcAft>
                <a:spcPts val="0"/>
              </a:spcAft>
              <a:buClr>
                <a:schemeClr val="dk1"/>
              </a:buClr>
              <a:buSzPts val="2672"/>
              <a:buChar char="•"/>
              <a:defRPr sz="2672"/>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4" name="Shape 104"/>
        <p:cNvGrpSpPr/>
        <p:nvPr/>
      </p:nvGrpSpPr>
      <p:grpSpPr>
        <a:xfrm>
          <a:off x="0" y="0"/>
          <a:ext cx="0" cy="0"/>
          <a:chOff x="0" y="0"/>
          <a:chExt cx="0" cy="0"/>
        </a:xfrm>
      </p:grpSpPr>
      <p:sp>
        <p:nvSpPr>
          <p:cNvPr id="105" name="Google Shape;105;p14"/>
          <p:cNvSpPr txBox="1"/>
          <p:nvPr>
            <p:ph idx="1" type="body"/>
          </p:nvPr>
        </p:nvSpPr>
        <p:spPr>
          <a:xfrm>
            <a:off x="714375" y="535781"/>
            <a:ext cx="10751344" cy="577750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id="25" name="Google Shape;25;p3"/>
          <p:cNvPicPr preferRelativeResize="0"/>
          <p:nvPr/>
        </p:nvPicPr>
        <p:blipFill rotWithShape="1">
          <a:blip r:embed="rId2">
            <a:alphaModFix/>
          </a:blip>
          <a:srcRect b="0" l="0" r="0" t="0"/>
          <a:stretch/>
        </p:blipFill>
        <p:spPr>
          <a:xfrm>
            <a:off x="0" y="6400799"/>
            <a:ext cx="12192000" cy="457677"/>
          </a:xfrm>
          <a:prstGeom prst="rect">
            <a:avLst/>
          </a:prstGeom>
          <a:noFill/>
          <a:ln>
            <a:noFill/>
          </a:ln>
        </p:spPr>
      </p:pic>
      <p:sp>
        <p:nvSpPr>
          <p:cNvPr id="26" name="Google Shape;26;p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10" type="dt"/>
          </p:nvPr>
        </p:nvSpPr>
        <p:spPr>
          <a:xfrm>
            <a:off x="838200" y="6452047"/>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610600" y="6452047"/>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0" name="Google Shape;30;p3"/>
          <p:cNvPicPr preferRelativeResize="0"/>
          <p:nvPr/>
        </p:nvPicPr>
        <p:blipFill rotWithShape="1">
          <a:blip r:embed="rId3">
            <a:alphaModFix/>
          </a:blip>
          <a:srcRect b="0" l="0" r="0" t="0"/>
          <a:stretch/>
        </p:blipFill>
        <p:spPr>
          <a:xfrm>
            <a:off x="-14290" y="-3875"/>
            <a:ext cx="773802" cy="1361893"/>
          </a:xfrm>
          <a:prstGeom prst="rect">
            <a:avLst/>
          </a:prstGeom>
          <a:noFill/>
          <a:ln>
            <a:noFill/>
          </a:ln>
        </p:spPr>
      </p:pic>
      <p:sp>
        <p:nvSpPr>
          <p:cNvPr id="31" name="Google Shape;31;p3"/>
          <p:cNvSpPr txBox="1"/>
          <p:nvPr/>
        </p:nvSpPr>
        <p:spPr>
          <a:xfrm>
            <a:off x="4038600" y="6400738"/>
            <a:ext cx="4114800" cy="4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Universitas Islam Indonesia</a:t>
            </a:r>
            <a:endParaRPr sz="12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b="0" l="0" r="0" t="0"/>
          <a:stretch/>
        </p:blipFill>
        <p:spPr>
          <a:xfrm>
            <a:off x="0" y="6400799"/>
            <a:ext cx="12192000" cy="457677"/>
          </a:xfrm>
          <a:prstGeom prst="rect">
            <a:avLst/>
          </a:prstGeom>
          <a:noFill/>
          <a:ln>
            <a:noFill/>
          </a:ln>
        </p:spPr>
      </p:pic>
      <p:sp>
        <p:nvSpPr>
          <p:cNvPr id="34" name="Google Shape;3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4"/>
          <p:cNvSpPr txBox="1"/>
          <p:nvPr>
            <p:ph idx="10" type="dt"/>
          </p:nvPr>
        </p:nvSpPr>
        <p:spPr>
          <a:xfrm>
            <a:off x="838200" y="6452047"/>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8610600" y="6452047"/>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4"/>
          <p:cNvSpPr txBox="1"/>
          <p:nvPr/>
        </p:nvSpPr>
        <p:spPr>
          <a:xfrm>
            <a:off x="4038600" y="6400738"/>
            <a:ext cx="4114800" cy="4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Universitas Islam Indonesia</a:t>
            </a:r>
            <a:endParaRPr sz="12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b="0" l="0" r="0" t="0"/>
          <a:stretch/>
        </p:blipFill>
        <p:spPr>
          <a:xfrm>
            <a:off x="0" y="6400799"/>
            <a:ext cx="12192000" cy="457677"/>
          </a:xfrm>
          <a:prstGeom prst="rect">
            <a:avLst/>
          </a:prstGeom>
          <a:noFill/>
          <a:ln>
            <a:noFill/>
          </a:ln>
        </p:spPr>
      </p:pic>
      <p:sp>
        <p:nvSpPr>
          <p:cNvPr id="41" name="Google Shape;4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
          <p:cNvSpPr txBox="1"/>
          <p:nvPr>
            <p:ph idx="10" type="dt"/>
          </p:nvPr>
        </p:nvSpPr>
        <p:spPr>
          <a:xfrm>
            <a:off x="838200" y="645317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8610600" y="645317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6" name="Google Shape;46;p5"/>
          <p:cNvPicPr preferRelativeResize="0"/>
          <p:nvPr/>
        </p:nvPicPr>
        <p:blipFill rotWithShape="1">
          <a:blip r:embed="rId3">
            <a:alphaModFix/>
          </a:blip>
          <a:srcRect b="0" l="0" r="0" t="0"/>
          <a:stretch/>
        </p:blipFill>
        <p:spPr>
          <a:xfrm>
            <a:off x="-14290" y="-3875"/>
            <a:ext cx="773802" cy="1361893"/>
          </a:xfrm>
          <a:prstGeom prst="rect">
            <a:avLst/>
          </a:prstGeom>
          <a:noFill/>
          <a:ln>
            <a:noFill/>
          </a:ln>
        </p:spPr>
      </p:pic>
      <p:sp>
        <p:nvSpPr>
          <p:cNvPr id="47" name="Google Shape;47;p5"/>
          <p:cNvSpPr txBox="1"/>
          <p:nvPr/>
        </p:nvSpPr>
        <p:spPr>
          <a:xfrm>
            <a:off x="4038600" y="6400738"/>
            <a:ext cx="4114800" cy="4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Universitas Islam Indonesia</a:t>
            </a:r>
            <a:endParaRPr sz="12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b="0" l="0" r="0" t="0"/>
          <a:stretch/>
        </p:blipFill>
        <p:spPr>
          <a:xfrm>
            <a:off x="0" y="6400799"/>
            <a:ext cx="12192000" cy="457677"/>
          </a:xfrm>
          <a:prstGeom prst="rect">
            <a:avLst/>
          </a:prstGeom>
          <a:noFill/>
          <a:ln>
            <a:noFill/>
          </a:ln>
        </p:spPr>
      </p:pic>
      <p:sp>
        <p:nvSpPr>
          <p:cNvPr id="50" name="Google Shape;50;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
          <p:cNvSpPr txBox="1"/>
          <p:nvPr>
            <p:ph idx="10" type="dt"/>
          </p:nvPr>
        </p:nvSpPr>
        <p:spPr>
          <a:xfrm>
            <a:off x="838200" y="645317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8610600" y="645317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7" name="Google Shape;57;p6"/>
          <p:cNvPicPr preferRelativeResize="0"/>
          <p:nvPr/>
        </p:nvPicPr>
        <p:blipFill rotWithShape="1">
          <a:blip r:embed="rId3">
            <a:alphaModFix/>
          </a:blip>
          <a:srcRect b="0" l="0" r="0" t="0"/>
          <a:stretch/>
        </p:blipFill>
        <p:spPr>
          <a:xfrm>
            <a:off x="-14290" y="-3875"/>
            <a:ext cx="773802" cy="1361893"/>
          </a:xfrm>
          <a:prstGeom prst="rect">
            <a:avLst/>
          </a:prstGeom>
          <a:noFill/>
          <a:ln>
            <a:noFill/>
          </a:ln>
        </p:spPr>
      </p:pic>
      <p:sp>
        <p:nvSpPr>
          <p:cNvPr id="58" name="Google Shape;58;p6"/>
          <p:cNvSpPr txBox="1"/>
          <p:nvPr/>
        </p:nvSpPr>
        <p:spPr>
          <a:xfrm>
            <a:off x="4038600" y="6400738"/>
            <a:ext cx="4114800" cy="4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Universitas Islam Indonesia</a:t>
            </a:r>
            <a:endParaRPr sz="12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pic>
        <p:nvPicPr>
          <p:cNvPr id="60" name="Google Shape;60;p7"/>
          <p:cNvPicPr preferRelativeResize="0"/>
          <p:nvPr/>
        </p:nvPicPr>
        <p:blipFill rotWithShape="1">
          <a:blip r:embed="rId2">
            <a:alphaModFix/>
          </a:blip>
          <a:srcRect b="0" l="0" r="0" t="0"/>
          <a:stretch/>
        </p:blipFill>
        <p:spPr>
          <a:xfrm>
            <a:off x="0" y="6400799"/>
            <a:ext cx="12192000" cy="457677"/>
          </a:xfrm>
          <a:prstGeom prst="rect">
            <a:avLst/>
          </a:prstGeom>
          <a:noFill/>
          <a:ln>
            <a:noFill/>
          </a:ln>
        </p:spPr>
      </p:pic>
      <p:sp>
        <p:nvSpPr>
          <p:cNvPr id="61" name="Google Shape;6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0" type="dt"/>
          </p:nvPr>
        </p:nvSpPr>
        <p:spPr>
          <a:xfrm>
            <a:off x="838200" y="645317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8610600" y="645317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4" name="Google Shape;64;p7"/>
          <p:cNvPicPr preferRelativeResize="0"/>
          <p:nvPr/>
        </p:nvPicPr>
        <p:blipFill rotWithShape="1">
          <a:blip r:embed="rId3">
            <a:alphaModFix/>
          </a:blip>
          <a:srcRect b="0" l="0" r="0" t="0"/>
          <a:stretch/>
        </p:blipFill>
        <p:spPr>
          <a:xfrm>
            <a:off x="-14290" y="-3875"/>
            <a:ext cx="773802" cy="1361893"/>
          </a:xfrm>
          <a:prstGeom prst="rect">
            <a:avLst/>
          </a:prstGeom>
          <a:noFill/>
          <a:ln>
            <a:noFill/>
          </a:ln>
        </p:spPr>
      </p:pic>
      <p:sp>
        <p:nvSpPr>
          <p:cNvPr id="65" name="Google Shape;65;p7"/>
          <p:cNvSpPr txBox="1"/>
          <p:nvPr/>
        </p:nvSpPr>
        <p:spPr>
          <a:xfrm>
            <a:off x="4038600" y="6400738"/>
            <a:ext cx="4114800" cy="4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Universitas Islam Indonesia</a:t>
            </a:r>
            <a:endParaRPr sz="12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pic>
        <p:nvPicPr>
          <p:cNvPr id="67" name="Google Shape;67;p8"/>
          <p:cNvPicPr preferRelativeResize="0"/>
          <p:nvPr/>
        </p:nvPicPr>
        <p:blipFill rotWithShape="1">
          <a:blip r:embed="rId2">
            <a:alphaModFix/>
          </a:blip>
          <a:srcRect b="0" l="0" r="0" t="0"/>
          <a:stretch/>
        </p:blipFill>
        <p:spPr>
          <a:xfrm>
            <a:off x="0" y="6400799"/>
            <a:ext cx="12192000" cy="457677"/>
          </a:xfrm>
          <a:prstGeom prst="rect">
            <a:avLst/>
          </a:prstGeom>
          <a:noFill/>
          <a:ln>
            <a:noFill/>
          </a:ln>
        </p:spPr>
      </p:pic>
      <p:sp>
        <p:nvSpPr>
          <p:cNvPr id="68" name="Google Shape;68;p8"/>
          <p:cNvSpPr txBox="1"/>
          <p:nvPr>
            <p:ph idx="10" type="dt"/>
          </p:nvPr>
        </p:nvSpPr>
        <p:spPr>
          <a:xfrm>
            <a:off x="838200" y="645317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10600" y="645317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8"/>
          <p:cNvSpPr txBox="1"/>
          <p:nvPr/>
        </p:nvSpPr>
        <p:spPr>
          <a:xfrm>
            <a:off x="4038600" y="6400738"/>
            <a:ext cx="4114800" cy="4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Universitas Islam Indonesia</a:t>
            </a:r>
            <a:endParaRPr sz="12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pic>
        <p:nvPicPr>
          <p:cNvPr id="72" name="Google Shape;72;p9"/>
          <p:cNvPicPr preferRelativeResize="0"/>
          <p:nvPr/>
        </p:nvPicPr>
        <p:blipFill rotWithShape="1">
          <a:blip r:embed="rId2">
            <a:alphaModFix/>
          </a:blip>
          <a:srcRect b="0" l="0" r="0" t="0"/>
          <a:stretch/>
        </p:blipFill>
        <p:spPr>
          <a:xfrm>
            <a:off x="0" y="6400799"/>
            <a:ext cx="12192000" cy="457677"/>
          </a:xfrm>
          <a:prstGeom prst="rect">
            <a:avLst/>
          </a:prstGeom>
          <a:noFill/>
          <a:ln>
            <a:noFill/>
          </a:ln>
        </p:spPr>
      </p:pic>
      <p:sp>
        <p:nvSpPr>
          <p:cNvPr id="73" name="Google Shape;73;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5" name="Google Shape;75;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9"/>
          <p:cNvSpPr txBox="1"/>
          <p:nvPr>
            <p:ph idx="10" type="dt"/>
          </p:nvPr>
        </p:nvSpPr>
        <p:spPr>
          <a:xfrm>
            <a:off x="838200" y="645317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8610600" y="645317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8" name="Google Shape;78;p9"/>
          <p:cNvPicPr preferRelativeResize="0"/>
          <p:nvPr/>
        </p:nvPicPr>
        <p:blipFill rotWithShape="1">
          <a:blip r:embed="rId3">
            <a:alphaModFix/>
          </a:blip>
          <a:srcRect b="0" l="0" r="0" t="0"/>
          <a:stretch/>
        </p:blipFill>
        <p:spPr>
          <a:xfrm>
            <a:off x="-14290" y="-3875"/>
            <a:ext cx="773802" cy="1361893"/>
          </a:xfrm>
          <a:prstGeom prst="rect">
            <a:avLst/>
          </a:prstGeom>
          <a:noFill/>
          <a:ln>
            <a:noFill/>
          </a:ln>
        </p:spPr>
      </p:pic>
      <p:sp>
        <p:nvSpPr>
          <p:cNvPr id="79" name="Google Shape;79;p9"/>
          <p:cNvSpPr txBox="1"/>
          <p:nvPr/>
        </p:nvSpPr>
        <p:spPr>
          <a:xfrm>
            <a:off x="4038600" y="6400738"/>
            <a:ext cx="4114800" cy="4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Universitas Islam Indonesia</a:t>
            </a:r>
            <a:endParaRPr sz="12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b="0" l="0" r="0" t="0"/>
          <a:stretch/>
        </p:blipFill>
        <p:spPr>
          <a:xfrm>
            <a:off x="0" y="6400799"/>
            <a:ext cx="12192000" cy="457677"/>
          </a:xfrm>
          <a:prstGeom prst="rect">
            <a:avLst/>
          </a:prstGeom>
          <a:noFill/>
          <a:ln>
            <a:noFill/>
          </a:ln>
        </p:spPr>
      </p:pic>
      <p:sp>
        <p:nvSpPr>
          <p:cNvPr id="82" name="Google Shape;8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4" name="Google Shape;8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10"/>
          <p:cNvSpPr txBox="1"/>
          <p:nvPr>
            <p:ph idx="10" type="dt"/>
          </p:nvPr>
        </p:nvSpPr>
        <p:spPr>
          <a:xfrm>
            <a:off x="838200" y="645317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0600" y="645317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7" name="Google Shape;87;p10"/>
          <p:cNvPicPr preferRelativeResize="0"/>
          <p:nvPr/>
        </p:nvPicPr>
        <p:blipFill rotWithShape="1">
          <a:blip r:embed="rId3">
            <a:alphaModFix/>
          </a:blip>
          <a:srcRect b="0" l="0" r="0" t="0"/>
          <a:stretch/>
        </p:blipFill>
        <p:spPr>
          <a:xfrm>
            <a:off x="-14290" y="-3875"/>
            <a:ext cx="773802" cy="1361893"/>
          </a:xfrm>
          <a:prstGeom prst="rect">
            <a:avLst/>
          </a:prstGeom>
          <a:noFill/>
          <a:ln>
            <a:noFill/>
          </a:ln>
        </p:spPr>
      </p:pic>
      <p:sp>
        <p:nvSpPr>
          <p:cNvPr id="88" name="Google Shape;88;p10"/>
          <p:cNvSpPr txBox="1"/>
          <p:nvPr/>
        </p:nvSpPr>
        <p:spPr>
          <a:xfrm>
            <a:off x="4038600" y="6400738"/>
            <a:ext cx="4114800" cy="4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Universitas Islam Indonesia</a:t>
            </a:r>
            <a:endParaRPr sz="120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Source Sans Pro"/>
              <a:buNone/>
              <a:defRPr b="1" i="0" sz="4400" u="none" cap="none" strike="noStrike">
                <a:solidFill>
                  <a:schemeClr val="dk1"/>
                </a:solidFill>
                <a:latin typeface="Source Sans Pro"/>
                <a:ea typeface="Source Sans Pro"/>
                <a:cs typeface="Source Sans Pro"/>
                <a:sym typeface="Source Sans Pro"/>
              </a:defRPr>
            </a:lvl1pPr>
            <a:lvl2pPr lvl="1">
              <a:spcBef>
                <a:spcPts val="0"/>
              </a:spcBef>
              <a:spcAft>
                <a:spcPts val="0"/>
              </a:spcAft>
              <a:buSzPts val="1400"/>
              <a:buFont typeface="Source Sans Pro"/>
              <a:buNone/>
              <a:defRPr sz="1800">
                <a:latin typeface="Source Sans Pro"/>
                <a:ea typeface="Source Sans Pro"/>
                <a:cs typeface="Source Sans Pro"/>
                <a:sym typeface="Source Sans Pro"/>
              </a:defRPr>
            </a:lvl2pPr>
            <a:lvl3pPr lvl="2">
              <a:spcBef>
                <a:spcPts val="0"/>
              </a:spcBef>
              <a:spcAft>
                <a:spcPts val="0"/>
              </a:spcAft>
              <a:buSzPts val="1400"/>
              <a:buFont typeface="Source Sans Pro"/>
              <a:buNone/>
              <a:defRPr sz="1800">
                <a:latin typeface="Source Sans Pro"/>
                <a:ea typeface="Source Sans Pro"/>
                <a:cs typeface="Source Sans Pro"/>
                <a:sym typeface="Source Sans Pro"/>
              </a:defRPr>
            </a:lvl3pPr>
            <a:lvl4pPr lvl="3">
              <a:spcBef>
                <a:spcPts val="0"/>
              </a:spcBef>
              <a:spcAft>
                <a:spcPts val="0"/>
              </a:spcAft>
              <a:buSzPts val="1400"/>
              <a:buFont typeface="Source Sans Pro"/>
              <a:buNone/>
              <a:defRPr sz="1800">
                <a:latin typeface="Source Sans Pro"/>
                <a:ea typeface="Source Sans Pro"/>
                <a:cs typeface="Source Sans Pro"/>
                <a:sym typeface="Source Sans Pro"/>
              </a:defRPr>
            </a:lvl4pPr>
            <a:lvl5pPr lvl="4">
              <a:spcBef>
                <a:spcPts val="0"/>
              </a:spcBef>
              <a:spcAft>
                <a:spcPts val="0"/>
              </a:spcAft>
              <a:buSzPts val="1400"/>
              <a:buFont typeface="Source Sans Pro"/>
              <a:buNone/>
              <a:defRPr sz="1800">
                <a:latin typeface="Source Sans Pro"/>
                <a:ea typeface="Source Sans Pro"/>
                <a:cs typeface="Source Sans Pro"/>
                <a:sym typeface="Source Sans Pro"/>
              </a:defRPr>
            </a:lvl5pPr>
            <a:lvl6pPr lvl="5">
              <a:spcBef>
                <a:spcPts val="0"/>
              </a:spcBef>
              <a:spcAft>
                <a:spcPts val="0"/>
              </a:spcAft>
              <a:buSzPts val="1400"/>
              <a:buFont typeface="Source Sans Pro"/>
              <a:buNone/>
              <a:defRPr sz="1800">
                <a:latin typeface="Source Sans Pro"/>
                <a:ea typeface="Source Sans Pro"/>
                <a:cs typeface="Source Sans Pro"/>
                <a:sym typeface="Source Sans Pro"/>
              </a:defRPr>
            </a:lvl6pPr>
            <a:lvl7pPr lvl="6">
              <a:spcBef>
                <a:spcPts val="0"/>
              </a:spcBef>
              <a:spcAft>
                <a:spcPts val="0"/>
              </a:spcAft>
              <a:buSzPts val="1400"/>
              <a:buFont typeface="Source Sans Pro"/>
              <a:buNone/>
              <a:defRPr sz="1800">
                <a:latin typeface="Source Sans Pro"/>
                <a:ea typeface="Source Sans Pro"/>
                <a:cs typeface="Source Sans Pro"/>
                <a:sym typeface="Source Sans Pro"/>
              </a:defRPr>
            </a:lvl7pPr>
            <a:lvl8pPr lvl="7">
              <a:spcBef>
                <a:spcPts val="0"/>
              </a:spcBef>
              <a:spcAft>
                <a:spcPts val="0"/>
              </a:spcAft>
              <a:buSzPts val="1400"/>
              <a:buFont typeface="Source Sans Pro"/>
              <a:buNone/>
              <a:defRPr sz="1800">
                <a:latin typeface="Source Sans Pro"/>
                <a:ea typeface="Source Sans Pro"/>
                <a:cs typeface="Source Sans Pro"/>
                <a:sym typeface="Source Sans Pro"/>
              </a:defRPr>
            </a:lvl8pPr>
            <a:lvl9pPr lvl="8">
              <a:spcBef>
                <a:spcPts val="0"/>
              </a:spcBef>
              <a:spcAft>
                <a:spcPts val="0"/>
              </a:spcAft>
              <a:buSzPts val="1400"/>
              <a:buFont typeface="Source Sans Pro"/>
              <a:buNone/>
              <a:defRPr sz="1800">
                <a:latin typeface="Source Sans Pro"/>
                <a:ea typeface="Source Sans Pro"/>
                <a:cs typeface="Source Sans Pro"/>
                <a:sym typeface="Source Sans Pro"/>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Source Sans Pro"/>
              <a:buChar char="•"/>
              <a:defRPr i="0" sz="2800" u="none" cap="none" strike="noStrike">
                <a:solidFill>
                  <a:schemeClr val="dk1"/>
                </a:solidFill>
                <a:latin typeface="Source Sans Pro"/>
                <a:ea typeface="Source Sans Pro"/>
                <a:cs typeface="Source Sans Pro"/>
                <a:sym typeface="Source Sans Pro"/>
              </a:defRPr>
            </a:lvl1pPr>
            <a:lvl2pPr indent="-381000" lvl="1" marL="914400" marR="0" rtl="0" algn="l">
              <a:lnSpc>
                <a:spcPct val="90000"/>
              </a:lnSpc>
              <a:spcBef>
                <a:spcPts val="500"/>
              </a:spcBef>
              <a:spcAft>
                <a:spcPts val="0"/>
              </a:spcAft>
              <a:buClr>
                <a:schemeClr val="dk1"/>
              </a:buClr>
              <a:buSzPts val="2400"/>
              <a:buFont typeface="Source Sans Pro"/>
              <a:buChar char="•"/>
              <a:defRPr i="0" sz="2400" u="none" cap="none" strike="noStrike">
                <a:solidFill>
                  <a:schemeClr val="dk1"/>
                </a:solidFill>
                <a:latin typeface="Source Sans Pro"/>
                <a:ea typeface="Source Sans Pro"/>
                <a:cs typeface="Source Sans Pro"/>
                <a:sym typeface="Source Sans Pro"/>
              </a:defRPr>
            </a:lvl2pPr>
            <a:lvl3pPr indent="-355600" lvl="2" marL="1371600" marR="0" rtl="0" algn="l">
              <a:lnSpc>
                <a:spcPct val="90000"/>
              </a:lnSpc>
              <a:spcBef>
                <a:spcPts val="500"/>
              </a:spcBef>
              <a:spcAft>
                <a:spcPts val="0"/>
              </a:spcAft>
              <a:buClr>
                <a:schemeClr val="dk1"/>
              </a:buClr>
              <a:buSzPts val="2000"/>
              <a:buFont typeface="Source Sans Pro"/>
              <a:buChar char="•"/>
              <a:defRPr i="0" sz="2000" u="none" cap="none" strike="noStrike">
                <a:solidFill>
                  <a:schemeClr val="dk1"/>
                </a:solidFill>
                <a:latin typeface="Source Sans Pro"/>
                <a:ea typeface="Source Sans Pro"/>
                <a:cs typeface="Source Sans Pro"/>
                <a:sym typeface="Source Sans Pro"/>
              </a:defRPr>
            </a:lvl3pPr>
            <a:lvl4pPr indent="-342900" lvl="3" marL="1828800" marR="0" rtl="0" algn="l">
              <a:lnSpc>
                <a:spcPct val="90000"/>
              </a:lnSpc>
              <a:spcBef>
                <a:spcPts val="500"/>
              </a:spcBef>
              <a:spcAft>
                <a:spcPts val="0"/>
              </a:spcAft>
              <a:buClr>
                <a:schemeClr val="dk1"/>
              </a:buClr>
              <a:buSzPts val="1800"/>
              <a:buFont typeface="Source Sans Pro"/>
              <a:buChar char="•"/>
              <a:defRPr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90000"/>
              </a:lnSpc>
              <a:spcBef>
                <a:spcPts val="500"/>
              </a:spcBef>
              <a:spcAft>
                <a:spcPts val="0"/>
              </a:spcAft>
              <a:buClr>
                <a:schemeClr val="dk1"/>
              </a:buClr>
              <a:buSzPts val="1800"/>
              <a:buFont typeface="Source Sans Pro"/>
              <a:buChar char="•"/>
              <a:defRPr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Source Sans Pro"/>
              <a:buChar char="•"/>
              <a:defRPr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90000"/>
              </a:lnSpc>
              <a:spcBef>
                <a:spcPts val="500"/>
              </a:spcBef>
              <a:spcAft>
                <a:spcPts val="0"/>
              </a:spcAft>
              <a:buClr>
                <a:schemeClr val="dk1"/>
              </a:buClr>
              <a:buSzPts val="1800"/>
              <a:buFont typeface="Source Sans Pro"/>
              <a:buChar char="•"/>
              <a:defRPr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90000"/>
              </a:lnSpc>
              <a:spcBef>
                <a:spcPts val="500"/>
              </a:spcBef>
              <a:spcAft>
                <a:spcPts val="0"/>
              </a:spcAft>
              <a:buClr>
                <a:schemeClr val="dk1"/>
              </a:buClr>
              <a:buSzPts val="1800"/>
              <a:buFont typeface="Source Sans Pro"/>
              <a:buChar char="•"/>
              <a:defRPr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90000"/>
              </a:lnSpc>
              <a:spcBef>
                <a:spcPts val="500"/>
              </a:spcBef>
              <a:spcAft>
                <a:spcPts val="0"/>
              </a:spcAft>
              <a:buClr>
                <a:schemeClr val="dk1"/>
              </a:buClr>
              <a:buSzPts val="1800"/>
              <a:buFont typeface="Source Sans Pro"/>
              <a:buChar char="•"/>
              <a:defRPr i="0" sz="1800" u="none" cap="none" strike="noStrike">
                <a:solidFill>
                  <a:schemeClr val="dk1"/>
                </a:solidFill>
                <a:latin typeface="Source Sans Pro"/>
                <a:ea typeface="Source Sans Pro"/>
                <a:cs typeface="Source Sans Pro"/>
                <a:sym typeface="Source Sans Pro"/>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txBox="1"/>
          <p:nvPr/>
        </p:nvSpPr>
        <p:spPr>
          <a:xfrm>
            <a:off x="4038600" y="6400738"/>
            <a:ext cx="4114800" cy="4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Universitas Islam Indonesia</a:t>
            </a:r>
            <a:endParaRPr sz="12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ctrTitle"/>
          </p:nvPr>
        </p:nvSpPr>
        <p:spPr>
          <a:xfrm>
            <a:off x="838200" y="2607145"/>
            <a:ext cx="10515600" cy="127039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Arial"/>
              <a:buNone/>
            </a:pPr>
            <a:r>
              <a:rPr lang="en-US"/>
              <a:t>Audit Information Security</a:t>
            </a:r>
            <a:endParaRPr/>
          </a:p>
        </p:txBody>
      </p:sp>
      <p:sp>
        <p:nvSpPr>
          <p:cNvPr id="111" name="Google Shape;111;p15"/>
          <p:cNvSpPr txBox="1"/>
          <p:nvPr>
            <p:ph idx="1" type="subTitle"/>
          </p:nvPr>
        </p:nvSpPr>
        <p:spPr>
          <a:xfrm>
            <a:off x="838200" y="4069874"/>
            <a:ext cx="10515600" cy="165576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100">
                <a:latin typeface="Arial"/>
                <a:ea typeface="Arial"/>
                <a:cs typeface="Arial"/>
                <a:sym typeface="Arial"/>
              </a:rPr>
              <a:t>v&gt;</a:t>
            </a:r>
            <a:endParaRPr sz="1100">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b="1" lang="en-US">
                <a:latin typeface="Arial"/>
                <a:ea typeface="Arial"/>
                <a:cs typeface="Arial"/>
                <a:sym typeface="Arial"/>
              </a:rPr>
              <a:t>Audit Keamanan TI Menggunakan Standar ISO/IEC</a:t>
            </a:r>
            <a:endParaRPr b="1">
              <a:latin typeface="Arial"/>
              <a:ea typeface="Arial"/>
              <a:cs typeface="Arial"/>
              <a:sym typeface="Arial"/>
            </a:endParaRPr>
          </a:p>
          <a:p>
            <a:pPr indent="0" lvl="0" marL="0" rtl="0" algn="ctr">
              <a:spcBef>
                <a:spcPts val="0"/>
              </a:spcBef>
              <a:spcAft>
                <a:spcPts val="0"/>
              </a:spcAft>
              <a:buClr>
                <a:schemeClr val="dk1"/>
              </a:buClr>
              <a:buSzPts val="1100"/>
              <a:buNone/>
            </a:pPr>
            <a:r>
              <a:rPr b="1" lang="en-US">
                <a:latin typeface="Arial"/>
                <a:ea typeface="Arial"/>
                <a:cs typeface="Arial"/>
                <a:sym typeface="Arial"/>
              </a:rPr>
              <a:t>27002 dengan COBIT 5</a:t>
            </a:r>
            <a:endParaRPr/>
          </a:p>
        </p:txBody>
      </p:sp>
      <p:sp>
        <p:nvSpPr>
          <p:cNvPr id="112" name="Google Shape;112;p15"/>
          <p:cNvSpPr txBox="1"/>
          <p:nvPr>
            <p:ph idx="12" type="sldNum"/>
          </p:nvPr>
        </p:nvSpPr>
        <p:spPr>
          <a:xfrm>
            <a:off x="8610600" y="6452047"/>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87" name="Google Shape;187;p2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550">
                <a:latin typeface="Arial"/>
                <a:ea typeface="Arial"/>
                <a:cs typeface="Arial"/>
                <a:sym typeface="Arial"/>
              </a:rPr>
              <a:t>Analisis Tingkat Kesenjangan</a:t>
            </a:r>
            <a:endParaRPr b="1" sz="1550">
              <a:latin typeface="Arial"/>
              <a:ea typeface="Arial"/>
              <a:cs typeface="Arial"/>
              <a:sym typeface="Arial"/>
            </a:endParaRPr>
          </a:p>
          <a:p>
            <a:pPr indent="0" lvl="0" marL="0" rtl="0" algn="l">
              <a:lnSpc>
                <a:spcPct val="115000"/>
              </a:lnSpc>
              <a:spcBef>
                <a:spcPts val="1200"/>
              </a:spcBef>
              <a:spcAft>
                <a:spcPts val="0"/>
              </a:spcAft>
              <a:buNone/>
            </a:pPr>
            <a:r>
              <a:t/>
            </a:r>
            <a:endParaRPr b="1" sz="1550">
              <a:latin typeface="Arial"/>
              <a:ea typeface="Arial"/>
              <a:cs typeface="Arial"/>
              <a:sym typeface="Arial"/>
            </a:endParaRPr>
          </a:p>
          <a:p>
            <a:pPr indent="0" lvl="0" marL="0" rtl="0" algn="l">
              <a:lnSpc>
                <a:spcPct val="115000"/>
              </a:lnSpc>
              <a:spcBef>
                <a:spcPts val="1200"/>
              </a:spcBef>
              <a:spcAft>
                <a:spcPts val="0"/>
              </a:spcAft>
              <a:buNone/>
            </a:pPr>
            <a:r>
              <a:t/>
            </a:r>
            <a:endParaRPr b="1" sz="1550">
              <a:latin typeface="Arial"/>
              <a:ea typeface="Arial"/>
              <a:cs typeface="Arial"/>
              <a:sym typeface="Arial"/>
            </a:endParaRPr>
          </a:p>
          <a:p>
            <a:pPr indent="0" lvl="0" marL="0" rtl="0" algn="l">
              <a:lnSpc>
                <a:spcPct val="115000"/>
              </a:lnSpc>
              <a:spcBef>
                <a:spcPts val="1200"/>
              </a:spcBef>
              <a:spcAft>
                <a:spcPts val="0"/>
              </a:spcAft>
              <a:buNone/>
            </a:pPr>
            <a:r>
              <a:t/>
            </a:r>
            <a:endParaRPr b="1" sz="1550">
              <a:latin typeface="Arial"/>
              <a:ea typeface="Arial"/>
              <a:cs typeface="Arial"/>
              <a:sym typeface="Arial"/>
            </a:endParaRPr>
          </a:p>
          <a:p>
            <a:pPr indent="0" lvl="0" marL="0" rtl="0" algn="l">
              <a:lnSpc>
                <a:spcPct val="115000"/>
              </a:lnSpc>
              <a:spcBef>
                <a:spcPts val="1200"/>
              </a:spcBef>
              <a:spcAft>
                <a:spcPts val="0"/>
              </a:spcAft>
              <a:buNone/>
            </a:pPr>
            <a:r>
              <a:t/>
            </a:r>
            <a:endParaRPr b="1" sz="1550">
              <a:latin typeface="Arial"/>
              <a:ea typeface="Arial"/>
              <a:cs typeface="Arial"/>
              <a:sym typeface="Arial"/>
            </a:endParaRPr>
          </a:p>
          <a:p>
            <a:pPr indent="0" lvl="0" marL="0" rtl="0" algn="l">
              <a:lnSpc>
                <a:spcPct val="115000"/>
              </a:lnSpc>
              <a:spcBef>
                <a:spcPts val="1200"/>
              </a:spcBef>
              <a:spcAft>
                <a:spcPts val="0"/>
              </a:spcAft>
              <a:buNone/>
            </a:pPr>
            <a:r>
              <a:rPr lang="en-US" sz="1550">
                <a:latin typeface="Arial"/>
                <a:ea typeface="Arial"/>
                <a:cs typeface="Arial"/>
                <a:sym typeface="Arial"/>
              </a:rPr>
              <a:t>Tabel menunjukkan bahwa nilai tingkat kesenjangan antara tingkat kematangan saat ini (</a:t>
            </a:r>
            <a:r>
              <a:rPr i="1" lang="en-US" sz="1550">
                <a:latin typeface="Arial"/>
                <a:ea typeface="Arial"/>
                <a:cs typeface="Arial"/>
                <a:sym typeface="Arial"/>
              </a:rPr>
              <a:t>as-is</a:t>
            </a:r>
            <a:r>
              <a:rPr lang="en-US" sz="1550">
                <a:latin typeface="Arial"/>
                <a:ea typeface="Arial"/>
                <a:cs typeface="Arial"/>
                <a:sym typeface="Arial"/>
              </a:rPr>
              <a:t>) dengan yang diharapkan (t</a:t>
            </a:r>
            <a:r>
              <a:rPr i="1" lang="en-US" sz="1550">
                <a:latin typeface="Arial"/>
                <a:ea typeface="Arial"/>
                <a:cs typeface="Arial"/>
                <a:sym typeface="Arial"/>
              </a:rPr>
              <a:t>o-be</a:t>
            </a:r>
            <a:r>
              <a:rPr lang="en-US" sz="1550">
                <a:latin typeface="Arial"/>
                <a:ea typeface="Arial"/>
                <a:cs typeface="Arial"/>
                <a:sym typeface="Arial"/>
              </a:rPr>
              <a:t>) untuk seluruh klausul keamanan yang dipilih adalah sebesar 1.51.</a:t>
            </a:r>
            <a:endParaRPr sz="155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950">
              <a:latin typeface="Arial"/>
              <a:ea typeface="Arial"/>
              <a:cs typeface="Arial"/>
              <a:sym typeface="Arial"/>
            </a:endParaRPr>
          </a:p>
          <a:p>
            <a:pPr indent="0" lvl="0" marL="0" rtl="0" algn="l">
              <a:spcBef>
                <a:spcPts val="1200"/>
              </a:spcBef>
              <a:spcAft>
                <a:spcPts val="0"/>
              </a:spcAft>
              <a:buNone/>
            </a:pPr>
            <a:r>
              <a:t/>
            </a:r>
            <a:endParaRPr/>
          </a:p>
        </p:txBody>
      </p:sp>
      <p:sp>
        <p:nvSpPr>
          <p:cNvPr id="188" name="Google Shape;188;p24"/>
          <p:cNvSpPr txBox="1"/>
          <p:nvPr>
            <p:ph idx="12" type="sldNum"/>
          </p:nvPr>
        </p:nvSpPr>
        <p:spPr>
          <a:xfrm>
            <a:off x="8610600" y="6452047"/>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9" name="Google Shape;189;p24"/>
          <p:cNvPicPr preferRelativeResize="0"/>
          <p:nvPr/>
        </p:nvPicPr>
        <p:blipFill>
          <a:blip r:embed="rId3">
            <a:alphaModFix/>
          </a:blip>
          <a:stretch>
            <a:fillRect/>
          </a:stretch>
        </p:blipFill>
        <p:spPr>
          <a:xfrm>
            <a:off x="838188" y="2303250"/>
            <a:ext cx="7915275" cy="167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None/>
            </a:pPr>
            <a:r>
              <a:rPr lang="en-US" sz="2450">
                <a:latin typeface="Arial"/>
                <a:ea typeface="Arial"/>
                <a:cs typeface="Arial"/>
                <a:sym typeface="Arial"/>
              </a:rPr>
              <a:t>Kesimpulan</a:t>
            </a:r>
            <a:endParaRPr sz="5900"/>
          </a:p>
        </p:txBody>
      </p:sp>
      <p:sp>
        <p:nvSpPr>
          <p:cNvPr id="196" name="Google Shape;196;p2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850">
                <a:latin typeface="Arial"/>
                <a:ea typeface="Arial"/>
                <a:cs typeface="Arial"/>
                <a:sym typeface="Arial"/>
              </a:rPr>
              <a:t>Tingkat kematangan teknologi informasi yang diterapkan di Lembaga X dari 4 klausul  yang dipilih yaitu untuk klausul 5 kebijakan kemanan memperoleh nilai kematangan 3.24,  klausul 6 organisasi kemanan informasi memperoleh nilai kematangan 2.83, klausul 9 keamanan fisik dan lingkungan memperoleh nilai kematangan 2.36, dan klausul 11 kontrol akses memperoleh nilai kematangan 1.5. Secara umum rata-rata nilai kematangan TI dari klausul yang dipilih adalah 2.48 yang masuk ke dalam kategori level 2 </a:t>
            </a:r>
            <a:r>
              <a:rPr i="1" lang="en-US" sz="1850">
                <a:latin typeface="Arial"/>
                <a:ea typeface="Arial"/>
                <a:cs typeface="Arial"/>
                <a:sym typeface="Arial"/>
              </a:rPr>
              <a:t>Managed Process. </a:t>
            </a:r>
            <a:r>
              <a:rPr lang="en-US" sz="1850">
                <a:latin typeface="Arial"/>
                <a:ea typeface="Arial"/>
                <a:cs typeface="Arial"/>
                <a:sym typeface="Arial"/>
              </a:rPr>
              <a:t>Level  tersebut menunjukkan bahwa proses penerapan teknologi informasi DI Lembaga X telah  dijalankan dan diimplementasikan dengan cara yang lebih teratur dan sudah mulai dikendalikan  serta dijaga dengan baik</a:t>
            </a:r>
            <a:endParaRPr sz="1850">
              <a:latin typeface="Arial"/>
              <a:ea typeface="Arial"/>
              <a:cs typeface="Arial"/>
              <a:sym typeface="Arial"/>
            </a:endParaRPr>
          </a:p>
          <a:p>
            <a:pPr indent="0" lvl="0" marL="0" rtl="0" algn="l">
              <a:spcBef>
                <a:spcPts val="1200"/>
              </a:spcBef>
              <a:spcAft>
                <a:spcPts val="0"/>
              </a:spcAft>
              <a:buNone/>
            </a:pPr>
            <a:r>
              <a:t/>
            </a:r>
            <a:endParaRPr/>
          </a:p>
        </p:txBody>
      </p:sp>
      <p:sp>
        <p:nvSpPr>
          <p:cNvPr id="197" name="Google Shape;197;p25"/>
          <p:cNvSpPr txBox="1"/>
          <p:nvPr>
            <p:ph idx="12" type="sldNum"/>
          </p:nvPr>
        </p:nvSpPr>
        <p:spPr>
          <a:xfrm>
            <a:off x="8610600" y="6452047"/>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Autofit/>
          </a:bodyPr>
          <a:lstStyle/>
          <a:p>
            <a:pPr indent="457200" lvl="0" marL="1828800" rtl="0" algn="l">
              <a:lnSpc>
                <a:spcPct val="115000"/>
              </a:lnSpc>
              <a:spcBef>
                <a:spcPts val="1200"/>
              </a:spcBef>
              <a:spcAft>
                <a:spcPts val="1200"/>
              </a:spcAft>
              <a:buClr>
                <a:schemeClr val="dk1"/>
              </a:buClr>
              <a:buSzPts val="1100"/>
              <a:buFont typeface="Arial"/>
              <a:buNone/>
            </a:pPr>
            <a:r>
              <a:rPr lang="en-US" sz="3800">
                <a:latin typeface="Arial"/>
                <a:ea typeface="Arial"/>
                <a:cs typeface="Arial"/>
                <a:sym typeface="Arial"/>
              </a:rPr>
              <a:t>Audit Keamanan Informasi</a:t>
            </a:r>
            <a:endParaRPr sz="3800"/>
          </a:p>
        </p:txBody>
      </p:sp>
      <p:sp>
        <p:nvSpPr>
          <p:cNvPr id="118" name="Google Shape;11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None/>
            </a:pPr>
            <a:r>
              <a:rPr lang="en-US" sz="1500">
                <a:latin typeface="Arial"/>
                <a:ea typeface="Arial"/>
                <a:cs typeface="Arial"/>
                <a:sym typeface="Arial"/>
              </a:rPr>
              <a:t>Audit Keamanan Sistem Informasi merupakan kegiatan yang dilkukan untuk mengetahui, menentukan dan memverifikasi apakah semua proses perlindungan kemananyang ada sudah berjalan dengan baik dan sesuai kebijakan yang mangacu kepada standar kemanan yang telah ditetapkan.</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rPr lang="en-US" sz="1500">
                <a:latin typeface="Arial"/>
                <a:ea typeface="Arial"/>
                <a:cs typeface="Arial"/>
                <a:sym typeface="Arial"/>
              </a:rPr>
              <a:t>Tujuan audit keamanan menurut Waber (Ron Waber, 1999) adalah sebagai berikut ini :</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rPr lang="en-US" sz="1500">
                <a:latin typeface="Arial"/>
                <a:ea typeface="Arial"/>
                <a:cs typeface="Arial"/>
                <a:sym typeface="Arial"/>
              </a:rPr>
              <a:t>a. Meningkatkan keamanan aset perusahaan, informasi perusahaan seperti </a:t>
            </a:r>
            <a:r>
              <a:rPr i="1" lang="en-US" sz="1500">
                <a:latin typeface="Arial"/>
                <a:ea typeface="Arial"/>
                <a:cs typeface="Arial"/>
                <a:sym typeface="Arial"/>
              </a:rPr>
              <a:t>hardware</a:t>
            </a:r>
            <a:r>
              <a:rPr lang="en-US" sz="1500">
                <a:latin typeface="Arial"/>
                <a:ea typeface="Arial"/>
                <a:cs typeface="Arial"/>
                <a:sym typeface="Arial"/>
              </a:rPr>
              <a:t>,</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rPr i="1" lang="en-US" sz="1500">
                <a:latin typeface="Arial"/>
                <a:ea typeface="Arial"/>
                <a:cs typeface="Arial"/>
                <a:sym typeface="Arial"/>
              </a:rPr>
              <a:t>software</a:t>
            </a:r>
            <a:r>
              <a:rPr lang="en-US" sz="1500">
                <a:latin typeface="Arial"/>
                <a:ea typeface="Arial"/>
                <a:cs typeface="Arial"/>
                <a:sym typeface="Arial"/>
              </a:rPr>
              <a:t>, sumber daya manusia dan file data lainnya yang bersifat </a:t>
            </a:r>
            <a:r>
              <a:rPr i="1" lang="en-US" sz="1500">
                <a:latin typeface="Arial"/>
                <a:ea typeface="Arial"/>
                <a:cs typeface="Arial"/>
                <a:sym typeface="Arial"/>
              </a:rPr>
              <a:t>sensitive </a:t>
            </a:r>
            <a:r>
              <a:rPr lang="en-US" sz="1500">
                <a:latin typeface="Arial"/>
                <a:ea typeface="Arial"/>
                <a:cs typeface="Arial"/>
                <a:sym typeface="Arial"/>
              </a:rPr>
              <a:t>untuk</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rPr lang="en-US" sz="1500">
                <a:latin typeface="Arial"/>
                <a:ea typeface="Arial"/>
                <a:cs typeface="Arial"/>
                <a:sym typeface="Arial"/>
              </a:rPr>
              <a:t>mengidari penyalagunaan aset perusahaan.</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rPr lang="en-US" sz="1500">
                <a:latin typeface="Arial"/>
                <a:ea typeface="Arial"/>
                <a:cs typeface="Arial"/>
                <a:sym typeface="Arial"/>
              </a:rPr>
              <a:t>b. Meningkatkan integritas data.</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None/>
            </a:pPr>
            <a:r>
              <a:rPr lang="en-US" sz="1500">
                <a:latin typeface="Arial"/>
                <a:ea typeface="Arial"/>
                <a:cs typeface="Arial"/>
                <a:sym typeface="Arial"/>
              </a:rPr>
              <a:t>c. Meningkatkan efektivitas sistem.</a:t>
            </a:r>
            <a:endParaRPr sz="15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None/>
            </a:pPr>
            <a:r>
              <a:rPr lang="en-US" sz="1500">
                <a:latin typeface="Arial"/>
                <a:ea typeface="Arial"/>
                <a:cs typeface="Arial"/>
                <a:sym typeface="Arial"/>
              </a:rPr>
              <a:t>d. Meningkatkan efisiensi sistem.</a:t>
            </a:r>
            <a:endParaRPr sz="1500">
              <a:latin typeface="Arial"/>
              <a:ea typeface="Arial"/>
              <a:cs typeface="Arial"/>
              <a:sym typeface="Arial"/>
            </a:endParaRPr>
          </a:p>
        </p:txBody>
      </p:sp>
      <p:sp>
        <p:nvSpPr>
          <p:cNvPr id="119" name="Google Shape;119;p16"/>
          <p:cNvSpPr txBox="1"/>
          <p:nvPr>
            <p:ph idx="12" type="sldNum"/>
          </p:nvPr>
        </p:nvSpPr>
        <p:spPr>
          <a:xfrm>
            <a:off x="8610600" y="6452047"/>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457200" lvl="0" marL="2743200" rtl="0" algn="l">
              <a:lnSpc>
                <a:spcPct val="115000"/>
              </a:lnSpc>
              <a:spcBef>
                <a:spcPts val="1200"/>
              </a:spcBef>
              <a:spcAft>
                <a:spcPts val="1200"/>
              </a:spcAft>
              <a:buNone/>
            </a:pPr>
            <a:r>
              <a:rPr lang="en-US" sz="3000">
                <a:latin typeface="Arial"/>
                <a:ea typeface="Arial"/>
                <a:cs typeface="Arial"/>
                <a:sym typeface="Arial"/>
              </a:rPr>
              <a:t>ISO/IEC 27002:2005</a:t>
            </a:r>
            <a:endParaRPr sz="3000"/>
          </a:p>
        </p:txBody>
      </p:sp>
      <p:sp>
        <p:nvSpPr>
          <p:cNvPr id="126" name="Google Shape;126;p1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ISO 27002 merupakan panduan praktitis dalam pengelolaan ISMS. SMKI adalah proses menetukan bagaimana cara mengelola informasi agar dapat dilindungi dan menjadi aman. Struktur organisasi ISO/IEC 27002:2005</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dibagi 2 bagian yaitu:</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1. Klausul: </a:t>
            </a:r>
            <a:r>
              <a:rPr i="1" lang="en-US" sz="1400">
                <a:latin typeface="Arial"/>
                <a:ea typeface="Arial"/>
                <a:cs typeface="Arial"/>
                <a:sym typeface="Arial"/>
              </a:rPr>
              <a:t>Mandatory Process Klausul </a:t>
            </a:r>
            <a:r>
              <a:rPr lang="en-US" sz="1400">
                <a:latin typeface="Arial"/>
                <a:ea typeface="Arial"/>
                <a:cs typeface="Arial"/>
                <a:sym typeface="Arial"/>
              </a:rPr>
              <a:t>(pasal) syarat-syarat yang harus diterapkan dan</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dilaksanakan oleh organisasi yang menerapkan SMKI dengan menggunakan standar</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ISO 27001..</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2. Annex A: </a:t>
            </a:r>
            <a:r>
              <a:rPr i="1" lang="en-US" sz="1400">
                <a:latin typeface="Arial"/>
                <a:ea typeface="Arial"/>
                <a:cs typeface="Arial"/>
                <a:sym typeface="Arial"/>
              </a:rPr>
              <a:t>Security Control. Security control </a:t>
            </a:r>
            <a:r>
              <a:rPr lang="en-US" sz="1400">
                <a:latin typeface="Arial"/>
                <a:ea typeface="Arial"/>
                <a:cs typeface="Arial"/>
                <a:sym typeface="Arial"/>
              </a:rPr>
              <a:t>adalah Dokumen panduan yang dijadikan</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sebagai sebagai acuan dalam menentukan </a:t>
            </a:r>
            <a:r>
              <a:rPr i="1" lang="en-US" sz="1400">
                <a:latin typeface="Arial"/>
                <a:ea typeface="Arial"/>
                <a:cs typeface="Arial"/>
                <a:sym typeface="Arial"/>
              </a:rPr>
              <a:t>security contol </a:t>
            </a:r>
            <a:r>
              <a:rPr lang="en-US" sz="1400">
                <a:latin typeface="Arial"/>
                <a:ea typeface="Arial"/>
                <a:cs typeface="Arial"/>
                <a:sym typeface="Arial"/>
              </a:rPr>
              <a:t>yang perlu diimplementasikan</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dalam SMKI.</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Standar ISO/IEC 27002:2005 memiliki kontrol yang di implementasikan sebagai bagian</a:t>
            </a:r>
            <a:endParaRPr sz="1400">
              <a:latin typeface="Arial"/>
              <a:ea typeface="Arial"/>
              <a:cs typeface="Arial"/>
              <a:sym typeface="Arial"/>
            </a:endParaRPr>
          </a:p>
          <a:p>
            <a:pPr indent="0" lvl="0" marL="0" rtl="0" algn="l">
              <a:lnSpc>
                <a:spcPct val="115000"/>
              </a:lnSpc>
              <a:spcBef>
                <a:spcPts val="1200"/>
              </a:spcBef>
              <a:spcAft>
                <a:spcPts val="1200"/>
              </a:spcAft>
              <a:buNone/>
            </a:pPr>
            <a:r>
              <a:rPr lang="en-US" sz="1400">
                <a:latin typeface="Arial"/>
                <a:ea typeface="Arial"/>
                <a:cs typeface="Arial"/>
                <a:sym typeface="Arial"/>
              </a:rPr>
              <a:t>dari ISMS organisasi yang terdiri dari 11 klausul dan 133 kontrol.</a:t>
            </a:r>
            <a:endParaRPr sz="1400"/>
          </a:p>
        </p:txBody>
      </p:sp>
      <p:sp>
        <p:nvSpPr>
          <p:cNvPr id="127" name="Google Shape;127;p17"/>
          <p:cNvSpPr txBox="1"/>
          <p:nvPr>
            <p:ph idx="12" type="sldNum"/>
          </p:nvPr>
        </p:nvSpPr>
        <p:spPr>
          <a:xfrm>
            <a:off x="8610600" y="6452047"/>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457200" lvl="0" marL="1371600" rtl="0" algn="l">
              <a:lnSpc>
                <a:spcPct val="115000"/>
              </a:lnSpc>
              <a:spcBef>
                <a:spcPts val="1200"/>
              </a:spcBef>
              <a:spcAft>
                <a:spcPts val="1200"/>
              </a:spcAft>
              <a:buNone/>
            </a:pPr>
            <a:r>
              <a:rPr lang="en-US" sz="2000">
                <a:latin typeface="Arial"/>
                <a:ea typeface="Arial"/>
                <a:cs typeface="Arial"/>
                <a:sym typeface="Arial"/>
              </a:rPr>
              <a:t>Pengukuran Tingkat Kematangan (</a:t>
            </a:r>
            <a:r>
              <a:rPr i="1" lang="en-US" sz="2000">
                <a:latin typeface="Arial"/>
                <a:ea typeface="Arial"/>
                <a:cs typeface="Arial"/>
                <a:sym typeface="Arial"/>
              </a:rPr>
              <a:t>Maturity Level</a:t>
            </a:r>
            <a:r>
              <a:rPr lang="en-US" sz="2000">
                <a:latin typeface="Arial"/>
                <a:ea typeface="Arial"/>
                <a:cs typeface="Arial"/>
                <a:sym typeface="Arial"/>
              </a:rPr>
              <a:t>)</a:t>
            </a:r>
            <a:endParaRPr sz="2000"/>
          </a:p>
        </p:txBody>
      </p:sp>
      <p:sp>
        <p:nvSpPr>
          <p:cNvPr id="134" name="Google Shape;134;p1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i="1" lang="en-US" sz="2050">
                <a:latin typeface="Arial"/>
                <a:ea typeface="Arial"/>
                <a:cs typeface="Arial"/>
                <a:sym typeface="Arial"/>
              </a:rPr>
              <a:t>Maturity model </a:t>
            </a:r>
            <a:r>
              <a:rPr lang="en-US" sz="2050">
                <a:latin typeface="Arial"/>
                <a:ea typeface="Arial"/>
                <a:cs typeface="Arial"/>
                <a:sym typeface="Arial"/>
              </a:rPr>
              <a:t>adalah metode untuk mengukur level pengembangan manajemen proses, yang berarti adalah mengukur sejauh mana kapabilitas manajemen tersebut</a:t>
            </a:r>
            <a:endParaRPr sz="2050">
              <a:latin typeface="Arial"/>
              <a:ea typeface="Arial"/>
              <a:cs typeface="Arial"/>
              <a:sym typeface="Arial"/>
            </a:endParaRPr>
          </a:p>
        </p:txBody>
      </p:sp>
      <p:sp>
        <p:nvSpPr>
          <p:cNvPr id="135" name="Google Shape;135;p18"/>
          <p:cNvSpPr txBox="1"/>
          <p:nvPr>
            <p:ph idx="12" type="sldNum"/>
          </p:nvPr>
        </p:nvSpPr>
        <p:spPr>
          <a:xfrm>
            <a:off x="8610600" y="6452047"/>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6" name="Google Shape;136;p18"/>
          <p:cNvPicPr preferRelativeResize="0"/>
          <p:nvPr/>
        </p:nvPicPr>
        <p:blipFill>
          <a:blip r:embed="rId3">
            <a:alphaModFix/>
          </a:blip>
          <a:stretch>
            <a:fillRect/>
          </a:stretch>
        </p:blipFill>
        <p:spPr>
          <a:xfrm>
            <a:off x="838188" y="2918013"/>
            <a:ext cx="7915275" cy="136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457200" lvl="0" marL="3200400" rtl="0" algn="l">
              <a:lnSpc>
                <a:spcPct val="115000"/>
              </a:lnSpc>
              <a:spcBef>
                <a:spcPts val="1200"/>
              </a:spcBef>
              <a:spcAft>
                <a:spcPts val="1200"/>
              </a:spcAft>
              <a:buNone/>
            </a:pPr>
            <a:r>
              <a:rPr lang="en-US" sz="2350">
                <a:latin typeface="Arial"/>
                <a:ea typeface="Arial"/>
                <a:cs typeface="Arial"/>
                <a:sym typeface="Arial"/>
              </a:rPr>
              <a:t>Desain Proses Audit</a:t>
            </a:r>
            <a:endParaRPr sz="5800"/>
          </a:p>
        </p:txBody>
      </p:sp>
      <p:sp>
        <p:nvSpPr>
          <p:cNvPr id="143" name="Google Shape;143;p1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44" name="Google Shape;144;p19"/>
          <p:cNvSpPr txBox="1"/>
          <p:nvPr>
            <p:ph idx="12" type="sldNum"/>
          </p:nvPr>
        </p:nvSpPr>
        <p:spPr>
          <a:xfrm>
            <a:off x="8610600" y="6452047"/>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5" name="Google Shape;145;p19"/>
          <p:cNvPicPr preferRelativeResize="0"/>
          <p:nvPr/>
        </p:nvPicPr>
        <p:blipFill>
          <a:blip r:embed="rId3">
            <a:alphaModFix/>
          </a:blip>
          <a:stretch>
            <a:fillRect/>
          </a:stretch>
        </p:blipFill>
        <p:spPr>
          <a:xfrm>
            <a:off x="3935950" y="869275"/>
            <a:ext cx="4043450" cy="558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3200400" rtl="0" algn="l">
              <a:lnSpc>
                <a:spcPct val="115000"/>
              </a:lnSpc>
              <a:spcBef>
                <a:spcPts val="1200"/>
              </a:spcBef>
              <a:spcAft>
                <a:spcPts val="1200"/>
              </a:spcAft>
              <a:buNone/>
            </a:pPr>
            <a:r>
              <a:rPr lang="en-US" sz="2300">
                <a:latin typeface="Arial"/>
                <a:ea typeface="Arial"/>
                <a:cs typeface="Arial"/>
                <a:sym typeface="Arial"/>
              </a:rPr>
              <a:t>Metode Pengumpulan Data</a:t>
            </a:r>
            <a:endParaRPr sz="2300"/>
          </a:p>
        </p:txBody>
      </p:sp>
      <p:sp>
        <p:nvSpPr>
          <p:cNvPr id="152" name="Google Shape;152;p2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950">
                <a:latin typeface="Arial"/>
                <a:ea typeface="Arial"/>
                <a:cs typeface="Arial"/>
                <a:sym typeface="Arial"/>
              </a:rPr>
              <a:t>a. Wawancara. Wawancara dilakukan secara terbuka (</a:t>
            </a:r>
            <a:r>
              <a:rPr i="1" lang="en-US" sz="1950">
                <a:latin typeface="Arial"/>
                <a:ea typeface="Arial"/>
                <a:cs typeface="Arial"/>
                <a:sym typeface="Arial"/>
              </a:rPr>
              <a:t>opened interview</a:t>
            </a:r>
            <a:r>
              <a:rPr lang="en-US" sz="1950">
                <a:latin typeface="Arial"/>
                <a:ea typeface="Arial"/>
                <a:cs typeface="Arial"/>
                <a:sym typeface="Arial"/>
              </a:rPr>
              <a:t>) dengan tujuan .</a:t>
            </a:r>
            <a:endParaRPr sz="195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950">
                <a:latin typeface="Arial"/>
                <a:ea typeface="Arial"/>
                <a:cs typeface="Arial"/>
                <a:sym typeface="Arial"/>
              </a:rPr>
              <a:t>untuk dapat mengumpulkan informasi yang tidak diperoleh melalui kegiatan observasi.</a:t>
            </a:r>
            <a:endParaRPr sz="195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950">
                <a:latin typeface="Arial"/>
                <a:ea typeface="Arial"/>
                <a:cs typeface="Arial"/>
                <a:sym typeface="Arial"/>
              </a:rPr>
              <a:t>b. Kuesioner/Angket. Kuesioner/Angket yang dibuat berisi seperangkat pertanyaan yang</a:t>
            </a:r>
            <a:endParaRPr sz="195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950">
                <a:latin typeface="Arial"/>
                <a:ea typeface="Arial"/>
                <a:cs typeface="Arial"/>
                <a:sym typeface="Arial"/>
              </a:rPr>
              <a:t>disusun sesuai dengan standar COBIT 5 untuk kuesioner tingkat kepentingan dan ISO/IEC</a:t>
            </a:r>
            <a:endParaRPr sz="195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950">
                <a:latin typeface="Arial"/>
                <a:ea typeface="Arial"/>
                <a:cs typeface="Arial"/>
                <a:sym typeface="Arial"/>
              </a:rPr>
              <a:t>27002:2005 untuk kuesioner tingkat kematangan.</a:t>
            </a:r>
            <a:endParaRPr sz="195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950">
                <a:latin typeface="Arial"/>
                <a:ea typeface="Arial"/>
                <a:cs typeface="Arial"/>
                <a:sym typeface="Arial"/>
              </a:rPr>
              <a:t>c. Observasi. Observasi dilakukan untuk mengetahui kondisi </a:t>
            </a:r>
            <a:r>
              <a:rPr i="1" lang="en-US" sz="1950">
                <a:latin typeface="Arial"/>
                <a:ea typeface="Arial"/>
                <a:cs typeface="Arial"/>
                <a:sym typeface="Arial"/>
              </a:rPr>
              <a:t>axisting </a:t>
            </a:r>
            <a:r>
              <a:rPr lang="en-US" sz="1950">
                <a:latin typeface="Arial"/>
                <a:ea typeface="Arial"/>
                <a:cs typeface="Arial"/>
                <a:sym typeface="Arial"/>
              </a:rPr>
              <a:t>objek yang diaudit serta</a:t>
            </a:r>
            <a:endParaRPr sz="1950">
              <a:latin typeface="Arial"/>
              <a:ea typeface="Arial"/>
              <a:cs typeface="Arial"/>
              <a:sym typeface="Arial"/>
            </a:endParaRPr>
          </a:p>
          <a:p>
            <a:pPr indent="0" lvl="0" marL="0" rtl="0" algn="l">
              <a:spcBef>
                <a:spcPts val="1200"/>
              </a:spcBef>
              <a:spcAft>
                <a:spcPts val="0"/>
              </a:spcAft>
              <a:buNone/>
            </a:pPr>
            <a:r>
              <a:t/>
            </a:r>
            <a:endParaRPr/>
          </a:p>
        </p:txBody>
      </p:sp>
      <p:sp>
        <p:nvSpPr>
          <p:cNvPr id="153" name="Google Shape;153;p20"/>
          <p:cNvSpPr txBox="1"/>
          <p:nvPr>
            <p:ph idx="12" type="sldNum"/>
          </p:nvPr>
        </p:nvSpPr>
        <p:spPr>
          <a:xfrm>
            <a:off x="8610600" y="6452047"/>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457200" lvl="0" marL="2743200" rtl="0" algn="l">
              <a:lnSpc>
                <a:spcPct val="115000"/>
              </a:lnSpc>
              <a:spcBef>
                <a:spcPts val="1200"/>
              </a:spcBef>
              <a:spcAft>
                <a:spcPts val="1200"/>
              </a:spcAft>
              <a:buNone/>
            </a:pPr>
            <a:r>
              <a:rPr lang="en-US" sz="2750">
                <a:latin typeface="Arial"/>
                <a:ea typeface="Arial"/>
                <a:cs typeface="Arial"/>
                <a:sym typeface="Arial"/>
              </a:rPr>
              <a:t>Hasil dan Pembahasan</a:t>
            </a:r>
            <a:endParaRPr b="0" sz="6200"/>
          </a:p>
        </p:txBody>
      </p:sp>
      <p:sp>
        <p:nvSpPr>
          <p:cNvPr id="160" name="Google Shape;160;p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650">
                <a:latin typeface="Arial"/>
                <a:ea typeface="Arial"/>
                <a:cs typeface="Arial"/>
                <a:sym typeface="Arial"/>
              </a:rPr>
              <a:t>Identifikasi Tujuan </a:t>
            </a:r>
            <a:r>
              <a:rPr b="1" i="1" lang="en-US" sz="1650">
                <a:latin typeface="Arial"/>
                <a:ea typeface="Arial"/>
                <a:cs typeface="Arial"/>
                <a:sym typeface="Arial"/>
              </a:rPr>
              <a:t>Bisnis (Bussiness Goals)</a:t>
            </a:r>
            <a:endParaRPr b="1" i="1" sz="165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000"/>
              </a:spcBef>
              <a:spcAft>
                <a:spcPts val="0"/>
              </a:spcAft>
              <a:buNone/>
            </a:pPr>
            <a:r>
              <a:t/>
            </a:r>
            <a:endParaRPr/>
          </a:p>
        </p:txBody>
      </p:sp>
      <p:sp>
        <p:nvSpPr>
          <p:cNvPr id="161" name="Google Shape;161;p21"/>
          <p:cNvSpPr txBox="1"/>
          <p:nvPr>
            <p:ph idx="12" type="sldNum"/>
          </p:nvPr>
        </p:nvSpPr>
        <p:spPr>
          <a:xfrm>
            <a:off x="8610600" y="6452047"/>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2" name="Google Shape;162;p21"/>
          <p:cNvPicPr preferRelativeResize="0"/>
          <p:nvPr/>
        </p:nvPicPr>
        <p:blipFill>
          <a:blip r:embed="rId3">
            <a:alphaModFix/>
          </a:blip>
          <a:stretch>
            <a:fillRect/>
          </a:stretch>
        </p:blipFill>
        <p:spPr>
          <a:xfrm>
            <a:off x="1155938" y="2469550"/>
            <a:ext cx="7915275" cy="358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69" name="Google Shape;169;p22"/>
          <p:cNvSpPr txBox="1"/>
          <p:nvPr>
            <p:ph idx="1" type="body"/>
          </p:nvPr>
        </p:nvSpPr>
        <p:spPr>
          <a:xfrm>
            <a:off x="838200" y="277100"/>
            <a:ext cx="11460900" cy="54084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i="1" lang="en-US" sz="1500">
                <a:latin typeface="Arial"/>
                <a:ea typeface="Arial"/>
                <a:cs typeface="Arial"/>
                <a:sym typeface="Arial"/>
              </a:rPr>
              <a:t>Identifikasi Tujuan TI</a:t>
            </a:r>
            <a:endParaRPr b="1" i="1"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US" sz="1500">
                <a:solidFill>
                  <a:srgbClr val="000000"/>
                </a:solidFill>
                <a:latin typeface="Arial"/>
                <a:ea typeface="Arial"/>
                <a:cs typeface="Arial"/>
                <a:sym typeface="Arial"/>
              </a:rPr>
              <a:t>Hasil pemetaan </a:t>
            </a:r>
            <a:r>
              <a:rPr i="1" lang="en-US" sz="1500">
                <a:solidFill>
                  <a:srgbClr val="000000"/>
                </a:solidFill>
                <a:latin typeface="Arial"/>
                <a:ea typeface="Arial"/>
                <a:cs typeface="Arial"/>
                <a:sym typeface="Arial"/>
              </a:rPr>
              <a:t>bussines goal </a:t>
            </a:r>
            <a:r>
              <a:rPr lang="en-US" sz="1500">
                <a:solidFill>
                  <a:srgbClr val="000000"/>
                </a:solidFill>
                <a:latin typeface="Arial"/>
                <a:ea typeface="Arial"/>
                <a:cs typeface="Arial"/>
                <a:sym typeface="Arial"/>
              </a:rPr>
              <a:t>dengan </a:t>
            </a:r>
            <a:r>
              <a:rPr i="1" lang="en-US" sz="1500">
                <a:solidFill>
                  <a:srgbClr val="000000"/>
                </a:solidFill>
                <a:latin typeface="Arial"/>
                <a:ea typeface="Arial"/>
                <a:cs typeface="Arial"/>
                <a:sym typeface="Arial"/>
              </a:rPr>
              <a:t>IT</a:t>
            </a:r>
            <a:endParaRPr i="1"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i="1"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i="1"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i="1"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i="1" sz="1500">
              <a:solidFill>
                <a:srgbClr val="000000"/>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500">
                <a:latin typeface="Arial"/>
                <a:ea typeface="Arial"/>
                <a:cs typeface="Arial"/>
                <a:sym typeface="Arial"/>
              </a:rPr>
              <a:t>Identifikasi Proses TI</a:t>
            </a:r>
            <a:endParaRPr b="1" sz="1500">
              <a:latin typeface="Arial"/>
              <a:ea typeface="Arial"/>
              <a:cs typeface="Arial"/>
              <a:sym typeface="Arial"/>
            </a:endParaRPr>
          </a:p>
          <a:p>
            <a:pPr indent="0" lvl="0" marL="0" rtl="0" algn="just">
              <a:lnSpc>
                <a:spcPct val="115000"/>
              </a:lnSpc>
              <a:spcBef>
                <a:spcPts val="1200"/>
              </a:spcBef>
              <a:spcAft>
                <a:spcPts val="0"/>
              </a:spcAft>
              <a:buNone/>
            </a:pPr>
            <a:r>
              <a:rPr lang="en-US" sz="1500">
                <a:latin typeface="Arial"/>
                <a:ea typeface="Arial"/>
                <a:cs typeface="Arial"/>
                <a:sym typeface="Arial"/>
              </a:rPr>
              <a:t>hasil pemetaan antara proses TI dan tujuan TI yang memperoleh 31 proses TI. Hasil pemetaan yang terdapat dalam Tabel  kemudian dipadankan dengan proses pendukung TI yang ada pada COBIT 5 berdasarkan area tata kelola TI yang paling sesuai dengan proses yang diterapkan di lingkungan organisasi dan topik penelitian. Fokus audit yang dipilih dari 5 area tata kelola TI yaitu pada area </a:t>
            </a:r>
            <a:r>
              <a:rPr i="1" lang="en-US" sz="1500">
                <a:latin typeface="Arial"/>
                <a:ea typeface="Arial"/>
                <a:cs typeface="Arial"/>
                <a:sym typeface="Arial"/>
              </a:rPr>
              <a:t>risk management</a:t>
            </a:r>
            <a:r>
              <a:rPr lang="en-US" sz="1500">
                <a:latin typeface="Arial"/>
                <a:ea typeface="Arial"/>
                <a:cs typeface="Arial"/>
                <a:sym typeface="Arial"/>
              </a:rPr>
              <a:t>. Area </a:t>
            </a:r>
            <a:r>
              <a:rPr i="1" lang="en-US" sz="1500">
                <a:latin typeface="Arial"/>
                <a:ea typeface="Arial"/>
                <a:cs typeface="Arial"/>
                <a:sym typeface="Arial"/>
              </a:rPr>
              <a:t>risk management </a:t>
            </a:r>
            <a:r>
              <a:rPr lang="en-US" sz="1500">
                <a:latin typeface="Arial"/>
                <a:ea typeface="Arial"/>
                <a:cs typeface="Arial"/>
                <a:sym typeface="Arial"/>
              </a:rPr>
              <a:t>dipilih karena memiliki keterkaitan yang paling sesuai dengan fokus audit yang dilakukan yaitu mengenai audit dibidang keamanan TI.</a:t>
            </a:r>
            <a:endParaRPr sz="1500">
              <a:latin typeface="Arial"/>
              <a:ea typeface="Arial"/>
              <a:cs typeface="Arial"/>
              <a:sym typeface="Arial"/>
            </a:endParaRPr>
          </a:p>
          <a:p>
            <a:pPr indent="0" lvl="0" marL="0" rtl="0" algn="l">
              <a:lnSpc>
                <a:spcPct val="115000"/>
              </a:lnSpc>
              <a:spcBef>
                <a:spcPts val="1200"/>
              </a:spcBef>
              <a:spcAft>
                <a:spcPts val="1200"/>
              </a:spcAft>
              <a:buNone/>
            </a:pPr>
            <a:r>
              <a:t/>
            </a:r>
            <a:endParaRPr i="1" sz="1500">
              <a:solidFill>
                <a:srgbClr val="000000"/>
              </a:solidFill>
              <a:latin typeface="Arial"/>
              <a:ea typeface="Arial"/>
              <a:cs typeface="Arial"/>
              <a:sym typeface="Arial"/>
            </a:endParaRPr>
          </a:p>
        </p:txBody>
      </p:sp>
      <p:sp>
        <p:nvSpPr>
          <p:cNvPr id="170" name="Google Shape;170;p22"/>
          <p:cNvSpPr txBox="1"/>
          <p:nvPr>
            <p:ph idx="12" type="sldNum"/>
          </p:nvPr>
        </p:nvSpPr>
        <p:spPr>
          <a:xfrm>
            <a:off x="8610600" y="6452047"/>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1" name="Google Shape;171;p22"/>
          <p:cNvPicPr preferRelativeResize="0"/>
          <p:nvPr/>
        </p:nvPicPr>
        <p:blipFill>
          <a:blip r:embed="rId3">
            <a:alphaModFix/>
          </a:blip>
          <a:stretch>
            <a:fillRect/>
          </a:stretch>
        </p:blipFill>
        <p:spPr>
          <a:xfrm>
            <a:off x="838188" y="1111963"/>
            <a:ext cx="7915275" cy="180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78" name="Google Shape;178;p23"/>
          <p:cNvSpPr txBox="1"/>
          <p:nvPr>
            <p:ph idx="1" type="body"/>
          </p:nvPr>
        </p:nvSpPr>
        <p:spPr>
          <a:xfrm>
            <a:off x="748350" y="387900"/>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i="1" lang="en-US" sz="1400">
                <a:latin typeface="Arial"/>
                <a:ea typeface="Arial"/>
                <a:cs typeface="Arial"/>
                <a:sym typeface="Arial"/>
              </a:rPr>
              <a:t>Mapping </a:t>
            </a:r>
            <a:r>
              <a:rPr b="1" lang="en-US" sz="1400">
                <a:latin typeface="Arial"/>
                <a:ea typeface="Arial"/>
                <a:cs typeface="Arial"/>
                <a:sym typeface="Arial"/>
              </a:rPr>
              <a:t>Proses TI COBIT 5 dengan ISO/IEC 27002:2005</a:t>
            </a:r>
            <a:endParaRPr b="1" sz="1400">
              <a:latin typeface="Arial"/>
              <a:ea typeface="Arial"/>
              <a:cs typeface="Arial"/>
              <a:sym typeface="Arial"/>
            </a:endParaRPr>
          </a:p>
          <a:p>
            <a:pPr indent="0" lvl="0" marL="0" rtl="0" algn="l">
              <a:lnSpc>
                <a:spcPct val="115000"/>
              </a:lnSpc>
              <a:spcBef>
                <a:spcPts val="1200"/>
              </a:spcBef>
              <a:spcAft>
                <a:spcPts val="0"/>
              </a:spcAft>
              <a:buNone/>
            </a:pPr>
            <a:r>
              <a:rPr lang="en-US" sz="1400">
                <a:latin typeface="Arial"/>
                <a:ea typeface="Arial"/>
                <a:cs typeface="Arial"/>
                <a:sym typeface="Arial"/>
              </a:rPr>
              <a:t>Hasil dari </a:t>
            </a:r>
            <a:r>
              <a:rPr i="1" lang="en-US" sz="1400">
                <a:latin typeface="Arial"/>
                <a:ea typeface="Arial"/>
                <a:cs typeface="Arial"/>
                <a:sym typeface="Arial"/>
              </a:rPr>
              <a:t>mapping </a:t>
            </a:r>
            <a:r>
              <a:rPr lang="en-US" sz="1400">
                <a:latin typeface="Arial"/>
                <a:ea typeface="Arial"/>
                <a:cs typeface="Arial"/>
                <a:sym typeface="Arial"/>
              </a:rPr>
              <a:t>antara Proses TI COBIT 5 dengan ISO 27002 diperoleh 4 klausul yang memiliki kesepadanan yang terdiri dari 11 objektif kontrol.</a:t>
            </a:r>
            <a:endParaRPr sz="1400">
              <a:latin typeface="Arial"/>
              <a:ea typeface="Arial"/>
              <a:cs typeface="Arial"/>
              <a:sym typeface="Arial"/>
            </a:endParaRPr>
          </a:p>
          <a:p>
            <a:pPr indent="0" lvl="0" marL="0" rtl="0" algn="l">
              <a:lnSpc>
                <a:spcPct val="115000"/>
              </a:lnSpc>
              <a:spcBef>
                <a:spcPts val="1200"/>
              </a:spcBef>
              <a:spcAft>
                <a:spcPts val="0"/>
              </a:spcAft>
              <a:buNone/>
            </a:pPr>
            <a:r>
              <a:rPr b="1" lang="en-US" sz="1400">
                <a:latin typeface="Arial"/>
                <a:ea typeface="Arial"/>
                <a:cs typeface="Arial"/>
                <a:sym typeface="Arial"/>
              </a:rPr>
              <a:t>Hasil Tingkat Kematangan</a:t>
            </a:r>
            <a:endParaRPr b="1" sz="1400">
              <a:latin typeface="Arial"/>
              <a:ea typeface="Arial"/>
              <a:cs typeface="Arial"/>
              <a:sym typeface="Arial"/>
            </a:endParaRPr>
          </a:p>
          <a:p>
            <a:pPr indent="0" lvl="0" marL="0" rtl="0" algn="l">
              <a:lnSpc>
                <a:spcPct val="115000"/>
              </a:lnSpc>
              <a:spcBef>
                <a:spcPts val="1200"/>
              </a:spcBef>
              <a:spcAft>
                <a:spcPts val="0"/>
              </a:spcAft>
              <a:buNone/>
            </a:pPr>
            <a:r>
              <a:t/>
            </a:r>
            <a:endParaRPr b="1" sz="1400">
              <a:latin typeface="Arial"/>
              <a:ea typeface="Arial"/>
              <a:cs typeface="Arial"/>
              <a:sym typeface="Arial"/>
            </a:endParaRPr>
          </a:p>
          <a:p>
            <a:pPr indent="0" lvl="0" marL="0" rtl="0" algn="l">
              <a:lnSpc>
                <a:spcPct val="115000"/>
              </a:lnSpc>
              <a:spcBef>
                <a:spcPts val="1200"/>
              </a:spcBef>
              <a:spcAft>
                <a:spcPts val="0"/>
              </a:spcAft>
              <a:buNone/>
            </a:pPr>
            <a:r>
              <a:t/>
            </a:r>
            <a:endParaRPr b="1" sz="1400">
              <a:latin typeface="Arial"/>
              <a:ea typeface="Arial"/>
              <a:cs typeface="Arial"/>
              <a:sym typeface="Arial"/>
            </a:endParaRPr>
          </a:p>
          <a:p>
            <a:pPr indent="0" lvl="0" marL="0" rtl="0" algn="l">
              <a:lnSpc>
                <a:spcPct val="115000"/>
              </a:lnSpc>
              <a:spcBef>
                <a:spcPts val="1200"/>
              </a:spcBef>
              <a:spcAft>
                <a:spcPts val="0"/>
              </a:spcAft>
              <a:buNone/>
            </a:pPr>
            <a:r>
              <a:t/>
            </a:r>
            <a:endParaRPr b="1" sz="1400">
              <a:latin typeface="Arial"/>
              <a:ea typeface="Arial"/>
              <a:cs typeface="Arial"/>
              <a:sym typeface="Arial"/>
            </a:endParaRPr>
          </a:p>
          <a:p>
            <a:pPr indent="0" lvl="0" marL="0" rtl="0" algn="l">
              <a:lnSpc>
                <a:spcPct val="115000"/>
              </a:lnSpc>
              <a:spcBef>
                <a:spcPts val="1200"/>
              </a:spcBef>
              <a:spcAft>
                <a:spcPts val="0"/>
              </a:spcAft>
              <a:buNone/>
            </a:pPr>
            <a:r>
              <a:t/>
            </a:r>
            <a:endParaRPr b="1" sz="1400">
              <a:latin typeface="Arial"/>
              <a:ea typeface="Arial"/>
              <a:cs typeface="Arial"/>
              <a:sym typeface="Arial"/>
            </a:endParaRPr>
          </a:p>
          <a:p>
            <a:pPr indent="0" lvl="0" marL="0" rtl="0" algn="l">
              <a:lnSpc>
                <a:spcPct val="115000"/>
              </a:lnSpc>
              <a:spcBef>
                <a:spcPts val="1200"/>
              </a:spcBef>
              <a:spcAft>
                <a:spcPts val="0"/>
              </a:spcAft>
              <a:buNone/>
            </a:pPr>
            <a:r>
              <a:t/>
            </a:r>
            <a:endParaRPr b="1" sz="1400">
              <a:latin typeface="Arial"/>
              <a:ea typeface="Arial"/>
              <a:cs typeface="Arial"/>
              <a:sym typeface="Arial"/>
            </a:endParaRPr>
          </a:p>
          <a:p>
            <a:pPr indent="0" lvl="0" marL="0" rtl="0" algn="l">
              <a:lnSpc>
                <a:spcPct val="115000"/>
              </a:lnSpc>
              <a:spcBef>
                <a:spcPts val="1200"/>
              </a:spcBef>
              <a:spcAft>
                <a:spcPts val="0"/>
              </a:spcAft>
              <a:buNone/>
            </a:pPr>
            <a:r>
              <a:t/>
            </a:r>
            <a:endParaRPr b="1" sz="1400">
              <a:latin typeface="Arial"/>
              <a:ea typeface="Arial"/>
              <a:cs typeface="Arial"/>
              <a:sym typeface="Arial"/>
            </a:endParaRPr>
          </a:p>
          <a:p>
            <a:pPr indent="0" lvl="0" marL="0" rtl="0" algn="l">
              <a:lnSpc>
                <a:spcPct val="115000"/>
              </a:lnSpc>
              <a:spcBef>
                <a:spcPts val="1200"/>
              </a:spcBef>
              <a:spcAft>
                <a:spcPts val="0"/>
              </a:spcAft>
              <a:buNone/>
            </a:pPr>
            <a:r>
              <a:t/>
            </a:r>
            <a:endParaRPr b="1" sz="1400">
              <a:latin typeface="Arial"/>
              <a:ea typeface="Arial"/>
              <a:cs typeface="Arial"/>
              <a:sym typeface="Arial"/>
            </a:endParaRPr>
          </a:p>
          <a:p>
            <a:pPr indent="0" lvl="0" marL="0" rtl="0" algn="l">
              <a:lnSpc>
                <a:spcPct val="115000"/>
              </a:lnSpc>
              <a:spcBef>
                <a:spcPts val="1200"/>
              </a:spcBef>
              <a:spcAft>
                <a:spcPts val="0"/>
              </a:spcAft>
              <a:buNone/>
            </a:pPr>
            <a:r>
              <a:t/>
            </a:r>
            <a:endParaRPr b="1" sz="1400">
              <a:latin typeface="Arial"/>
              <a:ea typeface="Arial"/>
              <a:cs typeface="Arial"/>
              <a:sym typeface="Arial"/>
            </a:endParaRPr>
          </a:p>
          <a:p>
            <a:pPr indent="0" lvl="0" marL="0" rtl="0" algn="l">
              <a:lnSpc>
                <a:spcPct val="115000"/>
              </a:lnSpc>
              <a:spcBef>
                <a:spcPts val="1200"/>
              </a:spcBef>
              <a:spcAft>
                <a:spcPts val="0"/>
              </a:spcAft>
              <a:buNone/>
            </a:pPr>
            <a:r>
              <a:rPr lang="en-US" sz="1400">
                <a:latin typeface="Arial"/>
                <a:ea typeface="Arial"/>
                <a:cs typeface="Arial"/>
                <a:sym typeface="Arial"/>
              </a:rPr>
              <a:t>Nilai </a:t>
            </a:r>
            <a:r>
              <a:rPr i="1" lang="en-US" sz="1400">
                <a:latin typeface="Arial"/>
                <a:ea typeface="Arial"/>
                <a:cs typeface="Arial"/>
                <a:sym typeface="Arial"/>
              </a:rPr>
              <a:t>capability level </a:t>
            </a:r>
            <a:r>
              <a:rPr lang="en-US" sz="1400">
                <a:latin typeface="Arial"/>
                <a:ea typeface="Arial"/>
                <a:cs typeface="Arial"/>
                <a:sym typeface="Arial"/>
              </a:rPr>
              <a:t>yang diperoleh untuk seluruh klausul yang dipilih adalah 2.48 yang masuk ke dalam kategori level 2: </a:t>
            </a:r>
            <a:r>
              <a:rPr i="1" lang="en-US" sz="1400">
                <a:latin typeface="Arial"/>
                <a:ea typeface="Arial"/>
                <a:cs typeface="Arial"/>
                <a:sym typeface="Arial"/>
              </a:rPr>
              <a:t>Managed Process. </a:t>
            </a:r>
            <a:r>
              <a:rPr lang="en-US" sz="1400">
                <a:latin typeface="Arial"/>
                <a:ea typeface="Arial"/>
                <a:cs typeface="Arial"/>
                <a:sym typeface="Arial"/>
              </a:rPr>
              <a:t>Level tersebut menunjukkan bahwa proses penerapan teknologi informasi telah dijalankan dan diimplementasikan dengan cara yang lebih teratur dan sudah mulai dikendalikan dan dijaga dengan baik.</a:t>
            </a:r>
            <a:endParaRPr sz="1400">
              <a:latin typeface="Arial"/>
              <a:ea typeface="Arial"/>
              <a:cs typeface="Arial"/>
              <a:sym typeface="Arial"/>
            </a:endParaRPr>
          </a:p>
          <a:p>
            <a:pPr indent="0" lvl="0" marL="0" rtl="0" algn="l">
              <a:lnSpc>
                <a:spcPct val="115000"/>
              </a:lnSpc>
              <a:spcBef>
                <a:spcPts val="1200"/>
              </a:spcBef>
              <a:spcAft>
                <a:spcPts val="0"/>
              </a:spcAft>
              <a:buNone/>
            </a:pPr>
            <a:r>
              <a:t/>
            </a:r>
            <a:endParaRPr b="1" sz="950">
              <a:latin typeface="Arial"/>
              <a:ea typeface="Arial"/>
              <a:cs typeface="Arial"/>
              <a:sym typeface="Arial"/>
            </a:endParaRPr>
          </a:p>
          <a:p>
            <a:pPr indent="0" lvl="0" marL="0" rtl="0" algn="l">
              <a:lnSpc>
                <a:spcPct val="115000"/>
              </a:lnSpc>
              <a:spcBef>
                <a:spcPts val="1200"/>
              </a:spcBef>
              <a:spcAft>
                <a:spcPts val="0"/>
              </a:spcAft>
              <a:buNone/>
            </a:pPr>
            <a:r>
              <a:t/>
            </a:r>
            <a:endParaRPr b="1" sz="950">
              <a:latin typeface="Arial"/>
              <a:ea typeface="Arial"/>
              <a:cs typeface="Arial"/>
              <a:sym typeface="Arial"/>
            </a:endParaRPr>
          </a:p>
          <a:p>
            <a:pPr indent="0" lvl="0" marL="0" rtl="0" algn="l">
              <a:lnSpc>
                <a:spcPct val="115000"/>
              </a:lnSpc>
              <a:spcBef>
                <a:spcPts val="1200"/>
              </a:spcBef>
              <a:spcAft>
                <a:spcPts val="0"/>
              </a:spcAft>
              <a:buNone/>
            </a:pPr>
            <a:r>
              <a:t/>
            </a:r>
            <a:endParaRPr sz="950">
              <a:latin typeface="Arial"/>
              <a:ea typeface="Arial"/>
              <a:cs typeface="Arial"/>
              <a:sym typeface="Arial"/>
            </a:endParaRPr>
          </a:p>
          <a:p>
            <a:pPr indent="0" lvl="0" marL="0" rtl="0" algn="l">
              <a:lnSpc>
                <a:spcPct val="115000"/>
              </a:lnSpc>
              <a:spcBef>
                <a:spcPts val="1200"/>
              </a:spcBef>
              <a:spcAft>
                <a:spcPts val="1200"/>
              </a:spcAft>
              <a:buNone/>
            </a:pPr>
            <a:r>
              <a:t/>
            </a:r>
            <a:endParaRPr b="1" sz="950">
              <a:latin typeface="Arial"/>
              <a:ea typeface="Arial"/>
              <a:cs typeface="Arial"/>
              <a:sym typeface="Arial"/>
            </a:endParaRPr>
          </a:p>
        </p:txBody>
      </p:sp>
      <p:sp>
        <p:nvSpPr>
          <p:cNvPr id="179" name="Google Shape;179;p23"/>
          <p:cNvSpPr txBox="1"/>
          <p:nvPr>
            <p:ph idx="12" type="sldNum"/>
          </p:nvPr>
        </p:nvSpPr>
        <p:spPr>
          <a:xfrm>
            <a:off x="8610600" y="6452047"/>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0" name="Google Shape;180;p23"/>
          <p:cNvPicPr preferRelativeResize="0"/>
          <p:nvPr/>
        </p:nvPicPr>
        <p:blipFill>
          <a:blip r:embed="rId3">
            <a:alphaModFix/>
          </a:blip>
          <a:stretch>
            <a:fillRect/>
          </a:stretch>
        </p:blipFill>
        <p:spPr>
          <a:xfrm>
            <a:off x="838200" y="1498202"/>
            <a:ext cx="4741178" cy="3240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