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75" r:id="rId5"/>
    <p:sldId id="260" r:id="rId6"/>
    <p:sldId id="267" r:id="rId7"/>
    <p:sldId id="273" r:id="rId8"/>
    <p:sldId id="268" r:id="rId9"/>
    <p:sldId id="269"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75" d="100"/>
          <a:sy n="75" d="100"/>
        </p:scale>
        <p:origin x="41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7240E-E268-49FF-8640-ED732C148FAD}" type="datetimeFigureOut">
              <a:rPr lang="en-US" smtClean="0"/>
              <a:t>10/21/2018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9BD25-1C0B-4357-80F8-11E427C9E9BD}" type="slidenum">
              <a:rPr lang="en-US" smtClean="0"/>
              <a:t>‹#›</a:t>
            </a:fld>
            <a:endParaRPr lang="en-US"/>
          </a:p>
        </p:txBody>
      </p:sp>
    </p:spTree>
    <p:extLst>
      <p:ext uri="{BB962C8B-B14F-4D97-AF65-F5344CB8AC3E}">
        <p14:creationId xmlns:p14="http://schemas.microsoft.com/office/powerpoint/2010/main" val="3513368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F00A67C-3E3F-4CD0-B48C-CDC61D580FAB}" type="datetimeFigureOut">
              <a:rPr lang="en-US" smtClean="0"/>
              <a:t>10/21/2018</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CD269DEC-8363-4ED8-98BF-7047F1E2B961}" type="slidenum">
              <a:rPr lang="en-US" smtClean="0"/>
              <a:t>‹#›</a:t>
            </a:fld>
            <a:endParaRPr lang="en-US"/>
          </a:p>
        </p:txBody>
      </p:sp>
    </p:spTree>
    <p:extLst>
      <p:ext uri="{BB962C8B-B14F-4D97-AF65-F5344CB8AC3E}">
        <p14:creationId xmlns:p14="http://schemas.microsoft.com/office/powerpoint/2010/main" val="1964039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00A67C-3E3F-4CD0-B48C-CDC61D580FAB}"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69DEC-8363-4ED8-98BF-7047F1E2B961}" type="slidenum">
              <a:rPr lang="en-US" smtClean="0"/>
              <a:t>‹#›</a:t>
            </a:fld>
            <a:endParaRPr lang="en-US"/>
          </a:p>
        </p:txBody>
      </p:sp>
    </p:spTree>
    <p:extLst>
      <p:ext uri="{BB962C8B-B14F-4D97-AF65-F5344CB8AC3E}">
        <p14:creationId xmlns:p14="http://schemas.microsoft.com/office/powerpoint/2010/main" val="3905732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F00A67C-3E3F-4CD0-B48C-CDC61D580FAB}" type="datetimeFigureOut">
              <a:rPr lang="en-US" smtClean="0"/>
              <a:t>10/21/2018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D269DEC-8363-4ED8-98BF-7047F1E2B961}" type="slidenum">
              <a:rPr lang="en-US" smtClean="0"/>
              <a:t>‹#›</a:t>
            </a:fld>
            <a:endParaRPr lang="en-US"/>
          </a:p>
        </p:txBody>
      </p:sp>
    </p:spTree>
    <p:extLst>
      <p:ext uri="{BB962C8B-B14F-4D97-AF65-F5344CB8AC3E}">
        <p14:creationId xmlns:p14="http://schemas.microsoft.com/office/powerpoint/2010/main" val="447898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F00A67C-3E3F-4CD0-B48C-CDC61D580FAB}" type="datetimeFigureOut">
              <a:rPr lang="en-US" smtClean="0"/>
              <a:t>10/21/2018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D269DEC-8363-4ED8-98BF-7047F1E2B961}"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98017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F00A67C-3E3F-4CD0-B48C-CDC61D580FAB}" type="datetimeFigureOut">
              <a:rPr lang="en-US" smtClean="0"/>
              <a:t>10/21/2018</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D269DEC-8363-4ED8-98BF-7047F1E2B961}" type="slidenum">
              <a:rPr lang="en-US" smtClean="0"/>
              <a:t>‹#›</a:t>
            </a:fld>
            <a:endParaRPr lang="en-US"/>
          </a:p>
        </p:txBody>
      </p:sp>
    </p:spTree>
    <p:extLst>
      <p:ext uri="{BB962C8B-B14F-4D97-AF65-F5344CB8AC3E}">
        <p14:creationId xmlns:p14="http://schemas.microsoft.com/office/powerpoint/2010/main" val="592733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F00A67C-3E3F-4CD0-B48C-CDC61D580FAB}" type="datetimeFigureOut">
              <a:rPr lang="en-US" smtClean="0"/>
              <a:t>10/21/2018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269DEC-8363-4ED8-98BF-7047F1E2B961}" type="slidenum">
              <a:rPr lang="en-US" smtClean="0"/>
              <a:t>‹#›</a:t>
            </a:fld>
            <a:endParaRPr lang="en-US"/>
          </a:p>
        </p:txBody>
      </p:sp>
    </p:spTree>
    <p:extLst>
      <p:ext uri="{BB962C8B-B14F-4D97-AF65-F5344CB8AC3E}">
        <p14:creationId xmlns:p14="http://schemas.microsoft.com/office/powerpoint/2010/main" val="3227217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F00A67C-3E3F-4CD0-B48C-CDC61D580FAB}" type="datetimeFigureOut">
              <a:rPr lang="en-US" smtClean="0"/>
              <a:t>10/21/2018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269DEC-8363-4ED8-98BF-7047F1E2B961}" type="slidenum">
              <a:rPr lang="en-US" smtClean="0"/>
              <a:t>‹#›</a:t>
            </a:fld>
            <a:endParaRPr lang="en-US"/>
          </a:p>
        </p:txBody>
      </p:sp>
    </p:spTree>
    <p:extLst>
      <p:ext uri="{BB962C8B-B14F-4D97-AF65-F5344CB8AC3E}">
        <p14:creationId xmlns:p14="http://schemas.microsoft.com/office/powerpoint/2010/main" val="3246977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00A67C-3E3F-4CD0-B48C-CDC61D580FAB}"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69DEC-8363-4ED8-98BF-7047F1E2B961}" type="slidenum">
              <a:rPr lang="en-US" smtClean="0"/>
              <a:t>‹#›</a:t>
            </a:fld>
            <a:endParaRPr lang="en-US"/>
          </a:p>
        </p:txBody>
      </p:sp>
    </p:spTree>
    <p:extLst>
      <p:ext uri="{BB962C8B-B14F-4D97-AF65-F5344CB8AC3E}">
        <p14:creationId xmlns:p14="http://schemas.microsoft.com/office/powerpoint/2010/main" val="1794775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F00A67C-3E3F-4CD0-B48C-CDC61D580FAB}" type="datetimeFigureOut">
              <a:rPr lang="en-US" smtClean="0"/>
              <a:t>10/21/2018</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D269DEC-8363-4ED8-98BF-7047F1E2B961}" type="slidenum">
              <a:rPr lang="en-US" smtClean="0"/>
              <a:t>‹#›</a:t>
            </a:fld>
            <a:endParaRPr lang="en-US"/>
          </a:p>
        </p:txBody>
      </p:sp>
    </p:spTree>
    <p:extLst>
      <p:ext uri="{BB962C8B-B14F-4D97-AF65-F5344CB8AC3E}">
        <p14:creationId xmlns:p14="http://schemas.microsoft.com/office/powerpoint/2010/main" val="404199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00A67C-3E3F-4CD0-B48C-CDC61D580FAB}" type="datetimeFigureOut">
              <a:rPr lang="en-US" smtClean="0"/>
              <a:t>10/21/2018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69DEC-8363-4ED8-98BF-7047F1E2B961}" type="slidenum">
              <a:rPr lang="en-US" smtClean="0"/>
              <a:t>‹#›</a:t>
            </a:fld>
            <a:endParaRPr lang="en-US"/>
          </a:p>
        </p:txBody>
      </p:sp>
    </p:spTree>
    <p:extLst>
      <p:ext uri="{BB962C8B-B14F-4D97-AF65-F5344CB8AC3E}">
        <p14:creationId xmlns:p14="http://schemas.microsoft.com/office/powerpoint/2010/main" val="89298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F00A67C-3E3F-4CD0-B48C-CDC61D580FAB}" type="datetimeFigureOut">
              <a:rPr lang="en-US" smtClean="0"/>
              <a:t>10/21/2018</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D269DEC-8363-4ED8-98BF-7047F1E2B961}" type="slidenum">
              <a:rPr lang="en-US" smtClean="0"/>
              <a:t>‹#›</a:t>
            </a:fld>
            <a:endParaRPr lang="en-US"/>
          </a:p>
        </p:txBody>
      </p:sp>
    </p:spTree>
    <p:extLst>
      <p:ext uri="{BB962C8B-B14F-4D97-AF65-F5344CB8AC3E}">
        <p14:creationId xmlns:p14="http://schemas.microsoft.com/office/powerpoint/2010/main" val="398845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00A67C-3E3F-4CD0-B48C-CDC61D580FAB}"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69DEC-8363-4ED8-98BF-7047F1E2B961}" type="slidenum">
              <a:rPr lang="en-US" smtClean="0"/>
              <a:t>‹#›</a:t>
            </a:fld>
            <a:endParaRPr lang="en-US"/>
          </a:p>
        </p:txBody>
      </p:sp>
    </p:spTree>
    <p:extLst>
      <p:ext uri="{BB962C8B-B14F-4D97-AF65-F5344CB8AC3E}">
        <p14:creationId xmlns:p14="http://schemas.microsoft.com/office/powerpoint/2010/main" val="2923658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00A67C-3E3F-4CD0-B48C-CDC61D580FAB}" type="datetimeFigureOut">
              <a:rPr lang="en-US" smtClean="0"/>
              <a:t>10/21/2018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269DEC-8363-4ED8-98BF-7047F1E2B961}" type="slidenum">
              <a:rPr lang="en-US" smtClean="0"/>
              <a:t>‹#›</a:t>
            </a:fld>
            <a:endParaRPr lang="en-US"/>
          </a:p>
        </p:txBody>
      </p:sp>
    </p:spTree>
    <p:extLst>
      <p:ext uri="{BB962C8B-B14F-4D97-AF65-F5344CB8AC3E}">
        <p14:creationId xmlns:p14="http://schemas.microsoft.com/office/powerpoint/2010/main" val="2166163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00A67C-3E3F-4CD0-B48C-CDC61D580FAB}" type="datetimeFigureOut">
              <a:rPr lang="en-US" smtClean="0"/>
              <a:t>10/21/2018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269DEC-8363-4ED8-98BF-7047F1E2B961}" type="slidenum">
              <a:rPr lang="en-US" smtClean="0"/>
              <a:t>‹#›</a:t>
            </a:fld>
            <a:endParaRPr lang="en-US"/>
          </a:p>
        </p:txBody>
      </p:sp>
    </p:spTree>
    <p:extLst>
      <p:ext uri="{BB962C8B-B14F-4D97-AF65-F5344CB8AC3E}">
        <p14:creationId xmlns:p14="http://schemas.microsoft.com/office/powerpoint/2010/main" val="2982364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00A67C-3E3F-4CD0-B48C-CDC61D580FAB}" type="datetimeFigureOut">
              <a:rPr lang="en-US" smtClean="0"/>
              <a:t>10/21/2018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269DEC-8363-4ED8-98BF-7047F1E2B961}" type="slidenum">
              <a:rPr lang="en-US" smtClean="0"/>
              <a:t>‹#›</a:t>
            </a:fld>
            <a:endParaRPr lang="en-US"/>
          </a:p>
        </p:txBody>
      </p:sp>
    </p:spTree>
    <p:extLst>
      <p:ext uri="{BB962C8B-B14F-4D97-AF65-F5344CB8AC3E}">
        <p14:creationId xmlns:p14="http://schemas.microsoft.com/office/powerpoint/2010/main" val="3890659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00A67C-3E3F-4CD0-B48C-CDC61D580FAB}"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69DEC-8363-4ED8-98BF-7047F1E2B961}" type="slidenum">
              <a:rPr lang="en-US" smtClean="0"/>
              <a:t>‹#›</a:t>
            </a:fld>
            <a:endParaRPr lang="en-US"/>
          </a:p>
        </p:txBody>
      </p:sp>
    </p:spTree>
    <p:extLst>
      <p:ext uri="{BB962C8B-B14F-4D97-AF65-F5344CB8AC3E}">
        <p14:creationId xmlns:p14="http://schemas.microsoft.com/office/powerpoint/2010/main" val="1908140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00A67C-3E3F-4CD0-B48C-CDC61D580FAB}" type="datetimeFigureOut">
              <a:rPr lang="en-US" smtClean="0"/>
              <a:t>10/21/2018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69DEC-8363-4ED8-98BF-7047F1E2B961}" type="slidenum">
              <a:rPr lang="en-US" smtClean="0"/>
              <a:t>‹#›</a:t>
            </a:fld>
            <a:endParaRPr lang="en-US"/>
          </a:p>
        </p:txBody>
      </p:sp>
    </p:spTree>
    <p:extLst>
      <p:ext uri="{BB962C8B-B14F-4D97-AF65-F5344CB8AC3E}">
        <p14:creationId xmlns:p14="http://schemas.microsoft.com/office/powerpoint/2010/main" val="2745261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F00A67C-3E3F-4CD0-B48C-CDC61D580FAB}" type="datetimeFigureOut">
              <a:rPr lang="en-US" smtClean="0"/>
              <a:t>10/21/2018</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269DEC-8363-4ED8-98BF-7047F1E2B961}" type="slidenum">
              <a:rPr lang="en-US" smtClean="0"/>
              <a:t>‹#›</a:t>
            </a:fld>
            <a:endParaRPr lang="en-US"/>
          </a:p>
        </p:txBody>
      </p:sp>
    </p:spTree>
    <p:extLst>
      <p:ext uri="{BB962C8B-B14F-4D97-AF65-F5344CB8AC3E}">
        <p14:creationId xmlns:p14="http://schemas.microsoft.com/office/powerpoint/2010/main" val="9874920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A78872-A08B-45D1-BAF9-6C4C9979CD56}"/>
              </a:ext>
            </a:extLst>
          </p:cNvPr>
          <p:cNvSpPr/>
          <p:nvPr/>
        </p:nvSpPr>
        <p:spPr>
          <a:xfrm>
            <a:off x="3922834" y="2587324"/>
            <a:ext cx="4156331" cy="1200329"/>
          </a:xfrm>
          <a:prstGeom prst="rect">
            <a:avLst/>
          </a:prstGeom>
          <a:noFill/>
        </p:spPr>
        <p:txBody>
          <a:bodyPr wrap="none" lIns="91440" tIns="45720" rIns="91440" bIns="45720">
            <a:spAutoFit/>
          </a:bodyPr>
          <a:lstStyle/>
          <a:p>
            <a:pPr algn="ctr"/>
            <a:r>
              <a:rPr lang="en-US" sz="7200" b="1"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EAGLES</a:t>
            </a:r>
            <a:r>
              <a:rPr lang="en-US" sz="5400" b="1" cap="none" spc="0" dirty="0">
                <a:ln w="0"/>
                <a:solidFill>
                  <a:schemeClr val="tx1"/>
                </a:solidFill>
                <a:effectLst>
                  <a:outerShdw blurRad="38100" dist="19050" dir="2700000" algn="tl" rotWithShape="0">
                    <a:schemeClr val="dk1">
                      <a:alpha val="40000"/>
                    </a:schemeClr>
                  </a:outerShdw>
                </a:effectLst>
              </a:rPr>
              <a:t> </a:t>
            </a:r>
          </a:p>
        </p:txBody>
      </p:sp>
    </p:spTree>
    <p:extLst>
      <p:ext uri="{BB962C8B-B14F-4D97-AF65-F5344CB8AC3E}">
        <p14:creationId xmlns:p14="http://schemas.microsoft.com/office/powerpoint/2010/main" val="27502714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B1DBEC-815B-46BE-9FB5-C4A29C4FE914}"/>
              </a:ext>
            </a:extLst>
          </p:cNvPr>
          <p:cNvSpPr/>
          <p:nvPr/>
        </p:nvSpPr>
        <p:spPr>
          <a:xfrm>
            <a:off x="1693205" y="2721114"/>
            <a:ext cx="8805616"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How to make  use of Bennu </a:t>
            </a:r>
            <a:r>
              <a:rPr lang="en-US" sz="4000" b="0" cap="none" spc="0" dirty="0" err="1">
                <a:ln w="0"/>
                <a:solidFill>
                  <a:schemeClr val="tx1"/>
                </a:solidFill>
                <a:effectLst>
                  <a:outerShdw blurRad="38100" dist="19050" dir="2700000" algn="tl" rotWithShape="0">
                    <a:schemeClr val="dk1">
                      <a:alpha val="40000"/>
                    </a:schemeClr>
                  </a:outerShdw>
                </a:effectLst>
              </a:rPr>
              <a:t>astroid</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234356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86C258-D886-4596-BC2E-87488FAF0FF4}"/>
              </a:ext>
            </a:extLst>
          </p:cNvPr>
          <p:cNvSpPr/>
          <p:nvPr/>
        </p:nvSpPr>
        <p:spPr>
          <a:xfrm>
            <a:off x="3386384" y="677450"/>
            <a:ext cx="8805616"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How to make  use of Bennu </a:t>
            </a:r>
            <a:r>
              <a:rPr lang="en-US" sz="4000" b="0" cap="none" spc="0" dirty="0" err="1">
                <a:ln w="0"/>
                <a:solidFill>
                  <a:schemeClr val="tx1"/>
                </a:solidFill>
                <a:effectLst>
                  <a:outerShdw blurRad="38100" dist="19050" dir="2700000" algn="tl" rotWithShape="0">
                    <a:schemeClr val="dk1">
                      <a:alpha val="40000"/>
                    </a:schemeClr>
                  </a:outerShdw>
                </a:effectLst>
              </a:rPr>
              <a:t>astroid</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8E8E6B32-514B-477B-8DD6-F282FFE63DBD}"/>
              </a:ext>
            </a:extLst>
          </p:cNvPr>
          <p:cNvSpPr/>
          <p:nvPr/>
        </p:nvSpPr>
        <p:spPr>
          <a:xfrm>
            <a:off x="457200" y="1996639"/>
            <a:ext cx="7988300" cy="3785652"/>
          </a:xfrm>
          <a:prstGeom prst="rect">
            <a:avLst/>
          </a:prstGeom>
        </p:spPr>
        <p:txBody>
          <a:bodyPr wrap="square">
            <a:spAutoFit/>
          </a:bodyPr>
          <a:lstStyle/>
          <a:p>
            <a:pPr marL="342900" indent="-342900">
              <a:buFont typeface="Arial" panose="020B0604020202020204" pitchFamily="34" charset="0"/>
              <a:buChar char="•"/>
            </a:pPr>
            <a:r>
              <a:rPr lang="en-US" sz="2400" dirty="0"/>
              <a:t>At first we thought it could be cultivated but found to be unfeasible because of lack of liquid water. Raw materials such as iron, aluminum and carbon can be obtained and can be taken</a:t>
            </a:r>
          </a:p>
          <a:p>
            <a:pPr marL="342900" indent="-342900">
              <a:buFont typeface="Arial" panose="020B0604020202020204" pitchFamily="34" charset="0"/>
              <a:buChar char="•"/>
            </a:pPr>
            <a:r>
              <a:rPr lang="en-US" sz="2400" dirty="0"/>
              <a:t>As a research center and can be used to learn about the composition of the solar system because it is the cause of many things in our solar system</a:t>
            </a:r>
          </a:p>
          <a:p>
            <a:pPr marL="342900" indent="-342900">
              <a:buFont typeface="Arial" panose="020B0604020202020204" pitchFamily="34" charset="0"/>
              <a:buChar char="•"/>
            </a:pPr>
            <a:r>
              <a:rPr lang="en-US" sz="2400" dirty="0"/>
              <a:t>In order to avoid this, care must be taken of it because of its irregular orbit, as it is every 6 years</a:t>
            </a:r>
          </a:p>
        </p:txBody>
      </p:sp>
    </p:spTree>
    <p:extLst>
      <p:ext uri="{BB962C8B-B14F-4D97-AF65-F5344CB8AC3E}">
        <p14:creationId xmlns:p14="http://schemas.microsoft.com/office/powerpoint/2010/main" val="6073142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06D4B6-D9A2-47C0-A5E8-3F55DD95A4F5}"/>
              </a:ext>
            </a:extLst>
          </p:cNvPr>
          <p:cNvSpPr/>
          <p:nvPr/>
        </p:nvSpPr>
        <p:spPr>
          <a:xfrm>
            <a:off x="451035" y="1399792"/>
            <a:ext cx="3808479" cy="1200329"/>
          </a:xfrm>
          <a:prstGeom prst="rect">
            <a:avLst/>
          </a:prstGeom>
          <a:noFill/>
        </p:spPr>
        <p:txBody>
          <a:bodyPr wrap="none" lIns="91440" tIns="45720" rIns="91440" bIns="45720">
            <a:spAutoFit/>
          </a:bodyPr>
          <a:lstStyle/>
          <a:p>
            <a:pPr algn="ctr"/>
            <a:r>
              <a:rPr lang="en-US" sz="7200" b="1"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EAGLE</a:t>
            </a:r>
            <a:r>
              <a:rPr lang="en-US" sz="5400" b="1"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S</a:t>
            </a:r>
            <a:endParaRPr lang="en-US" sz="5400" b="1"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E222A959-147C-492A-9F94-549444E4463B}"/>
              </a:ext>
            </a:extLst>
          </p:cNvPr>
          <p:cNvSpPr/>
          <p:nvPr/>
        </p:nvSpPr>
        <p:spPr>
          <a:xfrm>
            <a:off x="853435" y="3537350"/>
            <a:ext cx="825258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Challenge: Hello Bennu!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067229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230EA1-18FB-45F5-B08A-18388F40976E}"/>
              </a:ext>
            </a:extLst>
          </p:cNvPr>
          <p:cNvSpPr/>
          <p:nvPr/>
        </p:nvSpPr>
        <p:spPr>
          <a:xfrm>
            <a:off x="1629874" y="2721114"/>
            <a:ext cx="893225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birth of bennu </a:t>
            </a:r>
            <a:r>
              <a:rPr lang="en-US" sz="4000" dirty="0">
                <a:ln w="0"/>
                <a:effectLst>
                  <a:outerShdw blurRad="38100" dist="19050" dir="2700000" algn="tl" rotWithShape="0">
                    <a:schemeClr val="dk1">
                      <a:alpha val="40000"/>
                    </a:schemeClr>
                  </a:outerShdw>
                </a:effectLst>
              </a:rPr>
              <a:t>and solar system</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571302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10472B-876E-44FD-A862-B2F9376D3AF0}"/>
              </a:ext>
            </a:extLst>
          </p:cNvPr>
          <p:cNvSpPr/>
          <p:nvPr/>
        </p:nvSpPr>
        <p:spPr>
          <a:xfrm>
            <a:off x="127000" y="1513344"/>
            <a:ext cx="11328400" cy="4893647"/>
          </a:xfrm>
          <a:prstGeom prst="rect">
            <a:avLst/>
          </a:prstGeom>
        </p:spPr>
        <p:txBody>
          <a:bodyPr wrap="square">
            <a:spAutoFit/>
          </a:bodyPr>
          <a:lstStyle/>
          <a:p>
            <a:r>
              <a:rPr lang="en-US" sz="2400" dirty="0"/>
              <a:t>According to the theory of the Great Bang before the explosion was the whole universe is a very small point very large pressure and heat and small size and then the explosion occurred great areas of gas and dust and high pressure and the stars were formed and be a giant star and then passed all stages of his life until it exploded Steller The solar system was completed and the Jupiter planet was formed, which attracted these asteroids and gave them speed towards the sun, which led to the stoning of the inner planets and the formation of the planets. The fall of parts Of asteroids bear the basic materials of life, which led to the emergence of life on the surface of the Earth .... Benno survived the attraction of Jupiter and millions of years ago, even collided with a celestial body and led to fission with the acquisition of energy movement and the presence of the sun became the asteroid Pino The sun revolves around the solar system</a:t>
            </a:r>
          </a:p>
        </p:txBody>
      </p:sp>
      <p:sp>
        <p:nvSpPr>
          <p:cNvPr id="3" name="Rectangle 2">
            <a:extLst>
              <a:ext uri="{FF2B5EF4-FFF2-40B4-BE49-F238E27FC236}">
                <a16:creationId xmlns:a16="http://schemas.microsoft.com/office/drawing/2014/main" id="{C5E123B6-C2BC-4B60-B1A8-6F79659B7776}"/>
              </a:ext>
            </a:extLst>
          </p:cNvPr>
          <p:cNvSpPr/>
          <p:nvPr/>
        </p:nvSpPr>
        <p:spPr>
          <a:xfrm>
            <a:off x="3259748" y="614946"/>
            <a:ext cx="893225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birth of bennu </a:t>
            </a:r>
            <a:r>
              <a:rPr lang="en-US" sz="4000" dirty="0">
                <a:ln w="0"/>
                <a:effectLst>
                  <a:outerShdw blurRad="38100" dist="19050" dir="2700000" algn="tl" rotWithShape="0">
                    <a:schemeClr val="dk1">
                      <a:alpha val="40000"/>
                    </a:schemeClr>
                  </a:outerShdw>
                </a:effectLst>
              </a:rPr>
              <a:t>and solar system</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3539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40F82F-8DB1-49B9-B0FE-F069C78F7123}"/>
              </a:ext>
            </a:extLst>
          </p:cNvPr>
          <p:cNvSpPr/>
          <p:nvPr/>
        </p:nvSpPr>
        <p:spPr>
          <a:xfrm>
            <a:off x="3515812" y="2721114"/>
            <a:ext cx="5160388" cy="707886"/>
          </a:xfrm>
          <a:prstGeom prst="rect">
            <a:avLst/>
          </a:prstGeom>
          <a:noFill/>
        </p:spPr>
        <p:txBody>
          <a:bodyPr wrap="none" lIns="91440" tIns="45720" rIns="91440" bIns="45720">
            <a:spAutoFit/>
          </a:bodyPr>
          <a:lstStyle/>
          <a:p>
            <a:pPr algn="ctr"/>
            <a:r>
              <a:rPr lang="en-US" sz="4000" b="0" cap="none" spc="0" dirty="0" err="1">
                <a:ln w="0"/>
                <a:solidFill>
                  <a:schemeClr val="tx1"/>
                </a:solidFill>
                <a:effectLst>
                  <a:outerShdw blurRad="38100" dist="19050" dir="2700000" algn="tl" rotWithShape="0">
                    <a:schemeClr val="dk1">
                      <a:alpha val="40000"/>
                    </a:schemeClr>
                  </a:outerShdw>
                </a:effectLst>
              </a:rPr>
              <a:t>Bennu</a:t>
            </a:r>
            <a:r>
              <a:rPr lang="en-US" sz="4000" dirty="0" err="1">
                <a:ln w="0"/>
                <a:effectLst>
                  <a:outerShdw blurRad="38100" dist="19050" dir="2700000" algn="tl" rotWithShape="0">
                    <a:schemeClr val="dk1">
                      <a:alpha val="40000"/>
                    </a:schemeClr>
                  </a:outerShdw>
                </a:effectLst>
              </a:rPr>
              <a:t>’s</a:t>
            </a:r>
            <a:r>
              <a:rPr lang="en-US" sz="4000" dirty="0">
                <a:ln w="0"/>
                <a:effectLst>
                  <a:outerShdw blurRad="38100" dist="19050" dir="2700000" algn="tl" rotWithShape="0">
                    <a:schemeClr val="dk1">
                      <a:alpha val="40000"/>
                    </a:schemeClr>
                  </a:outerShdw>
                </a:effectLst>
              </a:rPr>
              <a:t> description </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81879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84B92E-DD8A-4450-AE6E-9D7997CDD4FF}"/>
              </a:ext>
            </a:extLst>
          </p:cNvPr>
          <p:cNvSpPr/>
          <p:nvPr/>
        </p:nvSpPr>
        <p:spPr>
          <a:xfrm>
            <a:off x="5965357" y="452927"/>
            <a:ext cx="5160387" cy="707886"/>
          </a:xfrm>
          <a:prstGeom prst="rect">
            <a:avLst/>
          </a:prstGeom>
          <a:noFill/>
        </p:spPr>
        <p:txBody>
          <a:bodyPr wrap="none" lIns="91440" tIns="45720" rIns="91440" bIns="45720">
            <a:spAutoFit/>
          </a:bodyPr>
          <a:lstStyle/>
          <a:p>
            <a:pPr algn="ctr"/>
            <a:r>
              <a:rPr lang="en-US" sz="4000" b="0" cap="none" spc="0" dirty="0" err="1">
                <a:ln w="0"/>
                <a:solidFill>
                  <a:schemeClr val="tx1"/>
                </a:solidFill>
                <a:effectLst>
                  <a:outerShdw blurRad="38100" dist="19050" dir="2700000" algn="tl" rotWithShape="0">
                    <a:schemeClr val="dk1">
                      <a:alpha val="40000"/>
                    </a:schemeClr>
                  </a:outerShdw>
                </a:effectLst>
              </a:rPr>
              <a:t>Bennu</a:t>
            </a:r>
            <a:r>
              <a:rPr lang="en-US" sz="4000" dirty="0" err="1">
                <a:ln w="0"/>
                <a:effectLst>
                  <a:outerShdw blurRad="38100" dist="19050" dir="2700000" algn="tl" rotWithShape="0">
                    <a:schemeClr val="dk1">
                      <a:alpha val="40000"/>
                    </a:schemeClr>
                  </a:outerShdw>
                </a:effectLst>
              </a:rPr>
              <a:t>’s</a:t>
            </a:r>
            <a:r>
              <a:rPr lang="en-US" sz="4000" dirty="0">
                <a:ln w="0"/>
                <a:effectLst>
                  <a:outerShdw blurRad="38100" dist="19050" dir="2700000" algn="tl" rotWithShape="0">
                    <a:schemeClr val="dk1">
                      <a:alpha val="40000"/>
                    </a:schemeClr>
                  </a:outerShdw>
                </a:effectLst>
              </a:rPr>
              <a:t> description </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F5BAC7EE-B809-4B7C-BB6F-33D3FABFEAC6}"/>
              </a:ext>
            </a:extLst>
          </p:cNvPr>
          <p:cNvSpPr/>
          <p:nvPr/>
        </p:nvSpPr>
        <p:spPr>
          <a:xfrm>
            <a:off x="254001" y="1845556"/>
            <a:ext cx="10995098" cy="1569660"/>
          </a:xfrm>
          <a:prstGeom prst="rect">
            <a:avLst/>
          </a:prstGeom>
          <a:noFill/>
        </p:spPr>
        <p:txBody>
          <a:bodyPr wrap="square" lIns="91440" tIns="45720" rIns="91440" bIns="45720">
            <a:spAutoFit/>
          </a:bodyPr>
          <a:lstStyle/>
          <a:p>
            <a:r>
              <a:rPr lang="en-US" sz="3200" dirty="0">
                <a:ln w="0"/>
                <a:effectLst>
                  <a:outerShdw blurRad="38100" dist="19050" dir="2700000" algn="tl" rotWithShape="0">
                    <a:schemeClr val="dk1">
                      <a:alpha val="40000"/>
                    </a:schemeClr>
                  </a:outerShdw>
                </a:effectLst>
              </a:rPr>
              <a:t>Which was discovered on September 11, 1999, is the main objective of the objective of bringing samples in the asteroid and then return to Earth for study 2023</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45351A84-FBD6-4527-9BBC-6F2CDA6A3DA7}"/>
              </a:ext>
            </a:extLst>
          </p:cNvPr>
          <p:cNvSpPr/>
          <p:nvPr/>
        </p:nvSpPr>
        <p:spPr>
          <a:xfrm>
            <a:off x="254001" y="3429000"/>
            <a:ext cx="8555547" cy="3108543"/>
          </a:xfrm>
          <a:prstGeom prst="rect">
            <a:avLst/>
          </a:prstGeom>
          <a:noFill/>
        </p:spPr>
        <p:txBody>
          <a:bodyPr wrap="none" lIns="91440" tIns="45720" rIns="91440" bIns="45720">
            <a:spAutoFit/>
          </a:bodyPr>
          <a:lstStyle/>
          <a:p>
            <a:pPr marL="457200" indent="-457200">
              <a:buFont typeface="Arial" panose="020B0604020202020204" pitchFamily="34" charset="0"/>
              <a:buChar char="•"/>
            </a:pPr>
            <a:r>
              <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Mass = 85.5 M ton</a:t>
            </a:r>
          </a:p>
          <a:p>
            <a:pPr marL="457200" indent="-457200">
              <a:buFont typeface="Arial" panose="020B0604020202020204" pitchFamily="34" charset="0"/>
              <a:buChar char="•"/>
            </a:pPr>
            <a:r>
              <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Velocity of rotation= 28 km/s</a:t>
            </a:r>
          </a:p>
          <a:p>
            <a:pPr marL="457200" indent="-457200">
              <a:buFont typeface="Arial" panose="020B0604020202020204" pitchFamily="34" charset="0"/>
              <a:buChar char="•"/>
            </a:pPr>
            <a:r>
              <a:rPr lang="en-US"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Its orbital </a:t>
            </a:r>
            <a:r>
              <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is away 105 M mile from the sun</a:t>
            </a:r>
          </a:p>
          <a:p>
            <a:pPr marL="457200" indent="-457200">
              <a:buFont typeface="Arial" panose="020B0604020202020204" pitchFamily="34" charset="0"/>
              <a:buChar char="•"/>
            </a:pPr>
            <a:r>
              <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Its orbital title about 5 deg. Relative to earth’s </a:t>
            </a:r>
          </a:p>
          <a:p>
            <a:pPr marL="457200" indent="-457200">
              <a:buFont typeface="Arial" panose="020B0604020202020204" pitchFamily="34" charset="0"/>
              <a:buChar char="•"/>
            </a:pPr>
            <a:r>
              <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Its day = 3.4 hours</a:t>
            </a:r>
          </a:p>
          <a:p>
            <a:pPr marL="457200" indent="-457200">
              <a:buFont typeface="Arial" panose="020B0604020202020204" pitchFamily="34" charset="0"/>
              <a:buChar char="•"/>
            </a:pPr>
            <a:r>
              <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Its year = 1.2 earth year </a:t>
            </a:r>
          </a:p>
          <a:p>
            <a:pPr marL="457200" indent="-457200">
              <a:buFont typeface="Arial" panose="020B0604020202020204" pitchFamily="34" charset="0"/>
              <a:buChar char="•"/>
            </a:pPr>
            <a:r>
              <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Get closer to the earth every 6 years</a:t>
            </a:r>
          </a:p>
        </p:txBody>
      </p:sp>
      <p:sp>
        <p:nvSpPr>
          <p:cNvPr id="7" name="TextBox 6">
            <a:extLst>
              <a:ext uri="{FF2B5EF4-FFF2-40B4-BE49-F238E27FC236}">
                <a16:creationId xmlns:a16="http://schemas.microsoft.com/office/drawing/2014/main" id="{E8ABD643-1FBC-4DE1-9A1F-5F5C3D3E883D}"/>
              </a:ext>
            </a:extLst>
          </p:cNvPr>
          <p:cNvSpPr txBox="1"/>
          <p:nvPr/>
        </p:nvSpPr>
        <p:spPr>
          <a:xfrm>
            <a:off x="442374" y="1482421"/>
            <a:ext cx="4089400" cy="369332"/>
          </a:xfrm>
          <a:prstGeom prst="rect">
            <a:avLst/>
          </a:prstGeom>
          <a:noFill/>
        </p:spPr>
        <p:txBody>
          <a:bodyPr wrap="square" rtlCol="0">
            <a:spAutoFit/>
          </a:bodyPr>
          <a:lstStyle/>
          <a:p>
            <a:r>
              <a:rPr lang="en-US" dirty="0"/>
              <a:t>Alternative name : RQ36 1999</a:t>
            </a:r>
          </a:p>
        </p:txBody>
      </p:sp>
    </p:spTree>
    <p:extLst>
      <p:ext uri="{BB962C8B-B14F-4D97-AF65-F5344CB8AC3E}">
        <p14:creationId xmlns:p14="http://schemas.microsoft.com/office/powerpoint/2010/main" val="21219716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40F82F-8DB1-49B9-B0FE-F069C78F7123}"/>
              </a:ext>
            </a:extLst>
          </p:cNvPr>
          <p:cNvSpPr/>
          <p:nvPr/>
        </p:nvSpPr>
        <p:spPr>
          <a:xfrm>
            <a:off x="3646456" y="2721114"/>
            <a:ext cx="4899098" cy="707886"/>
          </a:xfrm>
          <a:prstGeom prst="rect">
            <a:avLst/>
          </a:prstGeom>
          <a:noFill/>
        </p:spPr>
        <p:txBody>
          <a:bodyPr wrap="none" lIns="91440" tIns="45720" rIns="91440" bIns="45720">
            <a:spAutoFit/>
          </a:bodyPr>
          <a:lstStyle/>
          <a:p>
            <a:pPr algn="ctr"/>
            <a:r>
              <a:rPr lang="en-US" sz="4000" b="0" cap="none" spc="0" dirty="0" err="1">
                <a:ln w="0"/>
                <a:solidFill>
                  <a:schemeClr val="tx1"/>
                </a:solidFill>
                <a:effectLst>
                  <a:outerShdw blurRad="38100" dist="19050" dir="2700000" algn="tl" rotWithShape="0">
                    <a:schemeClr val="dk1">
                      <a:alpha val="40000"/>
                    </a:schemeClr>
                  </a:outerShdw>
                </a:effectLst>
              </a:rPr>
              <a:t>Bennu</a:t>
            </a:r>
            <a:r>
              <a:rPr lang="en-US" sz="4000" dirty="0" err="1">
                <a:ln w="0"/>
                <a:effectLst>
                  <a:outerShdw blurRad="38100" dist="19050" dir="2700000" algn="tl" rotWithShape="0">
                    <a:schemeClr val="dk1">
                      <a:alpha val="40000"/>
                    </a:schemeClr>
                  </a:outerShdw>
                </a:effectLst>
              </a:rPr>
              <a:t>’s</a:t>
            </a:r>
            <a:r>
              <a:rPr lang="en-US" sz="4000" dirty="0">
                <a:ln w="0"/>
                <a:effectLst>
                  <a:outerShdw blurRad="38100" dist="19050" dir="2700000" algn="tl" rotWithShape="0">
                    <a:schemeClr val="dk1">
                      <a:alpha val="40000"/>
                    </a:schemeClr>
                  </a:outerShdw>
                </a:effectLst>
              </a:rPr>
              <a:t> properties </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216699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84B92E-DD8A-4450-AE6E-9D7997CDD4FF}"/>
              </a:ext>
            </a:extLst>
          </p:cNvPr>
          <p:cNvSpPr/>
          <p:nvPr/>
        </p:nvSpPr>
        <p:spPr>
          <a:xfrm>
            <a:off x="6096000" y="452927"/>
            <a:ext cx="4899098" cy="707886"/>
          </a:xfrm>
          <a:prstGeom prst="rect">
            <a:avLst/>
          </a:prstGeom>
          <a:noFill/>
        </p:spPr>
        <p:txBody>
          <a:bodyPr wrap="none" lIns="91440" tIns="45720" rIns="91440" bIns="45720">
            <a:spAutoFit/>
          </a:bodyPr>
          <a:lstStyle/>
          <a:p>
            <a:pPr algn="ctr"/>
            <a:r>
              <a:rPr lang="en-US" sz="4000" b="0" cap="none" spc="0" dirty="0" err="1">
                <a:ln w="0"/>
                <a:solidFill>
                  <a:schemeClr val="tx1"/>
                </a:solidFill>
                <a:effectLst>
                  <a:outerShdw blurRad="38100" dist="19050" dir="2700000" algn="tl" rotWithShape="0">
                    <a:schemeClr val="dk1">
                      <a:alpha val="40000"/>
                    </a:schemeClr>
                  </a:outerShdw>
                </a:effectLst>
              </a:rPr>
              <a:t>Bennu</a:t>
            </a:r>
            <a:r>
              <a:rPr lang="en-US" sz="4000" dirty="0" err="1">
                <a:ln w="0"/>
                <a:effectLst>
                  <a:outerShdw blurRad="38100" dist="19050" dir="2700000" algn="tl" rotWithShape="0">
                    <a:schemeClr val="dk1">
                      <a:alpha val="40000"/>
                    </a:schemeClr>
                  </a:outerShdw>
                </a:effectLst>
              </a:rPr>
              <a:t>’s</a:t>
            </a:r>
            <a:r>
              <a:rPr lang="en-US" sz="4000" dirty="0">
                <a:ln w="0"/>
                <a:effectLst>
                  <a:outerShdw blurRad="38100" dist="19050" dir="2700000" algn="tl" rotWithShape="0">
                    <a:schemeClr val="dk1">
                      <a:alpha val="40000"/>
                    </a:schemeClr>
                  </a:outerShdw>
                </a:effectLst>
              </a:rPr>
              <a:t> properties </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BCE7A8B0-3D06-41A4-810E-C0813C797B94}"/>
              </a:ext>
            </a:extLst>
          </p:cNvPr>
          <p:cNvSpPr/>
          <p:nvPr/>
        </p:nvSpPr>
        <p:spPr>
          <a:xfrm>
            <a:off x="138203" y="1646535"/>
            <a:ext cx="12041098" cy="5262979"/>
          </a:xfrm>
          <a:prstGeom prst="rect">
            <a:avLst/>
          </a:prstGeom>
          <a:noFill/>
        </p:spPr>
        <p:txBody>
          <a:bodyPr wrap="square" lIns="91440" tIns="45720" rIns="91440" bIns="45720">
            <a:spAutoFit/>
          </a:bodyPr>
          <a:lstStyle/>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It’s a carbon plant</a:t>
            </a:r>
          </a:p>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On its surface pebbles (smaller than cm)</a:t>
            </a:r>
          </a:p>
          <a:p>
            <a:r>
              <a:rPr lang="en-US" sz="2800" dirty="0">
                <a:ln w="0"/>
                <a:effectLst>
                  <a:outerShdw blurRad="38100" dist="19050" dir="2700000" algn="tl" rotWithShape="0">
                    <a:schemeClr val="dk1">
                      <a:alpha val="40000"/>
                    </a:schemeClr>
                  </a:outerShdw>
                </a:effectLst>
              </a:rPr>
              <a:t>    And a boulder with diameter of 50m (recently discovered)</a:t>
            </a:r>
          </a:p>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Its surface reshaped by gravity and interaction with planet like earth and Venus</a:t>
            </a:r>
          </a:p>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Doesn’t have atm because it doesn’t have gravity </a:t>
            </a:r>
          </a:p>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Temperature : average toasty temperature 240</a:t>
            </a:r>
            <a:r>
              <a:rPr lang="ar-EG" sz="2800" dirty="0">
                <a:ln w="0"/>
                <a:effectLst>
                  <a:outerShdw blurRad="38100" dist="19050" dir="2700000" algn="tl" rotWithShape="0">
                    <a:schemeClr val="dk1">
                      <a:alpha val="40000"/>
                    </a:schemeClr>
                  </a:outerShdw>
                </a:effectLst>
              </a:rPr>
              <a:t>ْ</a:t>
            </a:r>
            <a:r>
              <a:rPr lang="en-US" sz="2800" dirty="0">
                <a:ln w="0"/>
                <a:effectLst>
                  <a:outerShdw blurRad="38100" dist="19050" dir="2700000" algn="tl" rotWithShape="0">
                    <a:schemeClr val="dk1">
                      <a:alpha val="40000"/>
                    </a:schemeClr>
                  </a:outerShdw>
                </a:effectLst>
              </a:rPr>
              <a:t>F , average frigid temperature 10</a:t>
            </a:r>
            <a:r>
              <a:rPr lang="ar-EG" sz="2800" dirty="0">
                <a:ln w="0"/>
                <a:effectLst>
                  <a:outerShdw blurRad="38100" dist="19050" dir="2700000" algn="tl" rotWithShape="0">
                    <a:schemeClr val="dk1">
                      <a:alpha val="40000"/>
                    </a:schemeClr>
                  </a:outerShdw>
                </a:effectLst>
              </a:rPr>
              <a:t>ْ0</a:t>
            </a:r>
            <a:r>
              <a:rPr lang="en-US" sz="2800" dirty="0">
                <a:ln w="0"/>
                <a:effectLst>
                  <a:outerShdw blurRad="38100" dist="19050" dir="2700000" algn="tl" rotWithShape="0">
                    <a:schemeClr val="dk1">
                      <a:alpha val="40000"/>
                    </a:schemeClr>
                  </a:outerShdw>
                </a:effectLst>
              </a:rPr>
              <a:t>F </a:t>
            </a:r>
            <a:r>
              <a:rPr lang="ar-EG" sz="2800" dirty="0">
                <a:ln w="0"/>
                <a:effectLst>
                  <a:outerShdw blurRad="38100" dist="19050" dir="2700000" algn="tl" rotWithShape="0">
                    <a:schemeClr val="dk1">
                      <a:alpha val="40000"/>
                    </a:schemeClr>
                  </a:outerShdw>
                </a:effectLst>
              </a:rPr>
              <a:t>)</a:t>
            </a:r>
            <a:r>
              <a:rPr lang="en-US" sz="2800" dirty="0">
                <a:ln w="0"/>
                <a:effectLst>
                  <a:outerShdw blurRad="38100" dist="19050" dir="2700000" algn="tl" rotWithShape="0">
                    <a:schemeClr val="dk1">
                      <a:alpha val="40000"/>
                    </a:schemeClr>
                  </a:outerShdw>
                </a:effectLst>
              </a:rPr>
              <a:t>No atm pressure)</a:t>
            </a:r>
          </a:p>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No liquid water on surface or underground </a:t>
            </a:r>
          </a:p>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It has low density (30% more than water  </a:t>
            </a:r>
          </a:p>
          <a:p>
            <a:endParaRPr lang="en-US" sz="2800" dirty="0">
              <a:ln w="0"/>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endParaRPr lang="en-US"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89524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84B92E-DD8A-4450-AE6E-9D7997CDD4FF}"/>
              </a:ext>
            </a:extLst>
          </p:cNvPr>
          <p:cNvSpPr/>
          <p:nvPr/>
        </p:nvSpPr>
        <p:spPr>
          <a:xfrm>
            <a:off x="6096000" y="452927"/>
            <a:ext cx="4899098" cy="707886"/>
          </a:xfrm>
          <a:prstGeom prst="rect">
            <a:avLst/>
          </a:prstGeom>
          <a:noFill/>
        </p:spPr>
        <p:txBody>
          <a:bodyPr wrap="none" lIns="91440" tIns="45720" rIns="91440" bIns="45720">
            <a:spAutoFit/>
          </a:bodyPr>
          <a:lstStyle/>
          <a:p>
            <a:pPr algn="ctr"/>
            <a:r>
              <a:rPr lang="en-US" sz="4000" b="0" cap="none" spc="0" dirty="0" err="1">
                <a:ln w="0"/>
                <a:solidFill>
                  <a:schemeClr val="tx1"/>
                </a:solidFill>
                <a:effectLst>
                  <a:outerShdw blurRad="38100" dist="19050" dir="2700000" algn="tl" rotWithShape="0">
                    <a:schemeClr val="dk1">
                      <a:alpha val="40000"/>
                    </a:schemeClr>
                  </a:outerShdw>
                </a:effectLst>
              </a:rPr>
              <a:t>Bennu</a:t>
            </a:r>
            <a:r>
              <a:rPr lang="en-US" sz="4000" dirty="0" err="1">
                <a:ln w="0"/>
                <a:effectLst>
                  <a:outerShdw blurRad="38100" dist="19050" dir="2700000" algn="tl" rotWithShape="0">
                    <a:schemeClr val="dk1">
                      <a:alpha val="40000"/>
                    </a:schemeClr>
                  </a:outerShdw>
                </a:effectLst>
              </a:rPr>
              <a:t>’s</a:t>
            </a:r>
            <a:r>
              <a:rPr lang="en-US" sz="4000" dirty="0">
                <a:ln w="0"/>
                <a:effectLst>
                  <a:outerShdw blurRad="38100" dist="19050" dir="2700000" algn="tl" rotWithShape="0">
                    <a:schemeClr val="dk1">
                      <a:alpha val="40000"/>
                    </a:schemeClr>
                  </a:outerShdw>
                </a:effectLst>
              </a:rPr>
              <a:t> properties </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3921FB77-4DA4-4F45-941F-A979D33D15DB}"/>
              </a:ext>
            </a:extLst>
          </p:cNvPr>
          <p:cNvSpPr/>
          <p:nvPr/>
        </p:nvSpPr>
        <p:spPr>
          <a:xfrm>
            <a:off x="138203" y="1646535"/>
            <a:ext cx="12041098" cy="1384995"/>
          </a:xfrm>
          <a:prstGeom prst="rect">
            <a:avLst/>
          </a:prstGeom>
          <a:noFill/>
        </p:spPr>
        <p:txBody>
          <a:bodyPr wrap="square" lIns="91440" tIns="45720" rIns="91440" bIns="45720">
            <a:spAutoFit/>
          </a:bodyPr>
          <a:lstStyle/>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It has valuable materials such as Fe, Al, And valuable metals e.g. Pt</a:t>
            </a:r>
          </a:p>
          <a:p>
            <a:r>
              <a:rPr lang="en-US" sz="2800" dirty="0">
                <a:ln w="0"/>
                <a:effectLst>
                  <a:outerShdw blurRad="38100" dist="19050" dir="2700000" algn="tl" rotWithShape="0">
                    <a:schemeClr val="dk1">
                      <a:alpha val="40000"/>
                    </a:schemeClr>
                  </a:outerShdw>
                </a:effectLst>
              </a:rPr>
              <a:t>  </a:t>
            </a:r>
          </a:p>
        </p:txBody>
      </p:sp>
    </p:spTree>
    <p:extLst>
      <p:ext uri="{BB962C8B-B14F-4D97-AF65-F5344CB8AC3E}">
        <p14:creationId xmlns:p14="http://schemas.microsoft.com/office/powerpoint/2010/main" val="32610691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218</TotalTime>
  <Words>499</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Rounded MT Bold</vt:lpstr>
      <vt:lpstr>Calibri</vt:lpstr>
      <vt:lpstr>Century Gothic</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mostafa xyz</dc:creator>
  <cp:lastModifiedBy>mostafa xyz</cp:lastModifiedBy>
  <cp:revision>14</cp:revision>
  <dcterms:created xsi:type="dcterms:W3CDTF">2018-10-21T07:51:51Z</dcterms:created>
  <dcterms:modified xsi:type="dcterms:W3CDTF">2018-10-21T11:30:12Z</dcterms:modified>
</cp:coreProperties>
</file>