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3" r:id="rId7"/>
    <p:sldId id="262" r:id="rId8"/>
    <p:sldId id="265" r:id="rId9"/>
  </p:sldIdLst>
  <p:sldSz cx="9906000" cy="6858000" type="A4"/>
  <p:notesSz cx="6772275" cy="9902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2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4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6789-8892-4406-AC87-4DDFAA659FAA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F5EF-62C7-4A52-B18E-E5907D9CB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//upload.wikimedia.org/wikipedia/commons/f/ff/U-Bahn_N%C3%BCrnberg_Linienband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q=http://www.maximumpc.com/article/news/nvidia_calls_ps4_%E2%80%9Clow_end%E2%80%9D123&amp;sa=U&amp;ei=YwwoU7uzOvPA7AbSoIGwDg&amp;ved=0CD4Q9QEwCA&amp;sig2=flHYKBGFDYbiU2za0hTiuA&amp;usg=AFQjCNFU8-xIj2-oIbexE7IdU4HaWSAJwQ" TargetMode="External"/><Relationship Id="rId13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12" Type="http://schemas.openxmlformats.org/officeDocument/2006/relationships/hyperlink" Target="http://www.google.co.uk/url?q=http://www.techhooked.com/how-to-connect-wifi-printer-to-laptop/&amp;sa=U&amp;ei=mAwoU-mRG-fX7Ab48YGQCQ&amp;ved=0CDQQ9QEwAw&amp;sig2=hl6aQqu3iwK0kfF8w-TXIA&amp;usg=AFQjCNH2yDBbxzKx_zMNT_L_K5gVKWotf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oogle.co.uk/url?q=http://www.ecigclick.co.uk/rok-universal-netbook-giveaway/&amp;sa=U&amp;ei=UwwoU9HdOIKjhgfPhoDACQ&amp;ved=0CC4Q9QEwAA&amp;sig2=SvDBvuFLP-Eljj9132OAig&amp;usg=AFQjCNEcGVymnyShDk4GLIf9-ggCIoo2aw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11.jpeg"/><Relationship Id="rId15" Type="http://schemas.openxmlformats.org/officeDocument/2006/relationships/image" Target="../media/image16.jpeg"/><Relationship Id="rId10" Type="http://schemas.openxmlformats.org/officeDocument/2006/relationships/hyperlink" Target="http://www.google.co.uk/url?q=http://smartparts.co.uk/blog/2011/12/what-kind-of-computer-should-i-buy-laptop-vs-netbook-vs-desktop-vs-tablet/&amp;sa=U&amp;ei=fgwoU62nHcmShge1_4DQBw&amp;ved=0CEAQ9QEwCQ&amp;sig2=lYj5KUDkCI80_mmfb3HDJw&amp;usg=AFQjCNHcxFQcfLXQeoaVVhXm8TENONdIrg" TargetMode="External"/><Relationship Id="rId4" Type="http://schemas.openxmlformats.org/officeDocument/2006/relationships/hyperlink" Target="http://www.google.co.uk/url?q=http://www.cadextras.co.uk/pages.php?pageid%3D80&amp;sa=U&amp;ei=QgwoU468EI2QhQfZ5ICIBg&amp;ved=0CD4Q9QEwCA&amp;sig2=oTHVdhNEcP6WA6I5WKp-9g&amp;usg=AFQjCNFsMTBDgKZ1Cvl3n63Mr9ANPTLdvQ" TargetMode="External"/><Relationship Id="rId9" Type="http://schemas.openxmlformats.org/officeDocument/2006/relationships/image" Target="../media/image13.jpeg"/><Relationship Id="rId14" Type="http://schemas.openxmlformats.org/officeDocument/2006/relationships/hyperlink" Target="http://www.google.co.uk/url?q=http://www.tricksguide.com/configure-bsnl-wa3002g4-broadband-adsl-modem-internet-lan-wi-fi.html&amp;sa=U&amp;ei=tAwoU7KSL4yQhQfdpYDgBA&amp;ved=0CDYQ9QEwAw&amp;sig2=hS6-F2gTiE9yHcQTwNu4DQ&amp;usg=AFQjCNGYCzPG_NaZMikWSxuvmae23Ddyz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906000" cy="1470025"/>
          </a:xfrm>
        </p:spPr>
        <p:txBody>
          <a:bodyPr/>
          <a:lstStyle/>
          <a:p>
            <a:r>
              <a:rPr lang="en-GB" dirty="0" smtClean="0"/>
              <a:t>Networked 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224" y="2420888"/>
            <a:ext cx="7544272" cy="17526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</a:p>
          <a:p>
            <a:pPr algn="l"/>
            <a:r>
              <a:rPr lang="en-GB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networks do you belong to or use?</a:t>
            </a:r>
            <a:endParaRPr lang="en-GB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File:U-Bahn Nürnberg Linienban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4077072"/>
            <a:ext cx="9144000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64768" y="5877272"/>
            <a:ext cx="6480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http://en.wikipedia.org/wiki/File:U-Bahn_N%C3%BCrnberg_Linienband.png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27" name="Picture 3" descr="C:\Users\EGS\AppData\Local\Microsoft\Windows\Temporary Internet Files\Content.IE5\0RIKH9YD\MC90043154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" y="2363150"/>
            <a:ext cx="1565634" cy="15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8544" y="904766"/>
            <a:ext cx="8352928" cy="5404554"/>
            <a:chOff x="848544" y="893733"/>
            <a:chExt cx="8352928" cy="54045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544" y="893733"/>
              <a:ext cx="8175660" cy="470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801385" y="6021288"/>
              <a:ext cx="64000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200" i="1" dirty="0" smtClean="0"/>
                <a:t>http://www.thefreedictionary.com/network</a:t>
              </a:r>
              <a:endParaRPr lang="en-GB" sz="1200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network?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6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Association, Community, Group, Meeting, Peo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332656"/>
            <a:ext cx="1865162" cy="18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1385" y="6032321"/>
            <a:ext cx="6400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i="1" dirty="0" smtClean="0"/>
              <a:t>http://www.thefreedictionary.com/network</a:t>
            </a:r>
            <a:endParaRPr lang="en-GB" sz="12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network?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196752"/>
            <a:ext cx="32115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340240"/>
            <a:ext cx="8611103" cy="58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1" y="3284984"/>
            <a:ext cx="92297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Computer, Network, Etiquette, Gnome, Diagrams, The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864394"/>
            <a:ext cx="1543756" cy="144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480" y="6309320"/>
            <a:ext cx="34039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Images from pixabay.com 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Networks and you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6509" y="1340768"/>
            <a:ext cx="4056451" cy="4968552"/>
            <a:chOff x="272480" y="1340768"/>
            <a:chExt cx="4056451" cy="4968552"/>
          </a:xfrm>
        </p:grpSpPr>
        <p:sp>
          <p:nvSpPr>
            <p:cNvPr id="3" name="TextBox 2"/>
            <p:cNvSpPr txBox="1"/>
            <p:nvPr/>
          </p:nvSpPr>
          <p:spPr>
            <a:xfrm>
              <a:off x="272480" y="1340768"/>
              <a:ext cx="40564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List the major parts of your </a:t>
              </a:r>
              <a:r>
                <a:rPr lang="en-GB" sz="1400" b="1" dirty="0" smtClean="0"/>
                <a:t>typical weekday</a:t>
              </a:r>
              <a:r>
                <a:rPr lang="en-GB" sz="1400" dirty="0" smtClean="0"/>
                <a:t>:</a:t>
              </a:r>
            </a:p>
            <a:p>
              <a:endParaRPr lang="en-GB" sz="1400" dirty="0"/>
            </a:p>
            <a:p>
              <a:r>
                <a:rPr lang="en-GB" sz="1400" dirty="0" smtClean="0"/>
                <a:t> </a:t>
              </a:r>
              <a:endParaRPr lang="en-GB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72480" y="198884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72480" y="227687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2480" y="256490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2480" y="285293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2480" y="314096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2480" y="342900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480" y="371703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72480" y="400506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2480" y="429309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2480" y="458112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2480" y="486916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2480" y="515719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2480" y="544522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2480" y="573325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2480" y="602128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2480" y="630932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61045" y="1340768"/>
            <a:ext cx="4056451" cy="4968552"/>
            <a:chOff x="272480" y="1340768"/>
            <a:chExt cx="4056451" cy="4968552"/>
          </a:xfrm>
        </p:grpSpPr>
        <p:sp>
          <p:nvSpPr>
            <p:cNvPr id="25" name="TextBox 24"/>
            <p:cNvSpPr txBox="1"/>
            <p:nvPr/>
          </p:nvSpPr>
          <p:spPr>
            <a:xfrm>
              <a:off x="272480" y="1340768"/>
              <a:ext cx="40564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Any networks you connect or belong to?</a:t>
              </a:r>
            </a:p>
            <a:p>
              <a:endParaRPr lang="en-GB" sz="1400" dirty="0"/>
            </a:p>
            <a:p>
              <a:r>
                <a:rPr lang="en-GB" sz="1400" dirty="0" smtClean="0"/>
                <a:t> </a:t>
              </a:r>
              <a:endParaRPr lang="en-GB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72480" y="198884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2480" y="227687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2480" y="256490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72480" y="285293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2480" y="314096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2480" y="342900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72480" y="371703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2480" y="400506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72480" y="429309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72480" y="458112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72480" y="486916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2480" y="5157192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2480" y="5445224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2480" y="5733256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72480" y="6021288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2480" y="6309320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401272" y="0"/>
            <a:ext cx="17281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Hand out 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83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samsung.com/us/microsite/2012-smart-tv-bb/img/intro-tv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90" y="620688"/>
            <a:ext cx="1740330" cy="125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 well-connected home set up</a:t>
            </a:r>
            <a:endParaRPr lang="en-GB" dirty="0"/>
          </a:p>
        </p:txBody>
      </p:sp>
      <p:pic>
        <p:nvPicPr>
          <p:cNvPr id="1026" name="Picture 2" descr="http://0.tqn.com/d/compnetworking/1/0/g/3/wireless-diagram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19" y="1791496"/>
            <a:ext cx="660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RUdl4eVgUHexAWRUaR6cy5AUx65E3aqYQQjzh_aTaLE4Tw_Mjry2YL20pm:www.cadextras.co.uk/product_images/uploaded_images/dell-latitude-1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19" y="5733256"/>
            <a:ext cx="154781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T36-lz5lBD-nxzgV0qXPwhHXIN5d76vrh8EFhjKidDi4AtqL-IzTr_hjI:jpc.wpengine.netdna-cdn.com/wp-content/uploads/2013/02/netbook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23" y="2207367"/>
            <a:ext cx="154781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1.gstatic.com/images?q=tbn:ANd9GcQSoZF3lHQrYJO-Gwn3d1ZEOSWARv2AcioiH6a2ayKTO5GB3mwKCwp-pOSp:www.maximumpc.com/files/playstation-4-release-date_0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14" y="5780882"/>
            <a:ext cx="154781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0.gstatic.com/images?q=tbn:ANd9GcS1ofat3WlMIFYa8xevqJ7_oyFLqfL90NT_XLTRsEOtMw6CEtwAbVSY1AU:smartparts.co.uk/blog/wp-content/uploads/2011/12/dell-energy-smart-vostro-410-desktop-pc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92906" y="4149080"/>
            <a:ext cx="109964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1.gstatic.com/images?q=tbn:ANd9GcRYTGwTZJGo9yT_Of99r7A-Mf6O8faWxMK08589FFzdE_5cFKxFzrK9Bw:www.techhooked.com/wp-content/uploads/2014/03/wireless-printer.jp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5" y="4434432"/>
            <a:ext cx="11969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1.gstatic.com/images?q=tbn:ANd9GcTECQEF6upCPzQew3evcV5ZgQt2sPyOWbTEGmNdAmBFIED8gY8uNTAAj1c:www.tricksguide.com/wp-content/uploads/2010/12/BSNL-WA-3002-G4-Wi-fi-ADSL-Modem.jp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19" y="1187157"/>
            <a:ext cx="1145381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Franklin Gothic Medium" panose="020B0603020102020204" pitchFamily="34" charset="0"/>
              </a:rPr>
              <a:t>Connecting a house</a:t>
            </a:r>
            <a:endParaRPr lang="en-US" b="0" dirty="0">
              <a:solidFill>
                <a:srgbClr val="FFFF0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" name="Picture 3" descr="terrace-hous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" y="1345124"/>
            <a:ext cx="9906000" cy="5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Networks—Ever heard the word?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78409"/>
              </p:ext>
            </p:extLst>
          </p:nvPr>
        </p:nvGraphicFramePr>
        <p:xfrm>
          <a:off x="560512" y="1340768"/>
          <a:ext cx="8523605" cy="52392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98650"/>
                <a:gridCol w="900430"/>
                <a:gridCol w="1169670"/>
                <a:gridCol w="4554855"/>
              </a:tblGrid>
              <a:tr h="677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Never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 but</a:t>
                      </a:r>
                      <a:endParaRPr lang="en-GB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can't explain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Explanation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Computer Network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Social</a:t>
                      </a:r>
                      <a:r>
                        <a:rPr lang="en-GB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network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Router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Modem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Wi-fi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Ethernet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Domain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DNS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URL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I.P.</a:t>
                      </a:r>
                      <a:r>
                        <a:rPr lang="en-GB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Address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1272" y="0"/>
            <a:ext cx="17281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Hand out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8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Networks—Ever heard the word?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29649"/>
              </p:ext>
            </p:extLst>
          </p:nvPr>
        </p:nvGraphicFramePr>
        <p:xfrm>
          <a:off x="560512" y="1340768"/>
          <a:ext cx="8523605" cy="52392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98650"/>
                <a:gridCol w="900430"/>
                <a:gridCol w="1169670"/>
                <a:gridCol w="4554855"/>
              </a:tblGrid>
              <a:tr h="677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Never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 but</a:t>
                      </a:r>
                      <a:endParaRPr lang="en-GB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can't explain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Explanation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Computer Network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Social</a:t>
                      </a:r>
                      <a:r>
                        <a:rPr lang="en-GB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network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Router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Modem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Wi-fi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Ethernet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Domain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DNS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⃝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URL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4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I.P.</a:t>
                      </a:r>
                      <a:r>
                        <a:rPr lang="en-GB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Address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⃝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1272" y="0"/>
            <a:ext cx="17281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Hand out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07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172</Words>
  <Application>Microsoft Office PowerPoint</Application>
  <PresentationFormat>A4 Paper (210x297 mm)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Networked Me</vt:lpstr>
      <vt:lpstr>What is a network?</vt:lpstr>
      <vt:lpstr>What is a network?</vt:lpstr>
      <vt:lpstr>Networks and you</vt:lpstr>
      <vt:lpstr>A well-connected home set up</vt:lpstr>
      <vt:lpstr>Connecting a house</vt:lpstr>
      <vt:lpstr>Networks—Ever heard the word?</vt:lpstr>
      <vt:lpstr>Networks—Ever heard the word?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101</dc:title>
  <dc:creator>Mr T Eaglestone</dc:creator>
  <cp:lastModifiedBy>Mr T Eaglestone</cp:lastModifiedBy>
  <cp:revision>23</cp:revision>
  <cp:lastPrinted>2014-11-13T08:52:05Z</cp:lastPrinted>
  <dcterms:created xsi:type="dcterms:W3CDTF">2014-03-18T09:02:32Z</dcterms:created>
  <dcterms:modified xsi:type="dcterms:W3CDTF">2014-11-13T13:10:30Z</dcterms:modified>
</cp:coreProperties>
</file>