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8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09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6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8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2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909F-61D9-470A-B7F7-4B7BB6C6A178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C7D6-74CE-421D-9846-29C2D557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Make a DNS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4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06084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problems did you encounter today?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How did you resolve them?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4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talking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Every thing on the internet has an </a:t>
            </a:r>
            <a:r>
              <a:rPr lang="en-GB" b="1" dirty="0" smtClean="0"/>
              <a:t>IP address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don’t want to remember </a:t>
            </a:r>
            <a:r>
              <a:rPr lang="en-GB" b="1" dirty="0" smtClean="0"/>
              <a:t>IP addresses </a:t>
            </a:r>
            <a:r>
              <a:rPr lang="en-GB" dirty="0" smtClean="0"/>
              <a:t>because they all look similar e.g. 213.43.75.13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 we use </a:t>
            </a:r>
            <a:r>
              <a:rPr lang="en-GB" b="1" dirty="0" smtClean="0"/>
              <a:t>domain names </a:t>
            </a:r>
            <a:r>
              <a:rPr lang="en-GB" dirty="0" smtClean="0"/>
              <a:t>like </a:t>
            </a:r>
            <a:r>
              <a:rPr lang="en-GB" b="1" dirty="0" smtClean="0"/>
              <a:t>www.youtube.com</a:t>
            </a:r>
            <a:br>
              <a:rPr lang="en-GB" b="1" dirty="0" smtClean="0"/>
            </a:br>
            <a:endParaRPr lang="en-GB" b="1" dirty="0" smtClean="0"/>
          </a:p>
          <a:p>
            <a:r>
              <a:rPr lang="en-GB" dirty="0" smtClean="0"/>
              <a:t>Your ISP help turn the </a:t>
            </a:r>
            <a:r>
              <a:rPr lang="en-GB" b="1" dirty="0" smtClean="0"/>
              <a:t>domain name </a:t>
            </a:r>
            <a:r>
              <a:rPr lang="en-GB" dirty="0" smtClean="0"/>
              <a:t>into an </a:t>
            </a:r>
            <a:r>
              <a:rPr lang="en-GB" b="1" dirty="0" smtClean="0"/>
              <a:t>IP address </a:t>
            </a:r>
            <a:r>
              <a:rPr lang="en-GB" dirty="0" smtClean="0"/>
              <a:t>so your computer knows where to ask for the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2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Algorithm</a:t>
            </a:r>
            <a:endParaRPr lang="en-GB" dirty="0"/>
          </a:p>
        </p:txBody>
      </p:sp>
      <p:sp>
        <p:nvSpPr>
          <p:cNvPr id="3" name="Flowchart: Terminator 2"/>
          <p:cNvSpPr/>
          <p:nvPr/>
        </p:nvSpPr>
        <p:spPr>
          <a:xfrm>
            <a:off x="674437" y="542189"/>
            <a:ext cx="1465312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start</a:t>
            </a:r>
            <a:endParaRPr lang="en-GB" sz="1600" dirty="0"/>
          </a:p>
        </p:txBody>
      </p:sp>
      <p:sp>
        <p:nvSpPr>
          <p:cNvPr id="4" name="Flowchart: Process 3"/>
          <p:cNvSpPr/>
          <p:nvPr/>
        </p:nvSpPr>
        <p:spPr>
          <a:xfrm>
            <a:off x="674437" y="1412776"/>
            <a:ext cx="1465312" cy="864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Input domain name</a:t>
            </a:r>
            <a:endParaRPr lang="en-GB" sz="1600" dirty="0"/>
          </a:p>
        </p:txBody>
      </p:sp>
      <p:sp>
        <p:nvSpPr>
          <p:cNvPr id="5" name="Flowchart: Decision 4"/>
          <p:cNvSpPr/>
          <p:nvPr/>
        </p:nvSpPr>
        <p:spPr>
          <a:xfrm>
            <a:off x="542997" y="2708920"/>
            <a:ext cx="1728192" cy="14401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Domain known?</a:t>
            </a:r>
            <a:endParaRPr lang="en-GB" sz="1600" dirty="0"/>
          </a:p>
        </p:txBody>
      </p:sp>
      <p:sp>
        <p:nvSpPr>
          <p:cNvPr id="6" name="Flowchart: Process 5"/>
          <p:cNvSpPr/>
          <p:nvPr/>
        </p:nvSpPr>
        <p:spPr>
          <a:xfrm>
            <a:off x="674437" y="4509120"/>
            <a:ext cx="1465312" cy="864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Fetch page from IP address</a:t>
            </a:r>
            <a:endParaRPr lang="en-GB" sz="1600" dirty="0"/>
          </a:p>
        </p:txBody>
      </p:sp>
      <p:sp>
        <p:nvSpPr>
          <p:cNvPr id="7" name="Flowchart: Terminator 6"/>
          <p:cNvSpPr/>
          <p:nvPr/>
        </p:nvSpPr>
        <p:spPr>
          <a:xfrm>
            <a:off x="674437" y="6223592"/>
            <a:ext cx="1465312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end</a:t>
            </a:r>
            <a:endParaRPr lang="en-GB" sz="1600" dirty="0"/>
          </a:p>
        </p:txBody>
      </p:sp>
      <p:sp>
        <p:nvSpPr>
          <p:cNvPr id="8" name="Flowchart: Process 7"/>
          <p:cNvSpPr/>
          <p:nvPr/>
        </p:nvSpPr>
        <p:spPr>
          <a:xfrm>
            <a:off x="2720752" y="4509120"/>
            <a:ext cx="1465312" cy="864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Report error</a:t>
            </a:r>
          </a:p>
          <a:p>
            <a:pPr algn="ctr"/>
            <a:r>
              <a:rPr lang="en-GB" sz="1600" dirty="0" smtClean="0"/>
              <a:t>“Don’t know that one!”</a:t>
            </a:r>
            <a:endParaRPr lang="en-GB" sz="1600" dirty="0"/>
          </a:p>
        </p:txBody>
      </p: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1407093" y="843941"/>
            <a:ext cx="0" cy="568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407093" y="22768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1407093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1407093" y="53732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2271189" y="3429000"/>
            <a:ext cx="1182219" cy="1080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Flowchart: Connector 19"/>
          <p:cNvSpPr/>
          <p:nvPr/>
        </p:nvSpPr>
        <p:spPr>
          <a:xfrm>
            <a:off x="1292793" y="5733256"/>
            <a:ext cx="228600" cy="2286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Elbow Connector 21"/>
          <p:cNvCxnSpPr>
            <a:stCxn id="8" idx="2"/>
            <a:endCxn id="20" idx="6"/>
          </p:cNvCxnSpPr>
          <p:nvPr/>
        </p:nvCxnSpPr>
        <p:spPr>
          <a:xfrm rot="5400000">
            <a:off x="2250231" y="4644379"/>
            <a:ext cx="474340" cy="1932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20" idx="4"/>
            <a:endCxn id="7" idx="0"/>
          </p:cNvCxnSpPr>
          <p:nvPr/>
        </p:nvCxnSpPr>
        <p:spPr>
          <a:xfrm>
            <a:off x="1407093" y="5961856"/>
            <a:ext cx="0" cy="261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2144688" y="306135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407093" y="413059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545288" y="7775"/>
            <a:ext cx="12586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Hand-out 1</a:t>
            </a:r>
            <a:endParaRPr lang="en-GB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025008" y="2492896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25008" y="2838551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5008" y="3184206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25008" y="3529861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5008" y="3875516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5008" y="4221171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5008" y="4566826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25008" y="4912481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25008" y="5258136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25008" y="5603791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5008" y="5949445"/>
            <a:ext cx="3996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13816" y="1556792"/>
            <a:ext cx="397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Explain the algorithm in your own 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it in Scratch—Part 1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16832"/>
            <a:ext cx="5574902" cy="296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25208" y="3106908"/>
            <a:ext cx="248318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Three sprites!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617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it in Scratch—Part 2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28904" y="2568299"/>
            <a:ext cx="2993961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Make a variable</a:t>
            </a:r>
          </a:p>
          <a:p>
            <a:r>
              <a:rPr lang="en-GB" sz="3200" dirty="0" smtClean="0"/>
              <a:t>called IP Address</a:t>
            </a:r>
            <a:endParaRPr lang="en-GB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196751"/>
            <a:ext cx="2448272" cy="543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576736" y="3106908"/>
            <a:ext cx="2520280" cy="898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it in Scratch—Part 3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25208" y="3106908"/>
            <a:ext cx="2299604" cy="20621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Code for the</a:t>
            </a:r>
          </a:p>
          <a:p>
            <a:r>
              <a:rPr lang="en-GB" sz="3200" dirty="0" smtClean="0"/>
              <a:t>‘Me’ sprite</a:t>
            </a:r>
          </a:p>
          <a:p>
            <a:endParaRPr lang="en-GB" sz="3200" dirty="0"/>
          </a:p>
          <a:p>
            <a:r>
              <a:rPr lang="en-GB" sz="3200" dirty="0" smtClean="0"/>
              <a:t>(The Laptop)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268760"/>
            <a:ext cx="5288607" cy="47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it in Scratch—Part 4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753200" y="1876090"/>
            <a:ext cx="2259978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Code for the</a:t>
            </a:r>
          </a:p>
          <a:p>
            <a:r>
              <a:rPr lang="en-GB" sz="3200" dirty="0" smtClean="0"/>
              <a:t>‘ISP’ sprite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628800"/>
            <a:ext cx="4973775" cy="15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01" y="3789040"/>
            <a:ext cx="4805363" cy="145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53200" y="3979816"/>
            <a:ext cx="2611164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Code for the</a:t>
            </a:r>
          </a:p>
          <a:p>
            <a:r>
              <a:rPr lang="en-GB" sz="3200" dirty="0" smtClean="0"/>
              <a:t>‘Google’ sprite</a:t>
            </a:r>
          </a:p>
        </p:txBody>
      </p:sp>
    </p:spTree>
    <p:extLst>
      <p:ext uri="{BB962C8B-B14F-4D97-AF65-F5344CB8AC3E}">
        <p14:creationId xmlns:p14="http://schemas.microsoft.com/office/powerpoint/2010/main" val="975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sure the model works as you would expect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a new sprite called </a:t>
            </a:r>
            <a:r>
              <a:rPr lang="en-GB" b="1" dirty="0" smtClean="0"/>
              <a:t>YouTube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code to the ISP to set the IP address to  </a:t>
            </a:r>
            <a:r>
              <a:rPr lang="en-GB" b="1" dirty="0" smtClean="0"/>
              <a:t>64.15.112.140</a:t>
            </a:r>
            <a:r>
              <a:rPr lang="en-GB" dirty="0" smtClean="0"/>
              <a:t> when it receives “</a:t>
            </a:r>
            <a:r>
              <a:rPr lang="en-GB" b="1" dirty="0" smtClean="0"/>
              <a:t>youtube.com</a:t>
            </a:r>
            <a:r>
              <a:rPr lang="en-GB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code to the new </a:t>
            </a:r>
            <a:r>
              <a:rPr lang="en-GB" b="1" dirty="0" smtClean="0"/>
              <a:t>YouTube</a:t>
            </a:r>
            <a:r>
              <a:rPr lang="en-GB" dirty="0" smtClean="0"/>
              <a:t> sprite to respond when it is called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additional websites in the </a:t>
            </a:r>
            <a:r>
              <a:rPr lang="en-GB" smtClean="0"/>
              <a:t>same way.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693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code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0"/>
          <a:stretch/>
        </p:blipFill>
        <p:spPr bwMode="auto">
          <a:xfrm>
            <a:off x="560512" y="2443956"/>
            <a:ext cx="1999122" cy="415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06" y="5047406"/>
            <a:ext cx="3208081" cy="9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068" y="1468580"/>
            <a:ext cx="2289216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Make a variable</a:t>
            </a:r>
          </a:p>
          <a:p>
            <a:r>
              <a:rPr lang="en-GB" sz="2400" dirty="0" smtClean="0"/>
              <a:t>called IP Address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22464" y="1607487"/>
            <a:ext cx="173951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Code for the</a:t>
            </a:r>
          </a:p>
          <a:p>
            <a:r>
              <a:rPr lang="en-GB" sz="2400" dirty="0" smtClean="0"/>
              <a:t>‘Me’ sprite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19825" y="1657459"/>
            <a:ext cx="173951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Code for the</a:t>
            </a:r>
          </a:p>
          <a:p>
            <a:r>
              <a:rPr lang="en-GB" sz="2400" dirty="0" smtClean="0"/>
              <a:t>‘ISP’ sprite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7091" y="4045286"/>
            <a:ext cx="2001766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Code for the</a:t>
            </a:r>
          </a:p>
          <a:p>
            <a:r>
              <a:rPr lang="en-GB" sz="2400" dirty="0" smtClean="0"/>
              <a:t>‘Google’ sprite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92" y="2649232"/>
            <a:ext cx="3460698" cy="308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" b="26184"/>
          <a:stretch/>
        </p:blipFill>
        <p:spPr bwMode="auto">
          <a:xfrm>
            <a:off x="6585000" y="2611133"/>
            <a:ext cx="3164450" cy="117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9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198</Words>
  <Application>Microsoft Office PowerPoint</Application>
  <PresentationFormat>A4 Paper (210x297 mm)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Make a DNS server</vt:lpstr>
      <vt:lpstr>What are we talking about</vt:lpstr>
      <vt:lpstr>The Algorithm</vt:lpstr>
      <vt:lpstr>Make it in Scratch—Part 1</vt:lpstr>
      <vt:lpstr>Make it in Scratch—Part 2</vt:lpstr>
      <vt:lpstr>Make it in Scratch—Part 3</vt:lpstr>
      <vt:lpstr>Make it in Scratch—Part 4</vt:lpstr>
      <vt:lpstr>Exercise</vt:lpstr>
      <vt:lpstr>The code</vt:lpstr>
      <vt:lpstr>What problems did you encounter today?  How did you resolve them?</vt:lpstr>
    </vt:vector>
  </TitlesOfParts>
  <Company>Dorothy Stringer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DNS server</dc:title>
  <dc:creator>Mr T Eaglestone</dc:creator>
  <cp:lastModifiedBy>Mrs G Smedley</cp:lastModifiedBy>
  <cp:revision>11</cp:revision>
  <cp:lastPrinted>2015-01-08T09:04:57Z</cp:lastPrinted>
  <dcterms:created xsi:type="dcterms:W3CDTF">2014-11-07T16:14:25Z</dcterms:created>
  <dcterms:modified xsi:type="dcterms:W3CDTF">2015-01-08T09:44:32Z</dcterms:modified>
</cp:coreProperties>
</file>