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6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3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0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62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9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5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2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BFAB-7CC0-4938-9BAA-F8C35200A72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4046-7519-4B9B-9C5F-2D89D05D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323975"/>
            <a:ext cx="97440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800" dirty="0" smtClean="0"/>
              <a:t>In </a:t>
            </a:r>
            <a:r>
              <a:rPr lang="en-GB" sz="2800" b="1" dirty="0" smtClean="0"/>
              <a:t>Notepad++</a:t>
            </a:r>
            <a:r>
              <a:rPr lang="en-GB" sz="2800" dirty="0" smtClean="0"/>
              <a:t>, Mark up the eggs.html file to look like this.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2481" y="5805264"/>
            <a:ext cx="936104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Save it in your own folder as eggs.html and then choose Run-&gt;View in IE to see the finished webpage in Internet Explorer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52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 Notepad++, Mark up the eggs.html file to look like this.</vt:lpstr>
    </vt:vector>
  </TitlesOfParts>
  <Company>Dorothy Stringer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Notepad++, Mark up the eggs.html file to look like this.</dc:title>
  <dc:creator>Mr T Eaglestone</dc:creator>
  <cp:lastModifiedBy>Mr T Eaglestone</cp:lastModifiedBy>
  <cp:revision>1</cp:revision>
  <dcterms:created xsi:type="dcterms:W3CDTF">2016-01-20T13:03:56Z</dcterms:created>
  <dcterms:modified xsi:type="dcterms:W3CDTF">2016-01-20T13:07:23Z</dcterms:modified>
</cp:coreProperties>
</file>