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2B9063-3994-4A86-B34B-9D26FF71AD63}">
          <p14:sldIdLst>
            <p14:sldId id="256"/>
            <p14:sldId id="257"/>
            <p14:sldId id="258"/>
            <p14:sldId id="259"/>
          </p14:sldIdLst>
        </p14:section>
        <p14:section name="Untitled Section" id="{B4291668-96D4-49EC-BA58-0422E7191593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11" autoAdjust="0"/>
  </p:normalViewPr>
  <p:slideViewPr>
    <p:cSldViewPr>
      <p:cViewPr varScale="1">
        <p:scale>
          <a:sx n="61" d="100"/>
          <a:sy n="61" d="100"/>
        </p:scale>
        <p:origin x="-1584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E6852-9E0D-4519-954B-A6D5FE30FB23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80858-FC35-4BB2-ABBA-77E0BDB19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9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this to the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0858-FC35-4BB2-ABBA-77E0BDB19C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9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9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9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18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82A2-BF68-4F83-BE30-7261492701C8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F755-6F0D-4E05-8281-6B804F1C4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213075"/>
            <a:ext cx="6336704" cy="4800101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568" y="213076"/>
            <a:ext cx="5688632" cy="4297170"/>
          </a:xfrm>
          <a:prstGeom prst="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96" y="4797152"/>
            <a:ext cx="8420100" cy="1470025"/>
          </a:xfrm>
        </p:spPr>
        <p:txBody>
          <a:bodyPr/>
          <a:lstStyle/>
          <a:p>
            <a:pPr algn="l"/>
            <a:r>
              <a:rPr lang="en-GB" dirty="0" smtClean="0"/>
              <a:t>Webpages—starting with 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3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What you need to know:</a:t>
            </a:r>
          </a:p>
          <a:p>
            <a:r>
              <a:rPr lang="en-GB" dirty="0" smtClean="0"/>
              <a:t>HTML is short for </a:t>
            </a:r>
            <a:r>
              <a:rPr lang="en-GB" sz="4400" b="1" dirty="0" err="1" smtClean="0">
                <a:solidFill>
                  <a:srgbClr val="FF0000"/>
                </a:solidFill>
              </a:rPr>
              <a:t>H</a:t>
            </a:r>
            <a:r>
              <a:rPr lang="en-GB" b="1" dirty="0" err="1" smtClean="0"/>
              <a:t>yper</a:t>
            </a:r>
            <a:r>
              <a:rPr lang="en-GB" sz="4400" b="1" dirty="0" err="1" smtClean="0">
                <a:solidFill>
                  <a:srgbClr val="FF0000"/>
                </a:solidFill>
              </a:rPr>
              <a:t>T</a:t>
            </a:r>
            <a:r>
              <a:rPr lang="en-GB" b="1" dirty="0" err="1" smtClean="0"/>
              <a:t>ext</a:t>
            </a:r>
            <a:r>
              <a:rPr lang="en-GB" b="1" dirty="0" smtClean="0"/>
              <a:t> </a:t>
            </a:r>
            <a:r>
              <a:rPr lang="en-GB" sz="4400" b="1" dirty="0" smtClean="0">
                <a:solidFill>
                  <a:srgbClr val="FF0000"/>
                </a:solidFill>
              </a:rPr>
              <a:t>M</a:t>
            </a:r>
            <a:r>
              <a:rPr lang="en-GB" b="1" dirty="0" smtClean="0"/>
              <a:t>ark-up </a:t>
            </a:r>
            <a:r>
              <a:rPr lang="en-GB" sz="4400" b="1" dirty="0" smtClean="0">
                <a:solidFill>
                  <a:srgbClr val="FF0000"/>
                </a:solidFill>
              </a:rPr>
              <a:t>L</a:t>
            </a:r>
            <a:r>
              <a:rPr lang="en-GB" b="1" dirty="0" smtClean="0"/>
              <a:t>anguage </a:t>
            </a:r>
          </a:p>
          <a:p>
            <a:r>
              <a:rPr lang="en-GB" dirty="0" smtClean="0"/>
              <a:t>It is made up of tags that look like </a:t>
            </a:r>
            <a:r>
              <a:rPr lang="en-GB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&lt;this&gt;</a:t>
            </a:r>
          </a:p>
          <a:p>
            <a:r>
              <a:rPr lang="en-GB" dirty="0" smtClean="0"/>
              <a:t>Tags usually wrap around text like this: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560" y="4365104"/>
            <a:ext cx="828092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 paragraph of writing.</a:t>
            </a:r>
            <a:r>
              <a:rPr lang="en-GB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2352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Marking up exercise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756048"/>
            <a:ext cx="3942560" cy="462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853604"/>
            <a:ext cx="4246955" cy="445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480" y="1385868"/>
            <a:ext cx="424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Turn this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85048" y="1385868"/>
            <a:ext cx="394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into this</a:t>
            </a:r>
            <a:endParaRPr lang="en-GB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296816" y="1351384"/>
            <a:ext cx="3312368" cy="404664"/>
          </a:xfrm>
          <a:prstGeom prst="rightArrow">
            <a:avLst>
              <a:gd name="adj1" fmla="val 33053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Download the eggs.txt file from the SLG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Open it in Notepad++</a:t>
            </a:r>
          </a:p>
          <a:p>
            <a:pPr marL="0" indent="0">
              <a:buNone/>
            </a:pPr>
            <a:r>
              <a:rPr lang="en-GB" dirty="0" smtClean="0"/>
              <a:t>Save As </a:t>
            </a:r>
            <a:r>
              <a:rPr lang="en-GB" b="1" dirty="0" smtClean="0"/>
              <a:t>eggs.html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Start to mark it up—use the </a:t>
            </a:r>
            <a:r>
              <a:rPr lang="en-GB" b="1" dirty="0" smtClean="0"/>
              <a:t>Hand-out 1</a:t>
            </a:r>
            <a:r>
              <a:rPr lang="en-GB" dirty="0" smtClean="0"/>
              <a:t> as a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81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Some basic mark-up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56823"/>
              </p:ext>
            </p:extLst>
          </p:nvPr>
        </p:nvGraphicFramePr>
        <p:xfrm>
          <a:off x="632520" y="1484784"/>
          <a:ext cx="8712968" cy="5036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8194"/>
                <a:gridCol w="6054774"/>
              </a:tblGrid>
              <a:tr h="50405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Mark-up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What it does</a:t>
                      </a:r>
                      <a:endParaRPr lang="en-GB" sz="24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&lt;h1&gt;…&lt;/h1&gt;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Sets the text to heading 1 (the biggest heading)</a:t>
                      </a:r>
                      <a:endParaRPr lang="en-GB" sz="24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&lt;h2&gt;…&lt;/h2&gt;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Sets the text to heading 2 (the second biggest heading)</a:t>
                      </a:r>
                      <a:endParaRPr lang="en-GB" sz="24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&lt;p&gt;…&lt;/p&gt;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Marks</a:t>
                      </a:r>
                      <a:r>
                        <a:rPr lang="en-GB" sz="2400" baseline="0" dirty="0" smtClean="0"/>
                        <a:t> some text as a paragraph</a:t>
                      </a:r>
                      <a:endParaRPr lang="en-GB" sz="24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GB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</a:t>
                      </a:r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…&lt;/</a:t>
                      </a:r>
                      <a:r>
                        <a:rPr lang="en-GB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</a:t>
                      </a:r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Stuff in here will be an unordered list</a:t>
                      </a:r>
                      <a:endParaRPr lang="en-GB" sz="24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GB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</a:t>
                      </a:r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… &lt;/</a:t>
                      </a:r>
                      <a:r>
                        <a:rPr lang="en-GB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</a:t>
                      </a:r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Stuff in here will be an ordered list</a:t>
                      </a:r>
                      <a:r>
                        <a:rPr lang="en-GB" sz="2400" baseline="0" dirty="0" smtClean="0"/>
                        <a:t> (1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baseline="0" dirty="0" smtClean="0"/>
                        <a:t>, 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baseline="0" dirty="0" smtClean="0"/>
                        <a:t>, 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baseline="0" dirty="0" smtClean="0"/>
                        <a:t> …)</a:t>
                      </a:r>
                      <a:endParaRPr lang="en-GB" sz="2400" dirty="0"/>
                    </a:p>
                  </a:txBody>
                  <a:tcPr/>
                </a:tc>
              </a:tr>
              <a:tr h="65833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&lt;hr /&gt;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This will draw a line across the page. Note that it</a:t>
                      </a:r>
                      <a:r>
                        <a:rPr lang="en-GB" sz="2400" baseline="0" dirty="0" smtClean="0"/>
                        <a:t> does not have a close tag so the / is at the end.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8603" y="18159"/>
            <a:ext cx="12586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Hand-out 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1406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204</Words>
  <Application>Microsoft Office PowerPoint</Application>
  <PresentationFormat>A4 Paper (210x297 mm)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Webpages—starting with HTML</vt:lpstr>
      <vt:lpstr>HTML</vt:lpstr>
      <vt:lpstr>Marking up exercise</vt:lpstr>
      <vt:lpstr>Download the eggs.txt file from the SLG</vt:lpstr>
      <vt:lpstr>Some basic mark-up</vt:lpstr>
    </vt:vector>
  </TitlesOfParts>
  <Company>Dorothy Stringer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Webpages—starting with HTML</dc:title>
  <dc:creator>Mr T Eaglestone</dc:creator>
  <cp:lastModifiedBy>Mr T Eaglestone</cp:lastModifiedBy>
  <cp:revision>9</cp:revision>
  <dcterms:created xsi:type="dcterms:W3CDTF">2015-01-09T16:12:26Z</dcterms:created>
  <dcterms:modified xsi:type="dcterms:W3CDTF">2016-01-12T08:56:27Z</dcterms:modified>
</cp:coreProperties>
</file>