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4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2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2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3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55C3-D1E1-4FC4-8C0F-77F2F52148A3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44EE-7812-4FA3-9D37-34FA5E3DB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7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schools.com/cssref/css_colorname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447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05" y="548680"/>
            <a:ext cx="7111727" cy="653415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5100000">
              <a:rot lat="1331418" lon="20229005" rev="437811"/>
            </a:camera>
            <a:lightRig rig="chilly" dir="t"/>
          </a:scene3d>
          <a:sp3d extrusionH="88900" prstMaterial="flat">
            <a:bevelB w="152400" h="107950" prst="softRound"/>
            <a:extrusionClr>
              <a:schemeClr val="bg1">
                <a:lumMod val="75000"/>
              </a:schemeClr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840" y="734839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Franklin Gothic Heavy" panose="020B0903020102020204" pitchFamily="34" charset="0"/>
              </a:rPr>
              <a:t>HTML Coding</a:t>
            </a:r>
            <a:endParaRPr lang="en-GB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47779" y="3054645"/>
            <a:ext cx="6858000" cy="74871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Webpage structure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9" y="161925"/>
            <a:ext cx="5743575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8264" y="332656"/>
            <a:ext cx="132440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 Tags</a:t>
            </a: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9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47779" y="3054645"/>
            <a:ext cx="6858000" cy="74871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 structure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3668" y="3140968"/>
            <a:ext cx="4152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</a:t>
            </a: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property:value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E.g.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h1 {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background:black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You can also do more than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one selector at </a:t>
            </a:r>
            <a:r>
              <a:rPr lang="en-GB" dirty="0"/>
              <a:t>once:</a:t>
            </a:r>
          </a:p>
          <a:p>
            <a:endParaRPr lang="en-GB" dirty="0" smtClean="0"/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h1, h2 {font-family: “Impact”;}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6237312"/>
            <a:ext cx="790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Look at: </a:t>
            </a:r>
            <a:r>
              <a:rPr lang="en-GB" dirty="0" smtClean="0">
                <a:hlinkClick r:id="rId2"/>
              </a:rPr>
              <a:t>http://www.w3schools.com/cssref/css_colornames.asp</a:t>
            </a:r>
            <a:r>
              <a:rPr lang="en-GB" dirty="0" smtClean="0"/>
              <a:t> for </a:t>
            </a:r>
            <a:r>
              <a:rPr lang="en-GB" b="1" dirty="0" err="1" smtClean="0"/>
              <a:t>colors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24" y="476672"/>
            <a:ext cx="6276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6890867" y="616144"/>
            <a:ext cx="576064" cy="2088232"/>
          </a:xfrm>
          <a:prstGeom prst="rightBrace">
            <a:avLst>
              <a:gd name="adj1" fmla="val 4007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643886" y="1475594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stylesheet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533622" y="3140967"/>
            <a:ext cx="423886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u="sng" dirty="0" smtClean="0"/>
              <a:t>EXAMPLES</a:t>
            </a:r>
          </a:p>
          <a:p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h2 {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h1 {font-size:20px;}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{font-family: “Arial”;}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h2 {border-top: dotted red 6px;}</a:t>
            </a:r>
          </a:p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body {background: black;}</a:t>
            </a:r>
          </a:p>
          <a:p>
            <a:endParaRPr lang="en-GB" dirty="0"/>
          </a:p>
        </p:txBody>
      </p:sp>
      <p:sp>
        <p:nvSpPr>
          <p:cNvPr id="9" name="AutoShape 4" descr="data:image/jpeg;base64,/9j/4AAQSkZJRgABAQAAAQABAAD/2wCEAAkGBhQGERQIBw4QEBQRERESDxAQFxQYFBgQFRgVGRQcFhIYHCYhFyUjGhIVKy8iIycpLS0tFx4xOjAqNjIrMTUBCQoKDQwOGQ8PGikkHyMtNTUtKi01NC01LCkpNTU1KSksKTU1NTUsLCksLDUpKSwsLCkyKSksLDUsKiwsKiksNP/AABEIAOEA4QMBIgACEQEDEQH/xAAcAAEBAQADAQEBAAAAAAAAAAAABwUDBAYIAQL/xAA9EAAABAMFBQcDAgUDBQAAAAAAAQIDBBFUF5KT0dIFEhYhkQYVMUFRU6MHExQiYSMyQnGBJFLwQ2KCocH/xAAaAQEAAgMBAAAAAAAAAAAAAAAAAQMCBAUG/8QALREAAQIEBgICAgICAwAAAAAAAAECAwQTFRFRUqHR8GGREuEFgSExQfEiMnH/2gAMAwEAAhEDEQA/ALiAAAAAAAAAAAAAAAAAAAAAAAAAAAAAAAAAAAAAAAAAAAAAAAAAAAAAAAATCYAAEwmAABMJgAATCYAAEwmAABMJgAAAAAAAAAAAAAAAAAAAAAAAAAAAAAAAAAD5K7xd996+vMO8XffevrzHo+wfYtHbZS4X8hbLje6tX6N5CmDMiVJUy3FFPlOZHP8AYxxdvuyquzUU4kktoZU4r8dKXEKUTf8ATvI3t8uXmZf5HY+bfl8f8mJg94u++9fXmHeLvvvX15jrgM8CDsd4u++9fXmHeLvvvX15jv8AZXYyO0MSjZkQ6to3ppacSjfInPEiWiZHIyI+ZHy8fCY9J9QPp0rsshlyFNtSEsET7iloStb+8s1GTSlEZlI0kRJnyIYK9qO+KknjO8XffevrzDvF333r68x1wGeBB2O8XffevrzDvF333r68x+QKEOOIRGmtLZqIlqbIjURHymST/ml6efgKJ2n+kithQSXoNxt9wnlLddWpLMmN0yQlJOKlOfM+c5n+wwc9rVRF/wAkk87xd996+vMO8XffevrzHXPkAzwINHZ20HTcKb7vgf8AWv0/uNf85z3nb6sxxfT7YiO0Me3s+KUtKVpdMzRLe/ShRlKZGXkK7Y5C+/FdWtA409Dc6Iipkeg/GzsCBBVsT+8cv/CT/nOe87fVmH5znvO31ZisWOQvvxXVrQFjkL78V1a0DRpPOldZTqEn/Oc952+rMPznPedvqzFYschffiurWgLHIX34rq1oCk8XWU6hJ/znPedvqzD85z3nb6sxWLHIX34rq1oCxyF9+K6taApPF1lOoSf85z3nb6sw/Oc952+rMVixyF9+K6taAschffiurWgKTxdZTqEn/Oc952+rMPznPedvqzFYschffiurWgLHIX34rq1oCk8XWU6hJ/znPedvqzD85z3nb6sxWLHIX34rq1oCxyF9+K6taApPF1lOoSf85z3nb6sw/Oc952+rMVixyF9+K6taAschffiurWgKTxdZTqEn/Oc952+rMBWLHIX34rq1oAKTxdZTqER2V2lidhp+3suIWyRrS4r7ciNSk/y75kU1EX+0zlzPlzMcO2tpntmId2i4kkqecU4pJeBKV4y/yOmA9NgmOJ40EU+RANjsrBsRkQhO04s4YiW2aVE2pzeVvFIv0n+nnLmY919WezMNsdKozY8OlSnX/wDVOEs1EwpREokkyRyRvmZnMy/YpTIYrERHI0knGzNrO7GUb+znDaWaTR9xMt8kn47qpTTOXiUjHZ292ic7R/Zc2ge8tlgmPuHzUtKVLUk1H6yXIz85TGWAywTHEgAZS8R2NnstxDiW4177CDP9Tm4pyX/gkyMxWu1vZSDagEbT2c2mLfRAw5NnvGjeYSkk/fOHIyNRkgvP0Kc5DF0RGqiZkkjgoxWz3ExUKe6tBkpCpEclF4GRKIymXl6HIxpbU7Vv7bh0QG1HFPfbfU8h1wzUst5MlJmfiU+ZenMvCUscBkqIv8kAJeY/UERmRKORTKZynIvWXmLF2Z7H7P2nsxBuPFGGiIdU0Z70Man1NomxNRzke4k/H9/Ixi96M/lSTwn012q3sXaLUbHqNKEpeJSiIz5qQoi5EU/ExarT4CoVhO6R8+NTTEKJ1smjJSyU0RGRIPnNMj5lLw58+Q0t4vUhyZ6IrYiImR3vx346FMwle9Vxxw/j9eC42nwFQrCd0hafAVCsJ3SIdvF6kG8XqQ0qzjo2WXzdtwXG0+AqFYTukLT4CoVhO6RDt4vUg3i9SCs4WWXzdtwXG0+AqFYTukLT4CoVhO6RDt4vUg3i9SCs4WWXzdtwXG0+AqFYTukLT4CoVhO6RDt4vUg3i9SCs4WWXzdtwXG0+AqFYTukLT4CoVhO6RDt4vUg3i9SCs4WWXzdtwXG0+AqFYTukLT4CoVhO6RDt4vUg3i9SCs4WWXzdtwXG0+AqFYTukLT4CoVhO6RDt4vUg3i9SCs4WWXzdtwXG0+AqFYTukBDt4vUh+BWcLLL5u24PP/APCHLFwi4BaoWKSaFoPdWk/EleZGPc/S7b0NsM1q7QPtfaUtv7LC2/uGT5GX8UjkZNEkpTPzl/2jN+pUXDxEc+nZ8MttaXlk86bpqS4rzNLcv0z/AGV/gei+a/L44HkDyrTpsqJ1HilRKL+5HMuX+B/cRFKi1riYhZqW4pSnFH4qUo5nP15jiAWED9xyvwa4YkOPINJOo32zP+pG8pMy/aaFdBu9gtoI2ZFpidoPoaYSlX5CXEm4TrZ/9MmiI94zOX7FKf7H6f6rbZgtolDr2dDmpS4RBsPoc3EIZJbiSQbG6ZTSaVFL9MvAVq9UcjcCSbDnio9capLkQs1GhttpB/7W20klBF6SIv8A2ZjgAWEAcv4i/t/mbp/bNz7ZL8jc3d4yL1/TI/8AJeo7GxXTYiGnWn0w5pcSf3l/yoIvEzL+opT/AE+fh5iodu+0ezdpbPbXBQ330/kuoQTJnDbj+7NSlI3TnvEc+aef9xW56oqJgSSIcy41bjaYNajNtC1rSjy31kklH+5yQnoOE/2AWEHsfpM2UTtVlL5EsjQ/MllMj/hq8Zj6B7pZp2biMh8z9jttq7PRaNoQyUqUhLhElc5fqSZH4GR+YotscTTw3yahypx7WxMFyOjKyUxHZ8of9Y5lT7pZp2biMg7pZp2biMhLLY4mnhvk1BbHE08N8moadVhtWuc6pU+6Wadm4jIO6Wadm4jISy2OJp4b5NQWxxNPDfJqCqwWuc6pU+6Wadm4jIO6Wadm4jISy2OJp4b5NQWxxNPDfJqCqwWuc6pU+6Wadm4jIO6Wadm4jISy2OJp4b5NQWxxNPDfJqCqwWuc6pU+6Wadm4jIO6Wadm4jISy2OJp4b5NQWxxNPDfJqCqwWuc6pU+6Wadm4jIO6Wadm4jISy2OJp4b5NQWxxNPDfJqCqwWuc6pU+6Wadm4jIO6Wadm4jISy2OJp4b5NQWxxNPDfJqCqwWuc6pU+6Wadm4jIBLLY4mnhvk1D9CqwWuc6pHwNW9zUc/7gA9EcQ/uHa++tLU5by0pn6bxkX/0au2eyMVsE3fz4daUMufbN4yk2pR/y7ijlvzLnymcvGUjH52X26vYEQiIhyZOa0Eo3m0LIk7xTMlKKaOXmkyHp/qT2+Z7Zf6Zlp1P47qvx3SVNDiDkSjW0ZFuzlNJ8zly5TMVKrvkiIn8EngQM58jPw8AAWkAbkX2LioZKIlDK3GnIZuKJ9JfwyaWglHvLPkk08yMjPyKXiQy9nxytmuJiWSbM0+BOoQ4n/KFkZCi9rPqazt2DTsR9pR70NDrceYVupTFkklbpMnyUglSIyn6y5kRip6uRUwQkmQb39M+XjL9/wDhn1ABaQBswfZKI2lDo2ls1lb6VvLYNLSTUpK0pSopkXkZKPn5bpz8hjoVuGSilyMj5kRl/kj5H/YxUNkfVpOztnpg45hDjjjjza0Q27D7kNuJIlfoKRKNSjlIi/lM+XKdb1cn/VCTwuwdiO7Qiy2bCoJTv8QtzeR4oI979Znu8pH5j2Vmm0KX5GdYzPpKSS2w0UPvGjdiNzfIiVu/bXLeIjMpy9B9DjmzkNHREVcjpSn5GLLM+DETDHH+f9kLs02hS/IzrCzTaFL8jOsXQBpUGm1epjJu/JC7NNoUvyM6ws02hS/IzrF0AKDRepjJu/JC7NNoUvyM6ws02hS/IzrF0AKDRepjJu/JC7NNoUvyM6ws02hS/IzrF0AKDRepjJu/JC7NNoUvyM6ws02hS/IzrF0AKDRepjJu/JC7NNoUvyM6ws02hS/IzrF0AKDRepjJu/JC7NNoUvyM6ws02hS/IzrF0AKDRepjJu/JC7NNoUvyM6x+C6gFBovUxk3fk+YuynYxztgamtnPMpcQaTW06aiV9ozIjWmRGSyIz5lyPw9SH8dr+y7nZmIch1MvJaJw0suuJPdWkvAyXKRz8ZEHZrtk92S3lbKSylS1JNxxad5ZoTz3JmckpPnORTOfjyIcPantArtHEuxy1umhazU224o1biT/AKSKcil+w73/AD+fg4ZkAAC0g0uz+xD7QvFs9h1ttxZH9r7pmSVrL+nfIj3TMpymUjlL0Gz2w+n73ZVLKlNOOEbBLiXkJUppDxqXNO+RSIiSSOZ+PMxibC22vs87+dBobNxJGTanE724o/FSUzlOUyIznKZ8hqdre2z3a0mTilrI22CbeQRmTa3SUs98myORGaTTPl4kflIVL8/kmH9EnmwABaQCKfJJTPyL1PyIUPb30s7lhHdtkt5aPtNLYh9wydQpzd3vvnLkTZGc5EU5c93z8DCxa4FZREItTa0nNK0GZKI/2MvAejivqLGREMzApi4hKmlvG48TiiW4le7uEpU5nu/r8fUhU9H4p8STy4ApW8e8rz5n/cBaQdzY76oZ0nGFqQoiVJSDNJ8yOfMuY9F30/VRGK5qHS7AbET2ijm9nPrUhK0umakSn+lCj8/7CtWNMVT/AEbyHFnmOdERUyPQfjZyXgwVbE/vHLHImXfT9VEYrmoO+n6qIxXNQptjTFU/0byCxpiqf6N5DRpPOlc5LqEy76fqojFc1B30/VRGK5qFNsaYqn+jeQWNMVT/AEbyCk8XOS6hMu+n6qIxXNQd9P1URiuahTbGmKp/o3kFjTFU/wBG8gpPFzkuoTLvp+qiMVzUHfT9VEYrmoU2xpiqf6N5BY0xVP8ARvIKTxc5LqEy76fqojFc1B30/VRGK5qFNsaYqn+jeQWNMVT/AEbyCk8XOS6hMu+n6qIxXNQd9P1URiuahTbGmKp/o3kFjTFU/wBG8gpPFzkuoTLvp+qiMVzUHfT9VEYrmoU2xpiqf6N5BY0xVP8ARvIKTxc5LqEy76fqojFc1AKbY0xVP9G8h+BSeLnJdQh/di/Qrycw7sX6FeTmNeYTG5cYuSd/ZVY4Gp23Bkd2L9CvJzDuxfoV5OY15hMLjFyTv7FjganbcGR3Yv0K8nMO7F+hXk5jXmEwuMXJO/sWOBqdtwZHdi/Qrycw7sX6FeTmNeYTC4xck7+xY4Gp23Bkd2L9CvJzDuxfoV5OY15hMLjFyTv7FjganbcGR3Yv0K8nMO7F+hXk5jXmEwuMXJO/sWOBqdtwd/6bvJ2DtBqP2kom20pdJSv5pGpCiLkmZ+JkLPaRs+rK47oEJmExREmnxFxVEJT8JA1O24LtaRs+rK47oC0jZ9WVx3QITMJiuu4myS+btuC7WkbPqyuO6AtI2fVlcd0CEzCYV3CyS+btuC7WkbPqyuO6AtI2fVlcd0CEzCYV3CyS+btuC7WkbPqyuO6AtI2fVlcd0CEzCYV3CyS+btuC7WkbPqyuO6AtI2fVlcd0CEzCYV3CyS+btuC7WkbPqyuO6AtI2fVlcd0CEzCYV3CyS+btuC7WkbPqyuO6AtI2fVlcd0CEzCYV3CyS+btuC7WkbPqyuO6B+iETAK7hZJfN23B9GcPQ1HDYTeQcPQ1HDYTeQm1sz1IzfXkFsz1IzfXkLajDl2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BNrZnqRm+vIAqMFtnuqefs8j6Jd5rWFnkfRLvNaxeQEUGmd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C8gFBovcfS3fk+deJYqtisVzUHEsVWxWK5qFCsYbrXbicwsYbrXbicxVTiHU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BQrGG6124nMApxBcJHx6+j01oMBWt9F6QtBgK1vovSIMAmu4r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AQYAruFkganbcH0NwpB0EJgtaQ4Ug6CEwWtI1QG1gh5m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gNUAwQVompfYAAElQ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6" descr="data:image/jpeg;base64,/9j/4AAQSkZJRgABAQAAAQABAAD/2wCEAAkGBhQGERQIBw4QEBQRERESDxAQFxQYFBgQFRgVGRQcFhIYHCYhFyUjGhIVKy8iIycpLS0tFx4xOjAqNjIrMTUBCQoKDQwOGQ8PGikkHyMtNTUtKi01NC01LCkpNTU1KSksKTU1NTUsLCksLDUpKSwsLCkyKSksLDUsKiwsKiksNP/AABEIAOEA4QMBIgACEQEDEQH/xAAcAAEBAQADAQEBAAAAAAAAAAAABwUDBAYIAQL/xAA9EAAABAMFBQcDAgUDBQAAAAAAAQIDBBFUF5KT0dIFEhYhkQYVMUFRU6MHExQiYSMyQnGBJFLwQ2KCocH/xAAaAQEAAgMBAAAAAAAAAAAAAAAAAQMCBAUG/8QALREAAQIEBgICAgICAwAAAAAAAAECAwQTFRFRUqHR8GGREuEFgSExQfEiMnH/2gAMAwEAAhEDEQA/ALiAAAAAAAAAAAAAAAAAAAAAAAAAAAAAAAAAAAAAAAAAAAAAAAAAAAAAAAATCYAAEwmAABMJgAATCYAAEwmAABMJgAAAAAAAAAAAAAAAAAAAAAAAAAAAAAAAAAD5K7xd996+vMO8XffevrzHo+wfYtHbZS4X8hbLje6tX6N5CmDMiVJUy3FFPlOZHP8AYxxdvuyquzUU4kktoZU4r8dKXEKUTf8ATvI3t8uXmZf5HY+bfl8f8mJg94u++9fXmHeLvvvX15jrgM8CDsd4u++9fXmHeLvvvX15jv8AZXYyO0MSjZkQ6to3ppacSjfInPEiWiZHIyI+ZHy8fCY9J9QPp0rsshlyFNtSEsET7iloStb+8s1GTSlEZlI0kRJnyIYK9qO+KknjO8XffevrzDvF333r68x1wGeBB2O8XffevrzDvF333r68x+QKEOOIRGmtLZqIlqbIjURHymST/ml6efgKJ2n+kithQSXoNxt9wnlLddWpLMmN0yQlJOKlOfM+c5n+wwc9rVRF/wAkk87xd996+vMO8XffevrzHXPkAzwINHZ20HTcKb7vgf8AWv0/uNf85z3nb6sxxfT7YiO0Me3s+KUtKVpdMzRLe/ShRlKZGXkK7Y5C+/FdWtA409Dc6Iipkeg/GzsCBBVsT+8cv/CT/nOe87fVmH5znvO31ZisWOQvvxXVrQFjkL78V1a0DRpPOldZTqEn/Oc952+rMPznPedvqzFYschffiurWgLHIX34rq1oCk8XWU6hJ/znPedvqzD85z3nb6sxWLHIX34rq1oCxyF9+K6taApPF1lOoSf85z3nb6sw/Oc952+rMVixyF9+K6taAschffiurWgKTxdZTqEn/Oc952+rMPznPedvqzFYschffiurWgLHIX34rq1oCk8XWU6hJ/znPedvqzD85z3nb6sxWLHIX34rq1oCxyF9+K6taApPF1lOoSf85z3nb6sw/Oc952+rMVixyF9+K6taAschffiurWgKTxdZTqEn/Oc952+rMBWLHIX34rq1oAKTxdZTqER2V2lidhp+3suIWyRrS4r7ciNSk/y75kU1EX+0zlzPlzMcO2tpntmId2i4kkqecU4pJeBKV4y/yOmA9NgmOJ40EU+RANjsrBsRkQhO04s4YiW2aVE2pzeVvFIv0n+nnLmY919WezMNsdKozY8OlSnX/wDVOEs1EwpREokkyRyRvmZnMy/YpTIYrERHI0knGzNrO7GUb+znDaWaTR9xMt8kn47qpTTOXiUjHZ292ic7R/Zc2ge8tlgmPuHzUtKVLUk1H6yXIz85TGWAywTHEgAZS8R2NnstxDiW4177CDP9Tm4pyX/gkyMxWu1vZSDagEbT2c2mLfRAw5NnvGjeYSkk/fOHIyNRkgvP0Kc5DF0RGqiZkkjgoxWz3ExUKe6tBkpCpEclF4GRKIymXl6HIxpbU7Vv7bh0QG1HFPfbfU8h1wzUst5MlJmfiU+ZenMvCUscBkqIv8kAJeY/UERmRKORTKZynIvWXmLF2Z7H7P2nsxBuPFGGiIdU0Z70Man1NomxNRzke4k/H9/Ixi96M/lSTwn012q3sXaLUbHqNKEpeJSiIz5qQoi5EU/ExarT4CoVhO6R8+NTTEKJ1smjJSyU0RGRIPnNMj5lLw58+Q0t4vUhyZ6IrYiImR3vx346FMwle9Vxxw/j9eC42nwFQrCd0hafAVCsJ3SIdvF6kG8XqQ0qzjo2WXzdtwXG0+AqFYTukLT4CoVhO6RDt4vUg3i9SCs4WWXzdtwXG0+AqFYTukLT4CoVhO6RDt4vUg3i9SCs4WWXzdtwXG0+AqFYTukLT4CoVhO6RDt4vUg3i9SCs4WWXzdtwXG0+AqFYTukLT4CoVhO6RDt4vUg3i9SCs4WWXzdtwXG0+AqFYTukLT4CoVhO6RDt4vUg3i9SCs4WWXzdtwXG0+AqFYTukLT4CoVhO6RDt4vUg3i9SCs4WWXzdtwXG0+AqFYTukBDt4vUh+BWcLLL5u24PP/APCHLFwi4BaoWKSaFoPdWk/EleZGPc/S7b0NsM1q7QPtfaUtv7LC2/uGT5GX8UjkZNEkpTPzl/2jN+pUXDxEc+nZ8MttaXlk86bpqS4rzNLcv0z/AGV/gei+a/L44HkDyrTpsqJ1HilRKL+5HMuX+B/cRFKi1riYhZqW4pSnFH4qUo5nP15jiAWED9xyvwa4YkOPINJOo32zP+pG8pMy/aaFdBu9gtoI2ZFpidoPoaYSlX5CXEm4TrZ/9MmiI94zOX7FKf7H6f6rbZgtolDr2dDmpS4RBsPoc3EIZJbiSQbG6ZTSaVFL9MvAVq9UcjcCSbDnio9capLkQs1GhttpB/7W20klBF6SIv8A2ZjgAWEAcv4i/t/mbp/bNz7ZL8jc3d4yL1/TI/8AJeo7GxXTYiGnWn0w5pcSf3l/yoIvEzL+opT/AE+fh5iodu+0ezdpbPbXBQ330/kuoQTJnDbj+7NSlI3TnvEc+aef9xW56oqJgSSIcy41bjaYNajNtC1rSjy31kklH+5yQnoOE/2AWEHsfpM2UTtVlL5EsjQ/MllMj/hq8Zj6B7pZp2biMh8z9jttq7PRaNoQyUqUhLhElc5fqSZH4GR+YotscTTw3yahypx7WxMFyOjKyUxHZ8of9Y5lT7pZp2biMg7pZp2biMhLLY4mnhvk1BbHE08N8moadVhtWuc6pU+6Wadm4jIO6Wadm4jISy2OJp4b5NQWxxNPDfJqCqwWuc6pU+6Wadm4jIO6Wadm4jISy2OJp4b5NQWxxNPDfJqCqwWuc6pU+6Wadm4jIO6Wadm4jISy2OJp4b5NQWxxNPDfJqCqwWuc6pU+6Wadm4jIO6Wadm4jISy2OJp4b5NQWxxNPDfJqCqwWuc6pU+6Wadm4jIO6Wadm4jISy2OJp4b5NQWxxNPDfJqCqwWuc6pU+6Wadm4jIO6Wadm4jISy2OJp4b5NQWxxNPDfJqCqwWuc6pU+6Wadm4jIBLLY4mnhvk1D9CqwWuc6pHwNW9zUc/7gA9EcQ/uHa++tLU5by0pn6bxkX/0au2eyMVsE3fz4daUMufbN4yk2pR/y7ijlvzLnymcvGUjH52X26vYEQiIhyZOa0Eo3m0LIk7xTMlKKaOXmkyHp/qT2+Z7Zf6Zlp1P47qvx3SVNDiDkSjW0ZFuzlNJ8zly5TMVKrvkiIn8EngQM58jPw8AAWkAbkX2LioZKIlDK3GnIZuKJ9JfwyaWglHvLPkk08yMjPyKXiQy9nxytmuJiWSbM0+BOoQ4n/KFkZCi9rPqazt2DTsR9pR70NDrceYVupTFkklbpMnyUglSIyn6y5kRip6uRUwQkmQb39M+XjL9/wDhn1ABaQBswfZKI2lDo2ls1lb6VvLYNLSTUpK0pSopkXkZKPn5bpz8hjoVuGSilyMj5kRl/kj5H/YxUNkfVpOztnpg45hDjjjjza0Q27D7kNuJIlfoKRKNSjlIi/lM+XKdb1cn/VCTwuwdiO7Qiy2bCoJTv8QtzeR4oI979Znu8pH5j2Vmm0KX5GdYzPpKSS2w0UPvGjdiNzfIiVu/bXLeIjMpy9B9DjmzkNHREVcjpSn5GLLM+DETDHH+f9kLs02hS/IzrCzTaFL8jOsXQBpUGm1epjJu/JC7NNoUvyM6ws02hS/IzrF0AKDRepjJu/JC7NNoUvyM6ws02hS/IzrF0AKDRepjJu/JC7NNoUvyM6ws02hS/IzrF0AKDRepjJu/JC7NNoUvyM6ws02hS/IzrF0AKDRepjJu/JC7NNoUvyM6ws02hS/IzrF0AKDRepjJu/JC7NNoUvyM6ws02hS/IzrF0AKDRepjJu/JC7NNoUvyM6x+C6gFBovUxk3fk+YuynYxztgamtnPMpcQaTW06aiV9ozIjWmRGSyIz5lyPw9SH8dr+y7nZmIch1MvJaJw0suuJPdWkvAyXKRz8ZEHZrtk92S3lbKSylS1JNxxad5ZoTz3JmckpPnORTOfjyIcPantArtHEuxy1umhazU224o1biT/AKSKcil+w73/AD+fg4ZkAAC0g0uz+xD7QvFs9h1ttxZH9r7pmSVrL+nfIj3TMpymUjlL0Gz2w+n73ZVLKlNOOEbBLiXkJUppDxqXNO+RSIiSSOZ+PMxibC22vs87+dBobNxJGTanE724o/FSUzlOUyIznKZ8hqdre2z3a0mTilrI22CbeQRmTa3SUs98myORGaTTPl4kflIVL8/kmH9EnmwABaQCKfJJTPyL1PyIUPb30s7lhHdtkt5aPtNLYh9wydQpzd3vvnLkTZGc5EU5c93z8DCxa4FZREItTa0nNK0GZKI/2MvAejivqLGREMzApi4hKmlvG48TiiW4le7uEpU5nu/r8fUhU9H4p8STy4ApW8e8rz5n/cBaQdzY76oZ0nGFqQoiVJSDNJ8yOfMuY9F30/VRGK5qHS7AbET2ijm9nPrUhK0umakSn+lCj8/7CtWNMVT/AEbyHFnmOdERUyPQfjZyXgwVbE/vHLHImXfT9VEYrmoO+n6qIxXNQptjTFU/0byCxpiqf6N5DRpPOlc5LqEy76fqojFc1B30/VRGK5qFNsaYqn+jeQWNMVT/AEbyCk8XOS6hMu+n6qIxXNQd9P1URiuahTbGmKp/o3kFjTFU/wBG8gpPFzkuoTLvp+qiMVzUHfT9VEYrmoU2xpiqf6N5BY0xVP8ARvIKTxc5LqEy76fqojFc1B30/VRGK5qFNsaYqn+jeQWNMVT/AEbyCk8XOS6hMu+n6qIxXNQd9P1URiuahTbGmKp/o3kFjTFU/wBG8gpPFzkuoTLvp+qiMVzUHfT9VEYrmoU2xpiqf6N5BY0xVP8ARvIKTxc5LqEy76fqojFc1AKbY0xVP9G8h+BSeLnJdQh/di/Qrycw7sX6FeTmNeYTG5cYuSd/ZVY4Gp23Bkd2L9CvJzDuxfoV5OY15hMLjFyTv7FjganbcGR3Yv0K8nMO7F+hXk5jXmEwuMXJO/sWOBqdtwZHdi/Qrycw7sX6FeTmNeYTC4xck7+xY4Gp23Bkd2L9CvJzDuxfoV5OY15hMLjFyTv7FjganbcGR3Yv0K8nMO7F+hXk5jXmEwuMXJO/sWOBqdtwd/6bvJ2DtBqP2kom20pdJSv5pGpCiLkmZ+JkLPaRs+rK47oEJmExREmnxFxVEJT8JA1O24LtaRs+rK47oC0jZ9WVx3QITMJiuu4myS+btuC7WkbPqyuO6AtI2fVlcd0CEzCYV3CyS+btuC7WkbPqyuO6AtI2fVlcd0CEzCYV3CyS+btuC7WkbPqyuO6AtI2fVlcd0CEzCYV3CyS+btuC7WkbPqyuO6AtI2fVlcd0CEzCYV3CyS+btuC7WkbPqyuO6AtI2fVlcd0CEzCYV3CyS+btuC7WkbPqyuO6AtI2fVlcd0CEzCYV3CyS+btuC7WkbPqyuO6B+iETAK7hZJfN23B9GcPQ1HDYTeQcPQ1HDYTeQm1sz1IzfXkFsz1IzfXkLajDl2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BNrZnqRm+vIAqMFtnuqefs8j6Jd5rWFnkfRLvNaxeQEUGmd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C8gFBovcfS3fk+deJYqtisVzUHEsVWxWK5qFCsYbrXbicwsYbrXbicxVTiHU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BQrGG6124nMApxBcJHx6+j01oMBWt9F6QtBgK1vovSIMAmu4r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AQYAruFkganbcH0NwpB0EJgtaQ4Ug6CEwWtI1QG1gh5m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gNUAwQVompfYAAElQ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8" descr="data:image/jpeg;base64,/9j/4AAQSkZJRgABAQAAAQABAAD/2wCEAAkGBhQGERQIBw4QEBQRERESDxAQFxQYFBgQFRgVGRQcFhIYHCYhFyUjGhIVKy8iIycpLS0tFx4xOjAqNjIrMTUBCQoKDQwOGQ8PGikkHyMtNTUtKi01NC01LCkpNTU1KSksKTU1NTUsLCksLDUpKSwsLCkyKSksLDUsKiwsKiksNP/AABEIAOEA4QMBIgACEQEDEQH/xAAcAAEBAQADAQEBAAAAAAAAAAAABwUDBAYIAQL/xAA9EAAABAMFBQcDAgUDBQAAAAAAAQIDBBFUF5KT0dIFEhYhkQYVMUFRU6MHExQiYSMyQnGBJFLwQ2KCocH/xAAaAQEAAgMBAAAAAAAAAAAAAAAAAQMCBAUG/8QALREAAQIEBgICAgICAwAAAAAAAAECAwQTFRFRUqHR8GGREuEFgSExQfEiMnH/2gAMAwEAAhEDEQA/ALiAAAAAAAAAAAAAAAAAAAAAAAAAAAAAAAAAAAAAAAAAAAAAAAAAAAAAAAATCYAAEwmAABMJgAATCYAAEwmAABMJgAAAAAAAAAAAAAAAAAAAAAAAAAAAAAAAAAD5K7xd996+vMO8XffevrzHo+wfYtHbZS4X8hbLje6tX6N5CmDMiVJUy3FFPlOZHP8AYxxdvuyquzUU4kktoZU4r8dKXEKUTf8ATvI3t8uXmZf5HY+bfl8f8mJg94u++9fXmHeLvvvX15jrgM8CDsd4u++9fXmHeLvvvX15jv8AZXYyO0MSjZkQ6to3ppacSjfInPEiWiZHIyI+ZHy8fCY9J9QPp0rsshlyFNtSEsET7iloStb+8s1GTSlEZlI0kRJnyIYK9qO+KknjO8XffevrzDvF333r68x1wGeBB2O8XffevrzDvF333r68x+QKEOOIRGmtLZqIlqbIjURHymST/ml6efgKJ2n+kithQSXoNxt9wnlLddWpLMmN0yQlJOKlOfM+c5n+wwc9rVRF/wAkk87xd996+vMO8XffevrzHXPkAzwINHZ20HTcKb7vgf8AWv0/uNf85z3nb6sxxfT7YiO0Me3s+KUtKVpdMzRLe/ShRlKZGXkK7Y5C+/FdWtA409Dc6Iipkeg/GzsCBBVsT+8cv/CT/nOe87fVmH5znvO31ZisWOQvvxXVrQFjkL78V1a0DRpPOldZTqEn/Oc952+rMPznPedvqzFYschffiurWgLHIX34rq1oCk8XWU6hJ/znPedvqzD85z3nb6sxWLHIX34rq1oCxyF9+K6taApPF1lOoSf85z3nb6sw/Oc952+rMVixyF9+K6taAschffiurWgKTxdZTqEn/Oc952+rMPznPedvqzFYschffiurWgLHIX34rq1oCk8XWU6hJ/znPedvqzD85z3nb6sxWLHIX34rq1oCxyF9+K6taApPF1lOoSf85z3nb6sw/Oc952+rMVixyF9+K6taAschffiurWgKTxdZTqEn/Oc952+rMBWLHIX34rq1oAKTxdZTqER2V2lidhp+3suIWyRrS4r7ciNSk/y75kU1EX+0zlzPlzMcO2tpntmId2i4kkqecU4pJeBKV4y/yOmA9NgmOJ40EU+RANjsrBsRkQhO04s4YiW2aVE2pzeVvFIv0n+nnLmY919WezMNsdKozY8OlSnX/wDVOEs1EwpREokkyRyRvmZnMy/YpTIYrERHI0knGzNrO7GUb+znDaWaTR9xMt8kn47qpTTOXiUjHZ292ic7R/Zc2ge8tlgmPuHzUtKVLUk1H6yXIz85TGWAywTHEgAZS8R2NnstxDiW4177CDP9Tm4pyX/gkyMxWu1vZSDagEbT2c2mLfRAw5NnvGjeYSkk/fOHIyNRkgvP0Kc5DF0RGqiZkkjgoxWz3ExUKe6tBkpCpEclF4GRKIymXl6HIxpbU7Vv7bh0QG1HFPfbfU8h1wzUst5MlJmfiU+ZenMvCUscBkqIv8kAJeY/UERmRKORTKZynIvWXmLF2Z7H7P2nsxBuPFGGiIdU0Z70Man1NomxNRzke4k/H9/Ixi96M/lSTwn012q3sXaLUbHqNKEpeJSiIz5qQoi5EU/ExarT4CoVhO6R8+NTTEKJ1smjJSyU0RGRIPnNMj5lLw58+Q0t4vUhyZ6IrYiImR3vx346FMwle9Vxxw/j9eC42nwFQrCd0hafAVCsJ3SIdvF6kG8XqQ0qzjo2WXzdtwXG0+AqFYTukLT4CoVhO6RDt4vUg3i9SCs4WWXzdtwXG0+AqFYTukLT4CoVhO6RDt4vUg3i9SCs4WWXzdtwXG0+AqFYTukLT4CoVhO6RDt4vUg3i9SCs4WWXzdtwXG0+AqFYTukLT4CoVhO6RDt4vUg3i9SCs4WWXzdtwXG0+AqFYTukLT4CoVhO6RDt4vUg3i9SCs4WWXzdtwXG0+AqFYTukLT4CoVhO6RDt4vUg3i9SCs4WWXzdtwXG0+AqFYTukBDt4vUh+BWcLLL5u24PP/APCHLFwi4BaoWKSaFoPdWk/EleZGPc/S7b0NsM1q7QPtfaUtv7LC2/uGT5GX8UjkZNEkpTPzl/2jN+pUXDxEc+nZ8MttaXlk86bpqS4rzNLcv0z/AGV/gei+a/L44HkDyrTpsqJ1HilRKL+5HMuX+B/cRFKi1riYhZqW4pSnFH4qUo5nP15jiAWED9xyvwa4YkOPINJOo32zP+pG8pMy/aaFdBu9gtoI2ZFpidoPoaYSlX5CXEm4TrZ/9MmiI94zOX7FKf7H6f6rbZgtolDr2dDmpS4RBsPoc3EIZJbiSQbG6ZTSaVFL9MvAVq9UcjcCSbDnio9capLkQs1GhttpB/7W20klBF6SIv8A2ZjgAWEAcv4i/t/mbp/bNz7ZL8jc3d4yL1/TI/8AJeo7GxXTYiGnWn0w5pcSf3l/yoIvEzL+opT/AE+fh5iodu+0ezdpbPbXBQ330/kuoQTJnDbj+7NSlI3TnvEc+aef9xW56oqJgSSIcy41bjaYNajNtC1rSjy31kklH+5yQnoOE/2AWEHsfpM2UTtVlL5EsjQ/MllMj/hq8Zj6B7pZp2biMh8z9jttq7PRaNoQyUqUhLhElc5fqSZH4GR+YotscTTw3yahypx7WxMFyOjKyUxHZ8of9Y5lT7pZp2biMg7pZp2biMhLLY4mnhvk1BbHE08N8moadVhtWuc6pU+6Wadm4jIO6Wadm4jISy2OJp4b5NQWxxNPDfJqCqwWuc6pU+6Wadm4jIO6Wadm4jISy2OJp4b5NQWxxNPDfJqCqwWuc6pU+6Wadm4jIO6Wadm4jISy2OJp4b5NQWxxNPDfJqCqwWuc6pU+6Wadm4jIO6Wadm4jISy2OJp4b5NQWxxNPDfJqCqwWuc6pU+6Wadm4jIO6Wadm4jISy2OJp4b5NQWxxNPDfJqCqwWuc6pU+6Wadm4jIO6Wadm4jISy2OJp4b5NQWxxNPDfJqCqwWuc6pU+6Wadm4jIBLLY4mnhvk1D9CqwWuc6pHwNW9zUc/7gA9EcQ/uHa++tLU5by0pn6bxkX/0au2eyMVsE3fz4daUMufbN4yk2pR/y7ijlvzLnymcvGUjH52X26vYEQiIhyZOa0Eo3m0LIk7xTMlKKaOXmkyHp/qT2+Z7Zf6Zlp1P47qvx3SVNDiDkSjW0ZFuzlNJ8zly5TMVKrvkiIn8EngQM58jPw8AAWkAbkX2LioZKIlDK3GnIZuKJ9JfwyaWglHvLPkk08yMjPyKXiQy9nxytmuJiWSbM0+BOoQ4n/KFkZCi9rPqazt2DTsR9pR70NDrceYVupTFkklbpMnyUglSIyn6y5kRip6uRUwQkmQb39M+XjL9/wDhn1ABaQBswfZKI2lDo2ls1lb6VvLYNLSTUpK0pSopkXkZKPn5bpz8hjoVuGSilyMj5kRl/kj5H/YxUNkfVpOztnpg45hDjjjjza0Q27D7kNuJIlfoKRKNSjlIi/lM+XKdb1cn/VCTwuwdiO7Qiy2bCoJTv8QtzeR4oI979Znu8pH5j2Vmm0KX5GdYzPpKSS2w0UPvGjdiNzfIiVu/bXLeIjMpy9B9DjmzkNHREVcjpSn5GLLM+DETDHH+f9kLs02hS/IzrCzTaFL8jOsXQBpUGm1epjJu/JC7NNoUvyM6ws02hS/IzrF0AKDRepjJu/JC7NNoUvyM6ws02hS/IzrF0AKDRepjJu/JC7NNoUvyM6ws02hS/IzrF0AKDRepjJu/JC7NNoUvyM6ws02hS/IzrF0AKDRepjJu/JC7NNoUvyM6ws02hS/IzrF0AKDRepjJu/JC7NNoUvyM6ws02hS/IzrF0AKDRepjJu/JC7NNoUvyM6x+C6gFBovUxk3fk+YuynYxztgamtnPMpcQaTW06aiV9ozIjWmRGSyIz5lyPw9SH8dr+y7nZmIch1MvJaJw0suuJPdWkvAyXKRz8ZEHZrtk92S3lbKSylS1JNxxad5ZoTz3JmckpPnORTOfjyIcPantArtHEuxy1umhazU224o1biT/AKSKcil+w73/AD+fg4ZkAAC0g0uz+xD7QvFs9h1ttxZH9r7pmSVrL+nfIj3TMpymUjlL0Gz2w+n73ZVLKlNOOEbBLiXkJUppDxqXNO+RSIiSSOZ+PMxibC22vs87+dBobNxJGTanE724o/FSUzlOUyIznKZ8hqdre2z3a0mTilrI22CbeQRmTa3SUs98myORGaTTPl4kflIVL8/kmH9EnmwABaQCKfJJTPyL1PyIUPb30s7lhHdtkt5aPtNLYh9wydQpzd3vvnLkTZGc5EU5c93z8DCxa4FZREItTa0nNK0GZKI/2MvAejivqLGREMzApi4hKmlvG48TiiW4le7uEpU5nu/r8fUhU9H4p8STy4ApW8e8rz5n/cBaQdzY76oZ0nGFqQoiVJSDNJ8yOfMuY9F30/VRGK5qHS7AbET2ijm9nPrUhK0umakSn+lCj8/7CtWNMVT/AEbyHFnmOdERUyPQfjZyXgwVbE/vHLHImXfT9VEYrmoO+n6qIxXNQptjTFU/0byCxpiqf6N5DRpPOlc5LqEy76fqojFc1B30/VRGK5qFNsaYqn+jeQWNMVT/AEbyCk8XOS6hMu+n6qIxXNQd9P1URiuahTbGmKp/o3kFjTFU/wBG8gpPFzkuoTLvp+qiMVzUHfT9VEYrmoU2xpiqf6N5BY0xVP8ARvIKTxc5LqEy76fqojFc1B30/VRGK5qFNsaYqn+jeQWNMVT/AEbyCk8XOS6hMu+n6qIxXNQd9P1URiuahTbGmKp/o3kFjTFU/wBG8gpPFzkuoTLvp+qiMVzUHfT9VEYrmoU2xpiqf6N5BY0xVP8ARvIKTxc5LqEy76fqojFc1AKbY0xVP9G8h+BSeLnJdQh/di/Qrycw7sX6FeTmNeYTG5cYuSd/ZVY4Gp23Bkd2L9CvJzDuxfoV5OY15hMLjFyTv7FjganbcGR3Yv0K8nMO7F+hXk5jXmEwuMXJO/sWOBqdtwZHdi/Qrycw7sX6FeTmNeYTC4xck7+xY4Gp23Bkd2L9CvJzDuxfoV5OY15hMLjFyTv7FjganbcGR3Yv0K8nMO7F+hXk5jXmEwuMXJO/sWOBqdtwd/6bvJ2DtBqP2kom20pdJSv5pGpCiLkmZ+JkLPaRs+rK47oEJmExREmnxFxVEJT8JA1O24LtaRs+rK47oC0jZ9WVx3QITMJiuu4myS+btuC7WkbPqyuO6AtI2fVlcd0CEzCYV3CyS+btuC7WkbPqyuO6AtI2fVlcd0CEzCYV3CyS+btuC7WkbPqyuO6AtI2fVlcd0CEzCYV3CyS+btuC7WkbPqyuO6AtI2fVlcd0CEzCYV3CyS+btuC7WkbPqyuO6AtI2fVlcd0CEzCYV3CyS+btuC7WkbPqyuO6AtI2fVlcd0CEzCYV3CyS+btuC7WkbPqyuO6B+iETAK7hZJfN23B9GcPQ1HDYTeQcPQ1HDYTeQm1sz1IzfXkFsz1IzfXkLajDl2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BNrZnqRm+vIAqMFtnuqefs8j6Jd5rWFnkfRLvNaxeQEUGmd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C8gFBovcfS3fk+deJYqtisVzUHEsVWxWK5qFCsYbrXbicwsYbrXbicxVTiHU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BQrGG6124nMApxBcJHx6+j01oMBWt9F6QtBgK1vovSIMAmu4r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AQYAruFkganbcH0NwpB0EJgtaQ4Ug6CEwWtI1QG1gh5m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gNUAwQVompfYAAElQ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data:image/png;base64,iVBORw0KGgoAAAANSUhEUgAAALAAAABcCAMAAAD578+VAAAAyVBMVEX///+/CjAAKGjln63CDDftw8q+ACL89PbXeIi9ACW/CC+/AC6/Bi6+ACm/CS/MWWn78vPdf5EAJGZpUn0AImUAHWONGEkADV4AFWAAGWG8wM0AGGHT2OIAEV8zUYT5+vwtRXkaN3E2S32frsbv8vYmPnVCXIsPLmwTMm6BlLMnQ3rk6fCUo71NY469ydo+WYlqfaGtuMvU3Odzh6mYoroAAFufXnxVbJepepWttsm7x9l5jK6GmLZmfaO2b4qZobe5tsWvlKmXSWnQX9YoAAAG4UlEQVRoge2bC3OjNhSFtfS5bdOHKmJYQEg8bCCYh/Gua2M3bf//j+q9kuw4j93tTlmlmfqMJ3MnPhnfUS4fB4GJM4muf3hlSeQlNhyUvvpUKjpXFWy5ZKrwB0FVEew9xxTBU16bDVM2y6QLfVFvEzrYKPXWax8bZX5z8FRBM6osrsw8ZYm6N5F6h6VrKCw2TPkuJvEuoWyzIiTbug7rMihG5rgpFKsDo6KPCWnmlC4bQuI+p7RDb+07rETvgdlcYcZuSChh2dwFIVtcx9mBkGEGy+ivCalgXJgTkmyBFpmRhoHF44SscTjeloRsIuf66kdLgpFImjJtoQk2363rHAp32KZ76JPKet1voE+apOVOWZb9PsWxdrt+vS9wpsEC03z9tS1Bw1XuV9gn5QuWYBOUwwsHtEiYgwXNK1dWWAjpGq/DhPayBafRH9/8bElACUrx5ejCuV+cvfO4uLPM3hBr0h/6UdFHxbnsNkyDMdCrVnWKZo67XCrIUr+rFJCpV3r0XsGMlyqv1YYXcpEJuXCcRdGFucTRLdapxAGVMuwKXWS5skiRFdoyNEUBHRdye1ssbDYMBLghN3DoAwEysqqZww5hHK866rj7FRB6Q2mFlr6ltAXLDZCEbnZgKV2HDmAJN29trjArgMP4n3dzQnqc0WggpEQOs5QQjhwugMM5TIkrgMMI5GAOHMaxme0J6SKghC0B1kQzGA43e83h8TGHx13LFIfHvjIcrjWHa+Aw++snW0IOF36u2cpcw1bX1RwWuqB57hdCcbhwT97KeBlYrl9fWdI9Djsntj4onuDwfYvlPPwIspQ++MUHCuW12jD1RsPWvAsMW+cu1RzOmSqOFhppDlPwGg7P0Wuz4ULkcSsAslJ0YSKgiVykW5HjxIpwFIDdhUhijuNdiDar0JtXZVjh0Zcn/S14r69+sCTgcA2QrStK5xB/V3vg8KaJ4+YAHC7DOOuXlOb1ClDNgcMA5NVeAod7sIzA4Q4szYZdv/rSks45XBkOe8jhCKdzCxwG2jIJHEYLUxxGrCGH8awdIYc9/8+vbAk5HHa94nAb7tN7HC7qutEc7odGc3g3HDlcnzg8uFazBBXMKzRbZ55hazTTHK68meZw4THNYRacvLn2ziJOLac1559w2DlZnvDazsPsiNRTcYQsOxXOg+Ke1/IKe0Ng2Lo5ZytyeHPk8HDMwyfv4cxrtWGZVHGL13J5MoQ8UfjdbhHINEEO53htx2OeAJBl0sYiQQ6LMhQJdCyQw9XMYlqj8NHAVsi4bX0TNwOEheUuyyAGO6xr4gyCHJXKklBg9oo0o1TMjncHmApgdtbP3Xff2hJwWBoOM8jDW4RsgBwO8GAyHKaKw0i+JCNhYTh8iyMRIIcDuMx/bUmAtXw17jjSlq/qVKp9iV2P2210Uach7pzRaleGXEXmsNwh1uBsmNYL1XDf4L6Ezb21xPGkgmwbRTioWMzmuHwygYKp7QhP7VTAD09vUMxnns7OULR2w89H8jAz6Lqz/AfysPuQrexUHDl8tLzHe331nSXpPByoLVRWHe72Gkweru7yMK4lC0aTh8/3JWAkrr63JOAwT7I5L+DgQw63OLEJcBiBzHlYIpALDhzmMN45n2cJeAG/ZZgghxPep4lwf/vClgjNEbKlRMgChzuY1hY5DEcdOzSxisFyRA5DZBbA4XAsMBgbDi+bLOu51X0JihxWqDpy2AcOj4g1JyUkYYbDKqQJw2HWGg77JXDYtxsvq3DoNYfDI4d7zWHIw5rDoh+OHB57w+HacHi76yzn4WTh5YrD8yDCQYXl8yLNYR5EisNV7i00h51Ae5ezgGsOR35rOw8/4jB7P4efZrbtPPzvOPwMebg0GVd0PnvAYaFaZl7pMc3h476EOOcwe/eLLRkOtxIGFTjcIocT5DDHTMHD8Y7DueYwP3EYp5ojhxNq8aYMlfuV5nAFHA6BrZQDW5v2yGGIwUW50pG50hwGS5/F6oK6Be+OU6tprTAcptJw2O0IGTAGO7eEqGyG+8MIPFpl5M1C4cJw2B2Bw5bjZQVsRQ6zOw6/ecTh8RGH0xOHD5Yb5tJTl2dsTr1W5eG5G6i747L13aU6wQlPtioyF4FADrNl4GpmLz34O5sNM+a6+GLnBWM+M8WDd46Fb94xhcWD7tdJ9Ls9rF100UUXfVjWrh4nErF1eT6ViK0NkKlEbGWAqXRp+HOL2NqInkrE2l7/RCLW7qZMpOc+b1100f9P1p7MmEjE1qMvU4nYerhoKr28LPHcDXyqXl7Dth7ynErE2nO0E+mS1i666KKPyNaXnqYSsXY3ZSIRW1/cm0ovL0s8dwOfqkvDn1svruG/AaSIy5TJ/Der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0" name="Picture 12" descr="http://upload.wikimedia.org/wikipedia/commons/thumb/1/1a/US_flag_48_stars.svg/220px-US_flag_48_star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61" y="5626244"/>
            <a:ext cx="841228" cy="44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05415" y="5722153"/>
            <a:ext cx="129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American spelling</a:t>
            </a:r>
            <a:endParaRPr lang="en-GB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643887" y="5999152"/>
            <a:ext cx="127094" cy="238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047779" y="3054645"/>
            <a:ext cx="6858000" cy="74871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Images in webpages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4" descr="data:image/jpeg;base64,/9j/4AAQSkZJRgABAQAAAQABAAD/2wCEAAkGBhQGERQIBw4QEBQRERESDxAQFxQYFBgQFRgVGRQcFhIYHCYhFyUjGhIVKy8iIycpLS0tFx4xOjAqNjIrMTUBCQoKDQwOGQ8PGikkHyMtNTUtKi01NC01LCkpNTU1KSksKTU1NTUsLCksLDUpKSwsLCkyKSksLDUsKiwsKiksNP/AABEIAOEA4QMBIgACEQEDEQH/xAAcAAEBAQADAQEBAAAAAAAAAAAABwUDBAYIAQL/xAA9EAAABAMFBQcDAgUDBQAAAAAAAQIDBBFUF5KT0dIFEhYhkQYVMUFRU6MHExQiYSMyQnGBJFLwQ2KCocH/xAAaAQEAAgMBAAAAAAAAAAAAAAAAAQMCBAUG/8QALREAAQIEBgICAgICAwAAAAAAAAECAwQTFRFRUqHR8GGREuEFgSExQfEiMnH/2gAMAwEAAhEDEQA/ALiAAAAAAAAAAAAAAAAAAAAAAAAAAAAAAAAAAAAAAAAAAAAAAAAAAAAAAAATCYAAEwmAABMJgAATCYAAEwmAABMJgAAAAAAAAAAAAAAAAAAAAAAAAAAAAAAAAAD5K7xd996+vMO8XffevrzHo+wfYtHbZS4X8hbLje6tX6N5CmDMiVJUy3FFPlOZHP8AYxxdvuyquzUU4kktoZU4r8dKXEKUTf8ATvI3t8uXmZf5HY+bfl8f8mJg94u++9fXmHeLvvvX15jrgM8CDsd4u++9fXmHeLvvvX15jv8AZXYyO0MSjZkQ6to3ppacSjfInPEiWiZHIyI+ZHy8fCY9J9QPp0rsshlyFNtSEsET7iloStb+8s1GTSlEZlI0kRJnyIYK9qO+KknjO8XffevrzDvF333r68x1wGeBB2O8XffevrzDvF333r68x+QKEOOIRGmtLZqIlqbIjURHymST/ml6efgKJ2n+kithQSXoNxt9wnlLddWpLMmN0yQlJOKlOfM+c5n+wwc9rVRF/wAkk87xd996+vMO8XffevrzHXPkAzwINHZ20HTcKb7vgf8AWv0/uNf85z3nb6sxxfT7YiO0Me3s+KUtKVpdMzRLe/ShRlKZGXkK7Y5C+/FdWtA409Dc6Iipkeg/GzsCBBVsT+8cv/CT/nOe87fVmH5znvO31ZisWOQvvxXVrQFjkL78V1a0DRpPOldZTqEn/Oc952+rMPznPedvqzFYschffiurWgLHIX34rq1oCk8XWU6hJ/znPedvqzD85z3nb6sxWLHIX34rq1oCxyF9+K6taApPF1lOoSf85z3nb6sw/Oc952+rMVixyF9+K6taAschffiurWgKTxdZTqEn/Oc952+rMPznPedvqzFYschffiurWgLHIX34rq1oCk8XWU6hJ/znPedvqzD85z3nb6sxWLHIX34rq1oCxyF9+K6taApPF1lOoSf85z3nb6sw/Oc952+rMVixyF9+K6taAschffiurWgKTxdZTqEn/Oc952+rMBWLHIX34rq1oAKTxdZTqER2V2lidhp+3suIWyRrS4r7ciNSk/y75kU1EX+0zlzPlzMcO2tpntmId2i4kkqecU4pJeBKV4y/yOmA9NgmOJ40EU+RANjsrBsRkQhO04s4YiW2aVE2pzeVvFIv0n+nnLmY919WezMNsdKozY8OlSnX/wDVOEs1EwpREokkyRyRvmZnMy/YpTIYrERHI0knGzNrO7GUb+znDaWaTR9xMt8kn47qpTTOXiUjHZ292ic7R/Zc2ge8tlgmPuHzUtKVLUk1H6yXIz85TGWAywTHEgAZS8R2NnstxDiW4177CDP9Tm4pyX/gkyMxWu1vZSDagEbT2c2mLfRAw5NnvGjeYSkk/fOHIyNRkgvP0Kc5DF0RGqiZkkjgoxWz3ExUKe6tBkpCpEclF4GRKIymXl6HIxpbU7Vv7bh0QG1HFPfbfU8h1wzUst5MlJmfiU+ZenMvCUscBkqIv8kAJeY/UERmRKORTKZynIvWXmLF2Z7H7P2nsxBuPFGGiIdU0Z70Man1NomxNRzke4k/H9/Ixi96M/lSTwn012q3sXaLUbHqNKEpeJSiIz5qQoi5EU/ExarT4CoVhO6R8+NTTEKJ1smjJSyU0RGRIPnNMj5lLw58+Q0t4vUhyZ6IrYiImR3vx346FMwle9Vxxw/j9eC42nwFQrCd0hafAVCsJ3SIdvF6kG8XqQ0qzjo2WXzdtwXG0+AqFYTukLT4CoVhO6RDt4vUg3i9SCs4WWXzdtwXG0+AqFYTukLT4CoVhO6RDt4vUg3i9SCs4WWXzdtwXG0+AqFYTukLT4CoVhO6RDt4vUg3i9SCs4WWXzdtwXG0+AqFYTukLT4CoVhO6RDt4vUg3i9SCs4WWXzdtwXG0+AqFYTukLT4CoVhO6RDt4vUg3i9SCs4WWXzdtwXG0+AqFYTukLT4CoVhO6RDt4vUg3i9SCs4WWXzdtwXG0+AqFYTukBDt4vUh+BWcLLL5u24PP/APCHLFwi4BaoWKSaFoPdWk/EleZGPc/S7b0NsM1q7QPtfaUtv7LC2/uGT5GX8UjkZNEkpTPzl/2jN+pUXDxEc+nZ8MttaXlk86bpqS4rzNLcv0z/AGV/gei+a/L44HkDyrTpsqJ1HilRKL+5HMuX+B/cRFKi1riYhZqW4pSnFH4qUo5nP15jiAWED9xyvwa4YkOPINJOo32zP+pG8pMy/aaFdBu9gtoI2ZFpidoPoaYSlX5CXEm4TrZ/9MmiI94zOX7FKf7H6f6rbZgtolDr2dDmpS4RBsPoc3EIZJbiSQbG6ZTSaVFL9MvAVq9UcjcCSbDnio9capLkQs1GhttpB/7W20klBF6SIv8A2ZjgAWEAcv4i/t/mbp/bNz7ZL8jc3d4yL1/TI/8AJeo7GxXTYiGnWn0w5pcSf3l/yoIvEzL+opT/AE+fh5iodu+0ezdpbPbXBQ330/kuoQTJnDbj+7NSlI3TnvEc+aef9xW56oqJgSSIcy41bjaYNajNtC1rSjy31kklH+5yQnoOE/2AWEHsfpM2UTtVlL5EsjQ/MllMj/hq8Zj6B7pZp2biMh8z9jttq7PRaNoQyUqUhLhElc5fqSZH4GR+YotscTTw3yahypx7WxMFyOjKyUxHZ8of9Y5lT7pZp2biMg7pZp2biMhLLY4mnhvk1BbHE08N8moadVhtWuc6pU+6Wadm4jIO6Wadm4jISy2OJp4b5NQWxxNPDfJqCqwWuc6pU+6Wadm4jIO6Wadm4jISy2OJp4b5NQWxxNPDfJqCqwWuc6pU+6Wadm4jIO6Wadm4jISy2OJp4b5NQWxxNPDfJqCqwWuc6pU+6Wadm4jIO6Wadm4jISy2OJp4b5NQWxxNPDfJqCqwWuc6pU+6Wadm4jIO6Wadm4jISy2OJp4b5NQWxxNPDfJqCqwWuc6pU+6Wadm4jIO6Wadm4jISy2OJp4b5NQWxxNPDfJqCqwWuc6pU+6Wadm4jIBLLY4mnhvk1D9CqwWuc6pHwNW9zUc/7gA9EcQ/uHa++tLU5by0pn6bxkX/0au2eyMVsE3fz4daUMufbN4yk2pR/y7ijlvzLnymcvGUjH52X26vYEQiIhyZOa0Eo3m0LIk7xTMlKKaOXmkyHp/qT2+Z7Zf6Zlp1P47qvx3SVNDiDkSjW0ZFuzlNJ8zly5TMVKrvkiIn8EngQM58jPw8AAWkAbkX2LioZKIlDK3GnIZuKJ9JfwyaWglHvLPkk08yMjPyKXiQy9nxytmuJiWSbM0+BOoQ4n/KFkZCi9rPqazt2DTsR9pR70NDrceYVupTFkklbpMnyUglSIyn6y5kRip6uRUwQkmQb39M+XjL9/wDhn1ABaQBswfZKI2lDo2ls1lb6VvLYNLSTUpK0pSopkXkZKPn5bpz8hjoVuGSilyMj5kRl/kj5H/YxUNkfVpOztnpg45hDjjjjza0Q27D7kNuJIlfoKRKNSjlIi/lM+XKdb1cn/VCTwuwdiO7Qiy2bCoJTv8QtzeR4oI979Znu8pH5j2Vmm0KX5GdYzPpKSS2w0UPvGjdiNzfIiVu/bXLeIjMpy9B9DjmzkNHREVcjpSn5GLLM+DETDHH+f9kLs02hS/IzrCzTaFL8jOsXQBpUGm1epjJu/JC7NNoUvyM6ws02hS/IzrF0AKDRepjJu/JC7NNoUvyM6ws02hS/IzrF0AKDRepjJu/JC7NNoUvyM6ws02hS/IzrF0AKDRepjJu/JC7NNoUvyM6ws02hS/IzrF0AKDRepjJu/JC7NNoUvyM6ws02hS/IzrF0AKDRepjJu/JC7NNoUvyM6ws02hS/IzrF0AKDRepjJu/JC7NNoUvyM6x+C6gFBovUxk3fk+YuynYxztgamtnPMpcQaTW06aiV9ozIjWmRGSyIz5lyPw9SH8dr+y7nZmIch1MvJaJw0suuJPdWkvAyXKRz8ZEHZrtk92S3lbKSylS1JNxxad5ZoTz3JmckpPnORTOfjyIcPantArtHEuxy1umhazU224o1biT/AKSKcil+w73/AD+fg4ZkAAC0g0uz+xD7QvFs9h1ttxZH9r7pmSVrL+nfIj3TMpymUjlL0Gz2w+n73ZVLKlNOOEbBLiXkJUppDxqXNO+RSIiSSOZ+PMxibC22vs87+dBobNxJGTanE724o/FSUzlOUyIznKZ8hqdre2z3a0mTilrI22CbeQRmTa3SUs98myORGaTTPl4kflIVL8/kmH9EnmwABaQCKfJJTPyL1PyIUPb30s7lhHdtkt5aPtNLYh9wydQpzd3vvnLkTZGc5EU5c93z8DCxa4FZREItTa0nNK0GZKI/2MvAejivqLGREMzApi4hKmlvG48TiiW4le7uEpU5nu/r8fUhU9H4p8STy4ApW8e8rz5n/cBaQdzY76oZ0nGFqQoiVJSDNJ8yOfMuY9F30/VRGK5qHS7AbET2ijm9nPrUhK0umakSn+lCj8/7CtWNMVT/AEbyHFnmOdERUyPQfjZyXgwVbE/vHLHImXfT9VEYrmoO+n6qIxXNQptjTFU/0byCxpiqf6N5DRpPOlc5LqEy76fqojFc1B30/VRGK5qFNsaYqn+jeQWNMVT/AEbyCk8XOS6hMu+n6qIxXNQd9P1URiuahTbGmKp/o3kFjTFU/wBG8gpPFzkuoTLvp+qiMVzUHfT9VEYrmoU2xpiqf6N5BY0xVP8ARvIKTxc5LqEy76fqojFc1B30/VRGK5qFNsaYqn+jeQWNMVT/AEbyCk8XOS6hMu+n6qIxXNQd9P1URiuahTbGmKp/o3kFjTFU/wBG8gpPFzkuoTLvp+qiMVzUHfT9VEYrmoU2xpiqf6N5BY0xVP8ARvIKTxc5LqEy76fqojFc1AKbY0xVP9G8h+BSeLnJdQh/di/Qrycw7sX6FeTmNeYTG5cYuSd/ZVY4Gp23Bkd2L9CvJzDuxfoV5OY15hMLjFyTv7FjganbcGR3Yv0K8nMO7F+hXk5jXmEwuMXJO/sWOBqdtwZHdi/Qrycw7sX6FeTmNeYTC4xck7+xY4Gp23Bkd2L9CvJzDuxfoV5OY15hMLjFyTv7FjganbcGR3Yv0K8nMO7F+hXk5jXmEwuMXJO/sWOBqdtwd/6bvJ2DtBqP2kom20pdJSv5pGpCiLkmZ+JkLPaRs+rK47oEJmExREmnxFxVEJT8JA1O24LtaRs+rK47oC0jZ9WVx3QITMJiuu4myS+btuC7WkbPqyuO6AtI2fVlcd0CEzCYV3CyS+btuC7WkbPqyuO6AtI2fVlcd0CEzCYV3CyS+btuC7WkbPqyuO6AtI2fVlcd0CEzCYV3CyS+btuC7WkbPqyuO6AtI2fVlcd0CEzCYV3CyS+btuC7WkbPqyuO6AtI2fVlcd0CEzCYV3CyS+btuC7WkbPqyuO6AtI2fVlcd0CEzCYV3CyS+btuC7WkbPqyuO6B+iETAK7hZJfN23B9GcPQ1HDYTeQcPQ1HDYTeQm1sz1IzfXkFsz1IzfXkLajDl2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BNrZnqRm+vIAqMFtnuqefs8j6Jd5rWFnkfRLvNaxeQEUGmd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C8gFBovcfS3fk+deJYqtisVzUHEsVWxWK5qFCsYbrXbicwsYbrXbicxVTiHU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BQrGG6124nMApxBcJHx6+j01oMBWt9F6QtBgK1vovSIMAmu4r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AQYAruFkganbcH0NwpB0EJgtaQ4Ug6CEwWtI1QG1gh5m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gNUAwQVompfYAAElQ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6" descr="data:image/jpeg;base64,/9j/4AAQSkZJRgABAQAAAQABAAD/2wCEAAkGBhQGERQIBw4QEBQRERESDxAQFxQYFBgQFRgVGRQcFhIYHCYhFyUjGhIVKy8iIycpLS0tFx4xOjAqNjIrMTUBCQoKDQwOGQ8PGikkHyMtNTUtKi01NC01LCkpNTU1KSksKTU1NTUsLCksLDUpKSwsLCkyKSksLDUsKiwsKiksNP/AABEIAOEA4QMBIgACEQEDEQH/xAAcAAEBAQADAQEBAAAAAAAAAAAABwUDBAYIAQL/xAA9EAAABAMFBQcDAgUDBQAAAAAAAQIDBBFUF5KT0dIFEhYhkQYVMUFRU6MHExQiYSMyQnGBJFLwQ2KCocH/xAAaAQEAAgMBAAAAAAAAAAAAAAAAAQMCBAUG/8QALREAAQIEBgICAgICAwAAAAAAAAECAwQTFRFRUqHR8GGREuEFgSExQfEiMnH/2gAMAwEAAhEDEQA/ALiAAAAAAAAAAAAAAAAAAAAAAAAAAAAAAAAAAAAAAAAAAAAAAAAAAAAAAAATCYAAEwmAABMJgAATCYAAEwmAABMJgAAAAAAAAAAAAAAAAAAAAAAAAAAAAAAAAAD5K7xd996+vMO8XffevrzHo+wfYtHbZS4X8hbLje6tX6N5CmDMiVJUy3FFPlOZHP8AYxxdvuyquzUU4kktoZU4r8dKXEKUTf8ATvI3t8uXmZf5HY+bfl8f8mJg94u++9fXmHeLvvvX15jrgM8CDsd4u++9fXmHeLvvvX15jv8AZXYyO0MSjZkQ6to3ppacSjfInPEiWiZHIyI+ZHy8fCY9J9QPp0rsshlyFNtSEsET7iloStb+8s1GTSlEZlI0kRJnyIYK9qO+KknjO8XffevrzDvF333r68x1wGeBB2O8XffevrzDvF333r68x+QKEOOIRGmtLZqIlqbIjURHymST/ml6efgKJ2n+kithQSXoNxt9wnlLddWpLMmN0yQlJOKlOfM+c5n+wwc9rVRF/wAkk87xd996+vMO8XffevrzHXPkAzwINHZ20HTcKb7vgf8AWv0/uNf85z3nb6sxxfT7YiO0Me3s+KUtKVpdMzRLe/ShRlKZGXkK7Y5C+/FdWtA409Dc6Iipkeg/GzsCBBVsT+8cv/CT/nOe87fVmH5znvO31ZisWOQvvxXVrQFjkL78V1a0DRpPOldZTqEn/Oc952+rMPznPedvqzFYschffiurWgLHIX34rq1oCk8XWU6hJ/znPedvqzD85z3nb6sxWLHIX34rq1oCxyF9+K6taApPF1lOoSf85z3nb6sw/Oc952+rMVixyF9+K6taAschffiurWgKTxdZTqEn/Oc952+rMPznPedvqzFYschffiurWgLHIX34rq1oCk8XWU6hJ/znPedvqzD85z3nb6sxWLHIX34rq1oCxyF9+K6taApPF1lOoSf85z3nb6sw/Oc952+rMVixyF9+K6taAschffiurWgKTxdZTqEn/Oc952+rMBWLHIX34rq1oAKTxdZTqER2V2lidhp+3suIWyRrS4r7ciNSk/y75kU1EX+0zlzPlzMcO2tpntmId2i4kkqecU4pJeBKV4y/yOmA9NgmOJ40EU+RANjsrBsRkQhO04s4YiW2aVE2pzeVvFIv0n+nnLmY919WezMNsdKozY8OlSnX/wDVOEs1EwpREokkyRyRvmZnMy/YpTIYrERHI0knGzNrO7GUb+znDaWaTR9xMt8kn47qpTTOXiUjHZ292ic7R/Zc2ge8tlgmPuHzUtKVLUk1H6yXIz85TGWAywTHEgAZS8R2NnstxDiW4177CDP9Tm4pyX/gkyMxWu1vZSDagEbT2c2mLfRAw5NnvGjeYSkk/fOHIyNRkgvP0Kc5DF0RGqiZkkjgoxWz3ExUKe6tBkpCpEclF4GRKIymXl6HIxpbU7Vv7bh0QG1HFPfbfU8h1wzUst5MlJmfiU+ZenMvCUscBkqIv8kAJeY/UERmRKORTKZynIvWXmLF2Z7H7P2nsxBuPFGGiIdU0Z70Man1NomxNRzke4k/H9/Ixi96M/lSTwn012q3sXaLUbHqNKEpeJSiIz5qQoi5EU/ExarT4CoVhO6R8+NTTEKJ1smjJSyU0RGRIPnNMj5lLw58+Q0t4vUhyZ6IrYiImR3vx346FMwle9Vxxw/j9eC42nwFQrCd0hafAVCsJ3SIdvF6kG8XqQ0qzjo2WXzdtwXG0+AqFYTukLT4CoVhO6RDt4vUg3i9SCs4WWXzdtwXG0+AqFYTukLT4CoVhO6RDt4vUg3i9SCs4WWXzdtwXG0+AqFYTukLT4CoVhO6RDt4vUg3i9SCs4WWXzdtwXG0+AqFYTukLT4CoVhO6RDt4vUg3i9SCs4WWXzdtwXG0+AqFYTukLT4CoVhO6RDt4vUg3i9SCs4WWXzdtwXG0+AqFYTukLT4CoVhO6RDt4vUg3i9SCs4WWXzdtwXG0+AqFYTukBDt4vUh+BWcLLL5u24PP/APCHLFwi4BaoWKSaFoPdWk/EleZGPc/S7b0NsM1q7QPtfaUtv7LC2/uGT5GX8UjkZNEkpTPzl/2jN+pUXDxEc+nZ8MttaXlk86bpqS4rzNLcv0z/AGV/gei+a/L44HkDyrTpsqJ1HilRKL+5HMuX+B/cRFKi1riYhZqW4pSnFH4qUo5nP15jiAWED9xyvwa4YkOPINJOo32zP+pG8pMy/aaFdBu9gtoI2ZFpidoPoaYSlX5CXEm4TrZ/9MmiI94zOX7FKf7H6f6rbZgtolDr2dDmpS4RBsPoc3EIZJbiSQbG6ZTSaVFL9MvAVq9UcjcCSbDnio9capLkQs1GhttpB/7W20klBF6SIv8A2ZjgAWEAcv4i/t/mbp/bNz7ZL8jc3d4yL1/TI/8AJeo7GxXTYiGnWn0w5pcSf3l/yoIvEzL+opT/AE+fh5iodu+0ezdpbPbXBQ330/kuoQTJnDbj+7NSlI3TnvEc+aef9xW56oqJgSSIcy41bjaYNajNtC1rSjy31kklH+5yQnoOE/2AWEHsfpM2UTtVlL5EsjQ/MllMj/hq8Zj6B7pZp2biMh8z9jttq7PRaNoQyUqUhLhElc5fqSZH4GR+YotscTTw3yahypx7WxMFyOjKyUxHZ8of9Y5lT7pZp2biMg7pZp2biMhLLY4mnhvk1BbHE08N8moadVhtWuc6pU+6Wadm4jIO6Wadm4jISy2OJp4b5NQWxxNPDfJqCqwWuc6pU+6Wadm4jIO6Wadm4jISy2OJp4b5NQWxxNPDfJqCqwWuc6pU+6Wadm4jIO6Wadm4jISy2OJp4b5NQWxxNPDfJqCqwWuc6pU+6Wadm4jIO6Wadm4jISy2OJp4b5NQWxxNPDfJqCqwWuc6pU+6Wadm4jIO6Wadm4jISy2OJp4b5NQWxxNPDfJqCqwWuc6pU+6Wadm4jIO6Wadm4jISy2OJp4b5NQWxxNPDfJqCqwWuc6pU+6Wadm4jIBLLY4mnhvk1D9CqwWuc6pHwNW9zUc/7gA9EcQ/uHa++tLU5by0pn6bxkX/0au2eyMVsE3fz4daUMufbN4yk2pR/y7ijlvzLnymcvGUjH52X26vYEQiIhyZOa0Eo3m0LIk7xTMlKKaOXmkyHp/qT2+Z7Zf6Zlp1P47qvx3SVNDiDkSjW0ZFuzlNJ8zly5TMVKrvkiIn8EngQM58jPw8AAWkAbkX2LioZKIlDK3GnIZuKJ9JfwyaWglHvLPkk08yMjPyKXiQy9nxytmuJiWSbM0+BOoQ4n/KFkZCi9rPqazt2DTsR9pR70NDrceYVupTFkklbpMnyUglSIyn6y5kRip6uRUwQkmQb39M+XjL9/wDhn1ABaQBswfZKI2lDo2ls1lb6VvLYNLSTUpK0pSopkXkZKPn5bpz8hjoVuGSilyMj5kRl/kj5H/YxUNkfVpOztnpg45hDjjjjza0Q27D7kNuJIlfoKRKNSjlIi/lM+XKdb1cn/VCTwuwdiO7Qiy2bCoJTv8QtzeR4oI979Znu8pH5j2Vmm0KX5GdYzPpKSS2w0UPvGjdiNzfIiVu/bXLeIjMpy9B9DjmzkNHREVcjpSn5GLLM+DETDHH+f9kLs02hS/IzrCzTaFL8jOsXQBpUGm1epjJu/JC7NNoUvyM6ws02hS/IzrF0AKDRepjJu/JC7NNoUvyM6ws02hS/IzrF0AKDRepjJu/JC7NNoUvyM6ws02hS/IzrF0AKDRepjJu/JC7NNoUvyM6ws02hS/IzrF0AKDRepjJu/JC7NNoUvyM6ws02hS/IzrF0AKDRepjJu/JC7NNoUvyM6ws02hS/IzrF0AKDRepjJu/JC7NNoUvyM6x+C6gFBovUxk3fk+YuynYxztgamtnPMpcQaTW06aiV9ozIjWmRGSyIz5lyPw9SH8dr+y7nZmIch1MvJaJw0suuJPdWkvAyXKRz8ZEHZrtk92S3lbKSylS1JNxxad5ZoTz3JmckpPnORTOfjyIcPantArtHEuxy1umhazU224o1biT/AKSKcil+w73/AD+fg4ZkAAC0g0uz+xD7QvFs9h1ttxZH9r7pmSVrL+nfIj3TMpymUjlL0Gz2w+n73ZVLKlNOOEbBLiXkJUppDxqXNO+RSIiSSOZ+PMxibC22vs87+dBobNxJGTanE724o/FSUzlOUyIznKZ8hqdre2z3a0mTilrI22CbeQRmTa3SUs98myORGaTTPl4kflIVL8/kmH9EnmwABaQCKfJJTPyL1PyIUPb30s7lhHdtkt5aPtNLYh9wydQpzd3vvnLkTZGc5EU5c93z8DCxa4FZREItTa0nNK0GZKI/2MvAejivqLGREMzApi4hKmlvG48TiiW4le7uEpU5nu/r8fUhU9H4p8STy4ApW8e8rz5n/cBaQdzY76oZ0nGFqQoiVJSDNJ8yOfMuY9F30/VRGK5qHS7AbET2ijm9nPrUhK0umakSn+lCj8/7CtWNMVT/AEbyHFnmOdERUyPQfjZyXgwVbE/vHLHImXfT9VEYrmoO+n6qIxXNQptjTFU/0byCxpiqf6N5DRpPOlc5LqEy76fqojFc1B30/VRGK5qFNsaYqn+jeQWNMVT/AEbyCk8XOS6hMu+n6qIxXNQd9P1URiuahTbGmKp/o3kFjTFU/wBG8gpPFzkuoTLvp+qiMVzUHfT9VEYrmoU2xpiqf6N5BY0xVP8ARvIKTxc5LqEy76fqojFc1B30/VRGK5qFNsaYqn+jeQWNMVT/AEbyCk8XOS6hMu+n6qIxXNQd9P1URiuahTbGmKp/o3kFjTFU/wBG8gpPFzkuoTLvp+qiMVzUHfT9VEYrmoU2xpiqf6N5BY0xVP8ARvIKTxc5LqEy76fqojFc1AKbY0xVP9G8h+BSeLnJdQh/di/Qrycw7sX6FeTmNeYTG5cYuSd/ZVY4Gp23Bkd2L9CvJzDuxfoV5OY15hMLjFyTv7FjganbcGR3Yv0K8nMO7F+hXk5jXmEwuMXJO/sWOBqdtwZHdi/Qrycw7sX6FeTmNeYTC4xck7+xY4Gp23Bkd2L9CvJzDuxfoV5OY15hMLjFyTv7FjganbcGR3Yv0K8nMO7F+hXk5jXmEwuMXJO/sWOBqdtwd/6bvJ2DtBqP2kom20pdJSv5pGpCiLkmZ+JkLPaRs+rK47oEJmExREmnxFxVEJT8JA1O24LtaRs+rK47oC0jZ9WVx3QITMJiuu4myS+btuC7WkbPqyuO6AtI2fVlcd0CEzCYV3CyS+btuC7WkbPqyuO6AtI2fVlcd0CEzCYV3CyS+btuC7WkbPqyuO6AtI2fVlcd0CEzCYV3CyS+btuC7WkbPqyuO6AtI2fVlcd0CEzCYV3CyS+btuC7WkbPqyuO6AtI2fVlcd0CEzCYV3CyS+btuC7WkbPqyuO6AtI2fVlcd0CEzCYV3CyS+btuC7WkbPqyuO6B+iETAK7hZJfN23B9GcPQ1HDYTeQcPQ1HDYTeQm1sz1IzfXkFsz1IzfXkLajDl2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BNrZnqRm+vIAqMFtnuqefs8j6Jd5rWFnkfRLvNaxeQEUGmd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C8gFBovcfS3fk+deJYqtisVzUHEsVWxWK5qFCsYbrXbicwsYbrXbicxVTiHU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BQrGG6124nMApxBcJHx6+j01oMBWt9F6QtBgK1vovSIMAmu4r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AQYAruFkganbcH0NwpB0EJgtaQ4Ug6CEwWtI1QG1gh5m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gNUAwQVompfYAAElQ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8" descr="data:image/jpeg;base64,/9j/4AAQSkZJRgABAQAAAQABAAD/2wCEAAkGBhQGERQIBw4QEBQRERESDxAQFxQYFBgQFRgVGRQcFhIYHCYhFyUjGhIVKy8iIycpLS0tFx4xOjAqNjIrMTUBCQoKDQwOGQ8PGikkHyMtNTUtKi01NC01LCkpNTU1KSksKTU1NTUsLCksLDUpKSwsLCkyKSksLDUsKiwsKiksNP/AABEIAOEA4QMBIgACEQEDEQH/xAAcAAEBAQADAQEBAAAAAAAAAAAABwUDBAYIAQL/xAA9EAAABAMFBQcDAgUDBQAAAAAAAQIDBBFUF5KT0dIFEhYhkQYVMUFRU6MHExQiYSMyQnGBJFLwQ2KCocH/xAAaAQEAAgMBAAAAAAAAAAAAAAAAAQMCBAUG/8QALREAAQIEBgICAgICAwAAAAAAAAECAwQTFRFRUqHR8GGREuEFgSExQfEiMnH/2gAMAwEAAhEDEQA/ALiAAAAAAAAAAAAAAAAAAAAAAAAAAAAAAAAAAAAAAAAAAAAAAAAAAAAAAAATCYAAEwmAABMJgAATCYAAEwmAABMJgAAAAAAAAAAAAAAAAAAAAAAAAAAAAAAAAAD5K7xd996+vMO8XffevrzHo+wfYtHbZS4X8hbLje6tX6N5CmDMiVJUy3FFPlOZHP8AYxxdvuyquzUU4kktoZU4r8dKXEKUTf8ATvI3t8uXmZf5HY+bfl8f8mJg94u++9fXmHeLvvvX15jrgM8CDsd4u++9fXmHeLvvvX15jv8AZXYyO0MSjZkQ6to3ppacSjfInPEiWiZHIyI+ZHy8fCY9J9QPp0rsshlyFNtSEsET7iloStb+8s1GTSlEZlI0kRJnyIYK9qO+KknjO8XffevrzDvF333r68x1wGeBB2O8XffevrzDvF333r68x+QKEOOIRGmtLZqIlqbIjURHymST/ml6efgKJ2n+kithQSXoNxt9wnlLddWpLMmN0yQlJOKlOfM+c5n+wwc9rVRF/wAkk87xd996+vMO8XffevrzHXPkAzwINHZ20HTcKb7vgf8AWv0/uNf85z3nb6sxxfT7YiO0Me3s+KUtKVpdMzRLe/ShRlKZGXkK7Y5C+/FdWtA409Dc6Iipkeg/GzsCBBVsT+8cv/CT/nOe87fVmH5znvO31ZisWOQvvxXVrQFjkL78V1a0DRpPOldZTqEn/Oc952+rMPznPedvqzFYschffiurWgLHIX34rq1oCk8XWU6hJ/znPedvqzD85z3nb6sxWLHIX34rq1oCxyF9+K6taApPF1lOoSf85z3nb6sw/Oc952+rMVixyF9+K6taAschffiurWgKTxdZTqEn/Oc952+rMPznPedvqzFYschffiurWgLHIX34rq1oCk8XWU6hJ/znPedvqzD85z3nb6sxWLHIX34rq1oCxyF9+K6taApPF1lOoSf85z3nb6sw/Oc952+rMVixyF9+K6taAschffiurWgKTxdZTqEn/Oc952+rMBWLHIX34rq1oAKTxdZTqER2V2lidhp+3suIWyRrS4r7ciNSk/y75kU1EX+0zlzPlzMcO2tpntmId2i4kkqecU4pJeBKV4y/yOmA9NgmOJ40EU+RANjsrBsRkQhO04s4YiW2aVE2pzeVvFIv0n+nnLmY919WezMNsdKozY8OlSnX/wDVOEs1EwpREokkyRyRvmZnMy/YpTIYrERHI0knGzNrO7GUb+znDaWaTR9xMt8kn47qpTTOXiUjHZ292ic7R/Zc2ge8tlgmPuHzUtKVLUk1H6yXIz85TGWAywTHEgAZS8R2NnstxDiW4177CDP9Tm4pyX/gkyMxWu1vZSDagEbT2c2mLfRAw5NnvGjeYSkk/fOHIyNRkgvP0Kc5DF0RGqiZkkjgoxWz3ExUKe6tBkpCpEclF4GRKIymXl6HIxpbU7Vv7bh0QG1HFPfbfU8h1wzUst5MlJmfiU+ZenMvCUscBkqIv8kAJeY/UERmRKORTKZynIvWXmLF2Z7H7P2nsxBuPFGGiIdU0Z70Man1NomxNRzke4k/H9/Ixi96M/lSTwn012q3sXaLUbHqNKEpeJSiIz5qQoi5EU/ExarT4CoVhO6R8+NTTEKJ1smjJSyU0RGRIPnNMj5lLw58+Q0t4vUhyZ6IrYiImR3vx346FMwle9Vxxw/j9eC42nwFQrCd0hafAVCsJ3SIdvF6kG8XqQ0qzjo2WXzdtwXG0+AqFYTukLT4CoVhO6RDt4vUg3i9SCs4WWXzdtwXG0+AqFYTukLT4CoVhO6RDt4vUg3i9SCs4WWXzdtwXG0+AqFYTukLT4CoVhO6RDt4vUg3i9SCs4WWXzdtwXG0+AqFYTukLT4CoVhO6RDt4vUg3i9SCs4WWXzdtwXG0+AqFYTukLT4CoVhO6RDt4vUg3i9SCs4WWXzdtwXG0+AqFYTukLT4CoVhO6RDt4vUg3i9SCs4WWXzdtwXG0+AqFYTukBDt4vUh+BWcLLL5u24PP/APCHLFwi4BaoWKSaFoPdWk/EleZGPc/S7b0NsM1q7QPtfaUtv7LC2/uGT5GX8UjkZNEkpTPzl/2jN+pUXDxEc+nZ8MttaXlk86bpqS4rzNLcv0z/AGV/gei+a/L44HkDyrTpsqJ1HilRKL+5HMuX+B/cRFKi1riYhZqW4pSnFH4qUo5nP15jiAWED9xyvwa4YkOPINJOo32zP+pG8pMy/aaFdBu9gtoI2ZFpidoPoaYSlX5CXEm4TrZ/9MmiI94zOX7FKf7H6f6rbZgtolDr2dDmpS4RBsPoc3EIZJbiSQbG6ZTSaVFL9MvAVq9UcjcCSbDnio9capLkQs1GhttpB/7W20klBF6SIv8A2ZjgAWEAcv4i/t/mbp/bNz7ZL8jc3d4yL1/TI/8AJeo7GxXTYiGnWn0w5pcSf3l/yoIvEzL+opT/AE+fh5iodu+0ezdpbPbXBQ330/kuoQTJnDbj+7NSlI3TnvEc+aef9xW56oqJgSSIcy41bjaYNajNtC1rSjy31kklH+5yQnoOE/2AWEHsfpM2UTtVlL5EsjQ/MllMj/hq8Zj6B7pZp2biMh8z9jttq7PRaNoQyUqUhLhElc5fqSZH4GR+YotscTTw3yahypx7WxMFyOjKyUxHZ8of9Y5lT7pZp2biMg7pZp2biMhLLY4mnhvk1BbHE08N8moadVhtWuc6pU+6Wadm4jIO6Wadm4jISy2OJp4b5NQWxxNPDfJqCqwWuc6pU+6Wadm4jIO6Wadm4jISy2OJp4b5NQWxxNPDfJqCqwWuc6pU+6Wadm4jIO6Wadm4jISy2OJp4b5NQWxxNPDfJqCqwWuc6pU+6Wadm4jIO6Wadm4jISy2OJp4b5NQWxxNPDfJqCqwWuc6pU+6Wadm4jIO6Wadm4jISy2OJp4b5NQWxxNPDfJqCqwWuc6pU+6Wadm4jIO6Wadm4jISy2OJp4b5NQWxxNPDfJqCqwWuc6pU+6Wadm4jIBLLY4mnhvk1D9CqwWuc6pHwNW9zUc/7gA9EcQ/uHa++tLU5by0pn6bxkX/0au2eyMVsE3fz4daUMufbN4yk2pR/y7ijlvzLnymcvGUjH52X26vYEQiIhyZOa0Eo3m0LIk7xTMlKKaOXmkyHp/qT2+Z7Zf6Zlp1P47qvx3SVNDiDkSjW0ZFuzlNJ8zly5TMVKrvkiIn8EngQM58jPw8AAWkAbkX2LioZKIlDK3GnIZuKJ9JfwyaWglHvLPkk08yMjPyKXiQy9nxytmuJiWSbM0+BOoQ4n/KFkZCi9rPqazt2DTsR9pR70NDrceYVupTFkklbpMnyUglSIyn6y5kRip6uRUwQkmQb39M+XjL9/wDhn1ABaQBswfZKI2lDo2ls1lb6VvLYNLSTUpK0pSopkXkZKPn5bpz8hjoVuGSilyMj5kRl/kj5H/YxUNkfVpOztnpg45hDjjjjza0Q27D7kNuJIlfoKRKNSjlIi/lM+XKdb1cn/VCTwuwdiO7Qiy2bCoJTv8QtzeR4oI979Znu8pH5j2Vmm0KX5GdYzPpKSS2w0UPvGjdiNzfIiVu/bXLeIjMpy9B9DjmzkNHREVcjpSn5GLLM+DETDHH+f9kLs02hS/IzrCzTaFL8jOsXQBpUGm1epjJu/JC7NNoUvyM6ws02hS/IzrF0AKDRepjJu/JC7NNoUvyM6ws02hS/IzrF0AKDRepjJu/JC7NNoUvyM6ws02hS/IzrF0AKDRepjJu/JC7NNoUvyM6ws02hS/IzrF0AKDRepjJu/JC7NNoUvyM6ws02hS/IzrF0AKDRepjJu/JC7NNoUvyM6ws02hS/IzrF0AKDRepjJu/JC7NNoUvyM6x+C6gFBovUxk3fk+YuynYxztgamtnPMpcQaTW06aiV9ozIjWmRGSyIz5lyPw9SH8dr+y7nZmIch1MvJaJw0suuJPdWkvAyXKRz8ZEHZrtk92S3lbKSylS1JNxxad5ZoTz3JmckpPnORTOfjyIcPantArtHEuxy1umhazU224o1biT/AKSKcil+w73/AD+fg4ZkAAC0g0uz+xD7QvFs9h1ttxZH9r7pmSVrL+nfIj3TMpymUjlL0Gz2w+n73ZVLKlNOOEbBLiXkJUppDxqXNO+RSIiSSOZ+PMxibC22vs87+dBobNxJGTanE724o/FSUzlOUyIznKZ8hqdre2z3a0mTilrI22CbeQRmTa3SUs98myORGaTTPl4kflIVL8/kmH9EnmwABaQCKfJJTPyL1PyIUPb30s7lhHdtkt5aPtNLYh9wydQpzd3vvnLkTZGc5EU5c93z8DCxa4FZREItTa0nNK0GZKI/2MvAejivqLGREMzApi4hKmlvG48TiiW4le7uEpU5nu/r8fUhU9H4p8STy4ApW8e8rz5n/cBaQdzY76oZ0nGFqQoiVJSDNJ8yOfMuY9F30/VRGK5qHS7AbET2ijm9nPrUhK0umakSn+lCj8/7CtWNMVT/AEbyHFnmOdERUyPQfjZyXgwVbE/vHLHImXfT9VEYrmoO+n6qIxXNQptjTFU/0byCxpiqf6N5DRpPOlc5LqEy76fqojFc1B30/VRGK5qFNsaYqn+jeQWNMVT/AEbyCk8XOS6hMu+n6qIxXNQd9P1URiuahTbGmKp/o3kFjTFU/wBG8gpPFzkuoTLvp+qiMVzUHfT9VEYrmoU2xpiqf6N5BY0xVP8ARvIKTxc5LqEy76fqojFc1B30/VRGK5qFNsaYqn+jeQWNMVT/AEbyCk8XOS6hMu+n6qIxXNQd9P1URiuahTbGmKp/o3kFjTFU/wBG8gpPFzkuoTLvp+qiMVzUHfT9VEYrmoU2xpiqf6N5BY0xVP8ARvIKTxc5LqEy76fqojFc1AKbY0xVP9G8h+BSeLnJdQh/di/Qrycw7sX6FeTmNeYTG5cYuSd/ZVY4Gp23Bkd2L9CvJzDuxfoV5OY15hMLjFyTv7FjganbcGR3Yv0K8nMO7F+hXk5jXmEwuMXJO/sWOBqdtwZHdi/Qrycw7sX6FeTmNeYTC4xck7+xY4Gp23Bkd2L9CvJzDuxfoV5OY15hMLjFyTv7FjganbcGR3Yv0K8nMO7F+hXk5jXmEwuMXJO/sWOBqdtwd/6bvJ2DtBqP2kom20pdJSv5pGpCiLkmZ+JkLPaRs+rK47oEJmExREmnxFxVEJT8JA1O24LtaRs+rK47oC0jZ9WVx3QITMJiuu4myS+btuC7WkbPqyuO6AtI2fVlcd0CEzCYV3CyS+btuC7WkbPqyuO6AtI2fVlcd0CEzCYV3CyS+btuC7WkbPqyuO6AtI2fVlcd0CEzCYV3CyS+btuC7WkbPqyuO6AtI2fVlcd0CEzCYV3CyS+btuC7WkbPqyuO6AtI2fVlcd0CEzCYV3CyS+btuC7WkbPqyuO6AtI2fVlcd0CEzCYV3CyS+btuC7WkbPqyuO6B+iETAK7hZJfN23B9GcPQ1HDYTeQcPQ1HDYTeQm1sz1IzfXkFsz1IzfXkLajDl2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OHoajhsJvITa2Z6kZvryC2Z6kZvryCowW2e6pSeHoajhsJvIBNrZnqRm+vIAqMFtnuqefs8j6Jd5rWFnkfRLvNaxeQEUGmd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WeR9Eu81rF5AKDRe4+lu/JBrPI+iXea1hZ5H0S7zWsXkAoNF7j6W78kGs8j6Jd5rWFnkfRLvNaxeQCg0XuPpbvyQazyPol3mtYC8gFBovcfS3fk+deJYqtisVzUHEsVWxWK5qFCsYbrXbicwsYbrXbicxVTiHU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OJYqtisVzUKFYw3Wu3E5hYw3Wu3E5hTiC4SPj19E94liq2KxXNQcSxVbFYrmoUKxhutduJzCxhutduJzCnEFwkfHr6J7xLFVsViuag4liq2KxXNQoVjDda7cTmFjDda7cTmFOILhI+PX0T3iWKrYrFc1BxLFVsViuahQrGG6124nMLGG6124nMKcQXCR8evonvEsVWxWK5qDiWKrYrFc1ChWMN1rtxOYWMN1rtxOYU4guEj49fRPeJYqtisVzUHEsVWxWK5qFCsYbrXbicwsYbrXbicwpxBcJHx6+ie8SxVbFYrmoBQrGG6124nMApxBcJHx6+j01oMBWt9F6QtBgK1vovSIMAmu4r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C0GArW+i9IgwBXcLJA1O24LzaDAVrfRekLQYCtb6L0iDAFdwskDU7bgvNoMBWt9F6QtBgK1vovSIMAV3CyQNTtuC82gwFa30XpAQYAruFkganbcH0NwpB0EJgtaQ4Ug6CEwWtI1QG1gh5m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hwpB0EJgtaRqgGCCtE1L7MrhSDoITBa0gNUAwQVompfYAAElQ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0" descr="data:image/png;base64,iVBORw0KGgoAAAANSUhEUgAAALAAAABcCAMAAAD578+VAAAAyVBMVEX///+/CjAAKGjln63CDDftw8q+ACL89PbXeIi9ACW/CC+/AC6/Bi6+ACm/CS/MWWn78vPdf5EAJGZpUn0AImUAHWONGEkADV4AFWAAGWG8wM0AGGHT2OIAEV8zUYT5+vwtRXkaN3E2S32frsbv8vYmPnVCXIsPLmwTMm6BlLMnQ3rk6fCUo71NY469ydo+WYlqfaGtuMvU3Odzh6mYoroAAFufXnxVbJepepWttsm7x9l5jK6GmLZmfaO2b4qZobe5tsWvlKmXSWnQX9YoAAAG4UlEQVRoge2bC3OjNhSFtfS5bdOHKmJYQEg8bCCYh/Gua2M3bf//j+q9kuw4j93tTlmlmfqMJ3MnPhnfUS4fB4GJM4muf3hlSeQlNhyUvvpUKjpXFWy5ZKrwB0FVEew9xxTBU16bDVM2y6QLfVFvEzrYKPXWax8bZX5z8FRBM6osrsw8ZYm6N5F6h6VrKCw2TPkuJvEuoWyzIiTbug7rMihG5rgpFKsDo6KPCWnmlC4bQuI+p7RDb+07rETvgdlcYcZuSChh2dwFIVtcx9mBkGEGy+ivCalgXJgTkmyBFpmRhoHF44SscTjeloRsIuf66kdLgpFImjJtoQk2363rHAp32KZ76JPKet1voE+apOVOWZb9PsWxdrt+vS9wpsEC03z9tS1Bw1XuV9gn5QuWYBOUwwsHtEiYgwXNK1dWWAjpGq/DhPayBafRH9/8bElACUrx5ejCuV+cvfO4uLPM3hBr0h/6UdFHxbnsNkyDMdCrVnWKZo67XCrIUr+rFJCpV3r0XsGMlyqv1YYXcpEJuXCcRdGFucTRLdapxAGVMuwKXWS5skiRFdoyNEUBHRdye1ssbDYMBLghN3DoAwEysqqZww5hHK866rj7FRB6Q2mFlr6ltAXLDZCEbnZgKV2HDmAJN29trjArgMP4n3dzQnqc0WggpEQOs5QQjhwugMM5TIkrgMMI5GAOHMaxme0J6SKghC0B1kQzGA43e83h8TGHx13LFIfHvjIcrjWHa+Aw++snW0IOF36u2cpcw1bX1RwWuqB57hdCcbhwT97KeBlYrl9fWdI9Djsntj4onuDwfYvlPPwIspQ++MUHCuW12jD1RsPWvAsMW+cu1RzOmSqOFhppDlPwGg7P0Wuz4ULkcSsAslJ0YSKgiVykW5HjxIpwFIDdhUhijuNdiDar0JtXZVjh0Zcn/S14r69+sCTgcA2QrStK5xB/V3vg8KaJ4+YAHC7DOOuXlOb1ClDNgcMA5NVeAod7sIzA4Q4szYZdv/rSks45XBkOe8jhCKdzCxwG2jIJHEYLUxxGrCGH8awdIYc9/8+vbAk5HHa94nAb7tN7HC7qutEc7odGc3g3HDlcnzg8uFazBBXMKzRbZ55hazTTHK68meZw4THNYRacvLn2ziJOLac1559w2DlZnvDazsPsiNRTcYQsOxXOg+Ke1/IKe0Ng2Lo5ZytyeHPk8HDMwyfv4cxrtWGZVHGL13J5MoQ8UfjdbhHINEEO53htx2OeAJBl0sYiQQ6LMhQJdCyQw9XMYlqj8NHAVsi4bX0TNwOEheUuyyAGO6xr4gyCHJXKklBg9oo0o1TMjncHmApgdtbP3Xff2hJwWBoOM8jDW4RsgBwO8GAyHKaKw0i+JCNhYTh8iyMRIIcDuMx/bUmAtXw17jjSlq/qVKp9iV2P2210Uach7pzRaleGXEXmsNwh1uBsmNYL1XDf4L6Ezb21xPGkgmwbRTioWMzmuHwygYKp7QhP7VTAD09vUMxnns7OULR2w89H8jAz6Lqz/AfysPuQrexUHDl8tLzHe331nSXpPByoLVRWHe72Gkweru7yMK4lC0aTh8/3JWAkrr63JOAwT7I5L+DgQw63OLEJcBiBzHlYIpALDhzmMN45n2cJeAG/ZZgghxPep4lwf/vClgjNEbKlRMgChzuY1hY5DEcdOzSxisFyRA5DZBbA4XAsMBgbDi+bLOu51X0JihxWqDpy2AcOj4g1JyUkYYbDKqQJw2HWGg77JXDYtxsvq3DoNYfDI4d7zWHIw5rDoh+OHB57w+HacHi76yzn4WTh5YrD8yDCQYXl8yLNYR5EisNV7i00h51Ae5ezgGsOR35rOw8/4jB7P4efZrbtPPzvOPwMebg0GVd0PnvAYaFaZl7pMc3h476EOOcwe/eLLRkOtxIGFTjcIocT5DDHTMHD8Y7DueYwP3EYp5ojhxNq8aYMlfuV5nAFHA6BrZQDW5v2yGGIwUW50pG50hwGS5/F6oK6Be+OU6tprTAcptJw2O0IGTAGO7eEqGyG+8MIPFpl5M1C4cJw2B2Bw5bjZQVsRQ6zOw6/ecTh8RGH0xOHD5Yb5tJTl2dsTr1W5eG5G6i747L13aU6wQlPtioyF4FADrNl4GpmLz34O5sNM+a6+GLnBWM+M8WDd46Fb94xhcWD7tdJ9Ls9rF100UUXfVjWrh4nErF1eT6ViK0NkKlEbGWAqXRp+HOL2NqInkrE2l7/RCLW7qZMpOc+b1100f9P1p7MmEjE1qMvU4nYerhoKr28LPHcDXyqXl7Dth7ynErE2nO0E+mS1i666KKPyNaXnqYSsXY3ZSIRW1/cm0ovL0s8dwOfqkvDn1svruG/AaSIy5TJ/Der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43608" y="764704"/>
            <a:ext cx="74888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Code for a picture</a:t>
            </a:r>
          </a:p>
          <a:p>
            <a:endParaRPr lang="en-GB" sz="2800" dirty="0" smtClean="0"/>
          </a:p>
          <a:p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“my_picture_file.png” /&gt;</a:t>
            </a:r>
          </a:p>
          <a:p>
            <a:endParaRPr lang="en-GB" sz="2800" dirty="0"/>
          </a:p>
          <a:p>
            <a:r>
              <a:rPr lang="en-GB" sz="2800" dirty="0" smtClean="0"/>
              <a:t>In this example, the picture is in the same folder as the webpage file. So you </a:t>
            </a:r>
            <a:r>
              <a:rPr lang="en-GB" sz="2800" b="1" dirty="0" smtClean="0"/>
              <a:t>must save it from the internet first</a:t>
            </a:r>
            <a:r>
              <a:rPr lang="en-GB" sz="2800" dirty="0" smtClean="0"/>
              <a:t>, </a:t>
            </a:r>
            <a:r>
              <a:rPr lang="en-GB" sz="2800" b="1" dirty="0" smtClean="0"/>
              <a:t>draw</a:t>
            </a:r>
            <a:r>
              <a:rPr lang="en-GB" sz="2800" dirty="0" smtClean="0"/>
              <a:t> </a:t>
            </a:r>
            <a:r>
              <a:rPr lang="en-GB" sz="2800" b="1" dirty="0" smtClean="0"/>
              <a:t>one</a:t>
            </a:r>
            <a:r>
              <a:rPr lang="en-GB" sz="2800" dirty="0" smtClean="0"/>
              <a:t> yourself in something like Paint or Photoshop, or </a:t>
            </a:r>
            <a:r>
              <a:rPr lang="en-GB" sz="2800" b="1" dirty="0" smtClean="0"/>
              <a:t>take</a:t>
            </a:r>
            <a:r>
              <a:rPr lang="en-GB" sz="2800" dirty="0" smtClean="0"/>
              <a:t> </a:t>
            </a:r>
            <a:r>
              <a:rPr lang="en-GB" sz="2800" b="1" dirty="0" smtClean="0"/>
              <a:t>one</a:t>
            </a:r>
            <a:r>
              <a:rPr lang="en-GB" sz="2800" dirty="0" smtClean="0"/>
              <a:t> </a:t>
            </a:r>
            <a:r>
              <a:rPr lang="en-GB" sz="2800" b="1" dirty="0" smtClean="0"/>
              <a:t>yourself</a:t>
            </a:r>
            <a:r>
              <a:rPr lang="en-GB" sz="2800" dirty="0" smtClean="0"/>
              <a:t> with a digital camera.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The picture can be a .</a:t>
            </a:r>
            <a:r>
              <a:rPr lang="en-GB" sz="2800" b="1" dirty="0" smtClean="0"/>
              <a:t>gif</a:t>
            </a:r>
            <a:r>
              <a:rPr lang="en-GB" sz="2800" dirty="0" smtClean="0"/>
              <a:t>, .</a:t>
            </a:r>
            <a:r>
              <a:rPr lang="en-GB" sz="2800" b="1" dirty="0" err="1" smtClean="0"/>
              <a:t>png</a:t>
            </a:r>
            <a:r>
              <a:rPr lang="en-GB" sz="2800" dirty="0" smtClean="0"/>
              <a:t>, or .</a:t>
            </a:r>
            <a:r>
              <a:rPr lang="en-GB" sz="2800" b="1" dirty="0" smtClean="0"/>
              <a:t>jpg</a:t>
            </a:r>
            <a:r>
              <a:rPr lang="en-GB" sz="2800" dirty="0" smtClean="0"/>
              <a:t> file.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2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Webpage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Make a webpage about your favourite film, TV programme or band.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must include a </a:t>
            </a:r>
            <a:r>
              <a:rPr lang="en-GB" b="1" dirty="0" smtClean="0"/>
              <a:t>heading</a:t>
            </a:r>
            <a:r>
              <a:rPr lang="en-GB" dirty="0" smtClean="0"/>
              <a:t>, </a:t>
            </a:r>
            <a:r>
              <a:rPr lang="en-GB" b="1" dirty="0" smtClean="0"/>
              <a:t>subheadings</a:t>
            </a:r>
            <a:r>
              <a:rPr lang="en-GB" dirty="0" smtClean="0"/>
              <a:t>, some writing about your favourite thing, a list of facts (</a:t>
            </a:r>
            <a:r>
              <a:rPr lang="en-GB" dirty="0" err="1" smtClean="0"/>
              <a:t>eg</a:t>
            </a:r>
            <a:r>
              <a:rPr lang="en-GB" dirty="0" smtClean="0"/>
              <a:t> characters, songs) that are in </a:t>
            </a:r>
            <a:r>
              <a:rPr lang="en-GB" b="1" dirty="0" smtClean="0"/>
              <a:t>paragraphs</a:t>
            </a:r>
            <a:r>
              <a:rPr lang="en-GB" dirty="0" smtClean="0"/>
              <a:t>, and at </a:t>
            </a:r>
            <a:r>
              <a:rPr lang="en-GB" b="1" dirty="0" smtClean="0"/>
              <a:t>least</a:t>
            </a:r>
            <a:r>
              <a:rPr lang="en-GB" dirty="0" smtClean="0"/>
              <a:t> </a:t>
            </a:r>
            <a:r>
              <a:rPr lang="en-GB" b="1" dirty="0" smtClean="0"/>
              <a:t>one</a:t>
            </a:r>
            <a:r>
              <a:rPr lang="en-GB" dirty="0" smtClean="0"/>
              <a:t> </a:t>
            </a:r>
            <a:r>
              <a:rPr lang="en-GB" b="1" dirty="0" smtClean="0"/>
              <a:t>picture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Lists</a:t>
            </a:r>
            <a:r>
              <a:rPr lang="en-GB" dirty="0" smtClean="0"/>
              <a:t> can be used where appropriate. E.g. track names on an album.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0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HTML Coding</vt:lpstr>
      <vt:lpstr>Webpage structure</vt:lpstr>
      <vt:lpstr>Style structure</vt:lpstr>
      <vt:lpstr>Images in webpages</vt:lpstr>
      <vt:lpstr>Webpage Task</vt:lpstr>
    </vt:vector>
  </TitlesOfParts>
  <Company>Dorothy Stringer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Coding</dc:title>
  <dc:creator>Mr T Eaglestone</dc:creator>
  <cp:lastModifiedBy>Mr T Eaglestone</cp:lastModifiedBy>
  <cp:revision>12</cp:revision>
  <cp:lastPrinted>2015-01-30T08:16:29Z</cp:lastPrinted>
  <dcterms:created xsi:type="dcterms:W3CDTF">2015-01-16T11:16:52Z</dcterms:created>
  <dcterms:modified xsi:type="dcterms:W3CDTF">2015-01-30T08:18:07Z</dcterms:modified>
</cp:coreProperties>
</file>