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8" r:id="rId18"/>
    <p:sldId id="279" r:id="rId19"/>
    <p:sldId id="280" r:id="rId20"/>
    <p:sldId id="258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50" d="100"/>
          <a:sy n="50" d="100"/>
        </p:scale>
        <p:origin x="-1722" y="-52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7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AEC2-F76F-4DE6-A6C0-9301FBD65C2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6866-AD2E-4B2C-9078-1A6193CFCFC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9372600" y="65913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7.3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46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are they anyway?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268" y="1940901"/>
              <a:ext cx="3389435" cy="3389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2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369" y="2593731"/>
              <a:ext cx="2235222" cy="1995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5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441152" y="1338629"/>
            <a:ext cx="5013667" cy="4593980"/>
            <a:chOff x="2441152" y="1338629"/>
            <a:chExt cx="5013667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152" y="1897848"/>
              <a:ext cx="5013667" cy="3333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918" y="2584939"/>
              <a:ext cx="2555028" cy="1992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2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192" y="2277208"/>
              <a:ext cx="2473946" cy="2454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2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650996" y="1012805"/>
            <a:ext cx="4593980" cy="5095812"/>
            <a:chOff x="2650996" y="1012805"/>
            <a:chExt cx="4593980" cy="5095812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4736" flipH="1">
              <a:off x="2960534" y="1012805"/>
              <a:ext cx="3605628" cy="5095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9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388450" y="1191110"/>
            <a:ext cx="4856526" cy="4741499"/>
            <a:chOff x="2388450" y="1191110"/>
            <a:chExt cx="4856526" cy="4741499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http://ecx.images-amazon.com/images/I/8122CmDtUOL._SL1500_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450" y="1191110"/>
              <a:ext cx="4548680" cy="436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96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Input devices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43751" y="1052553"/>
            <a:ext cx="7086171" cy="5692810"/>
            <a:chOff x="2643751" y="1052553"/>
            <a:chExt cx="7086171" cy="56928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50" y="1052553"/>
              <a:ext cx="2857500" cy="2857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78" y="1684267"/>
              <a:ext cx="1886476" cy="159407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8310" y="1222602"/>
              <a:ext cx="2611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OUTPUT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83687" y="4432185"/>
              <a:ext cx="2938625" cy="2313178"/>
              <a:chOff x="3483687" y="4265135"/>
              <a:chExt cx="2938625" cy="231317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968628" y="4437592"/>
                <a:ext cx="1968744" cy="2140721"/>
                <a:chOff x="4027243" y="4437592"/>
                <a:chExt cx="1968744" cy="214072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243" y="4437592"/>
                  <a:ext cx="1851513" cy="185151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4474" y="4726800"/>
                  <a:ext cx="1851513" cy="1851513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/>
              <p:cNvSpPr txBox="1"/>
              <p:nvPr/>
            </p:nvSpPr>
            <p:spPr>
              <a:xfrm>
                <a:off x="3483687" y="4265135"/>
                <a:ext cx="29386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 smtClean="0">
                    <a:ln w="28575">
                      <a:solidFill>
                        <a:schemeClr val="bg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MEMORY</a:t>
                </a:r>
                <a:endParaRPr lang="en-GB" b="1" dirty="0">
                  <a:ln w="28575">
                    <a:solidFill>
                      <a:schemeClr val="bg2"/>
                    </a:solidFill>
                    <a:prstDash val="solid"/>
                  </a:ln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574576" y="1222602"/>
              <a:ext cx="2756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PROCESS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643751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151685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3879655" y="3499363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4793062" y="3446070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2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Output devices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8" y="1684267"/>
            <a:ext cx="1886476" cy="159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8310" y="1222602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6401" y="1222602"/>
            <a:ext cx="6848261" cy="5522761"/>
            <a:chOff x="506401" y="1222602"/>
            <a:chExt cx="6848261" cy="5522761"/>
          </a:xfrm>
        </p:grpSpPr>
        <p:grpSp>
          <p:nvGrpSpPr>
            <p:cNvPr id="5" name="Group 4"/>
            <p:cNvGrpSpPr/>
            <p:nvPr/>
          </p:nvGrpSpPr>
          <p:grpSpPr>
            <a:xfrm>
              <a:off x="506401" y="1800535"/>
              <a:ext cx="2044937" cy="1655522"/>
              <a:chOff x="198674" y="1492802"/>
              <a:chExt cx="2044937" cy="165552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42718" y="2253890"/>
                <a:ext cx="874677" cy="8944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674" y="1492802"/>
                <a:ext cx="2044937" cy="1655521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561691" y="1222602"/>
              <a:ext cx="19896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INPUT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83687" y="4432185"/>
              <a:ext cx="2938625" cy="2313178"/>
              <a:chOff x="3483687" y="4265135"/>
              <a:chExt cx="2938625" cy="231317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968628" y="4437592"/>
                <a:ext cx="1968744" cy="2140721"/>
                <a:chOff x="4027243" y="4437592"/>
                <a:chExt cx="1968744" cy="214072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243" y="4437592"/>
                  <a:ext cx="1851513" cy="185151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4474" y="4726800"/>
                  <a:ext cx="1851513" cy="1851513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/>
              <p:cNvSpPr txBox="1"/>
              <p:nvPr/>
            </p:nvSpPr>
            <p:spPr>
              <a:xfrm>
                <a:off x="3483687" y="4265135"/>
                <a:ext cx="29386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 smtClean="0">
                    <a:ln w="28575">
                      <a:solidFill>
                        <a:schemeClr val="bg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MEMORY</a:t>
                </a:r>
                <a:endParaRPr lang="en-GB" b="1" dirty="0">
                  <a:ln w="28575">
                    <a:solidFill>
                      <a:schemeClr val="bg2"/>
                    </a:solidFill>
                    <a:prstDash val="solid"/>
                  </a:ln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574576" y="1222602"/>
              <a:ext cx="2756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PROCESS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643751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151685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3879655" y="3499363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4793062" y="3446070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63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smtClean="0"/>
              <a:t>The interesting bit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83687" y="4432185"/>
            <a:ext cx="2938625" cy="2313178"/>
            <a:chOff x="3483687" y="4265135"/>
            <a:chExt cx="2938625" cy="2313178"/>
          </a:xfrm>
        </p:grpSpPr>
        <p:grpSp>
          <p:nvGrpSpPr>
            <p:cNvPr id="9" name="Group 8"/>
            <p:cNvGrpSpPr/>
            <p:nvPr/>
          </p:nvGrpSpPr>
          <p:grpSpPr>
            <a:xfrm>
              <a:off x="3968628" y="4437592"/>
              <a:ext cx="1968744" cy="2140721"/>
              <a:chOff x="4027243" y="4437592"/>
              <a:chExt cx="1968744" cy="21407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243" y="4437592"/>
                <a:ext cx="1851513" cy="185151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4474" y="4726800"/>
                <a:ext cx="1851513" cy="1851513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483687" y="4265135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rgbClr val="C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MEMORY</a:t>
              </a:r>
              <a:endParaRPr lang="en-GB" b="1" dirty="0">
                <a:ln w="28575">
                  <a:solidFill>
                    <a:srgbClr val="C00000"/>
                  </a:solidFill>
                  <a:prstDash val="solid"/>
                </a:ln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4576" y="1222602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6401" y="1222602"/>
            <a:ext cx="9223521" cy="2233455"/>
            <a:chOff x="506401" y="1222602"/>
            <a:chExt cx="9223521" cy="2233455"/>
          </a:xfrm>
        </p:grpSpPr>
        <p:grpSp>
          <p:nvGrpSpPr>
            <p:cNvPr id="5" name="Group 4"/>
            <p:cNvGrpSpPr/>
            <p:nvPr/>
          </p:nvGrpSpPr>
          <p:grpSpPr>
            <a:xfrm>
              <a:off x="506401" y="1800535"/>
              <a:ext cx="2044937" cy="1655522"/>
              <a:chOff x="198674" y="1492802"/>
              <a:chExt cx="2044937" cy="165552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42718" y="2253890"/>
                <a:ext cx="874677" cy="89443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674" y="1492802"/>
                <a:ext cx="2044937" cy="1655521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78" y="1684267"/>
              <a:ext cx="1886476" cy="15940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1691" y="1222602"/>
              <a:ext cx="19896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INPUT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310" y="1222602"/>
              <a:ext cx="2611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chemeClr val="bg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OUTPUT</a:t>
              </a:r>
              <a:endParaRPr lang="en-GB" b="1" dirty="0">
                <a:ln w="28575">
                  <a:solidFill>
                    <a:schemeClr val="bg2"/>
                  </a:solidFill>
                  <a:prstDash val="solid"/>
                </a:ln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643751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151685" y="2179887"/>
              <a:ext cx="1202977" cy="89681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ight Arrow 16"/>
          <p:cNvSpPr/>
          <p:nvPr/>
        </p:nvSpPr>
        <p:spPr>
          <a:xfrm rot="5400000">
            <a:off x="3879655" y="3499363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6200000">
            <a:off x="4793062" y="3446070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Question…</a:t>
            </a:r>
            <a:endParaRPr lang="en-GB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2198076"/>
            <a:ext cx="8088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is a computer? </a:t>
            </a:r>
          </a:p>
          <a:p>
            <a:endParaRPr lang="en-GB" sz="4000" dirty="0"/>
          </a:p>
          <a:p>
            <a:r>
              <a:rPr lang="en-GB" sz="4000" dirty="0" smtClean="0"/>
              <a:t>Come up with the best answer you can on your table.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027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in everyday life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91454"/>
              </p:ext>
            </p:extLst>
          </p:nvPr>
        </p:nvGraphicFramePr>
        <p:xfrm>
          <a:off x="681036" y="1397974"/>
          <a:ext cx="8543926" cy="52402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271963"/>
                <a:gridCol w="4271963"/>
              </a:tblGrid>
              <a:tr h="436685">
                <a:tc>
                  <a:txBody>
                    <a:bodyPr/>
                    <a:lstStyle/>
                    <a:p>
                      <a:r>
                        <a:rPr lang="en-GB" dirty="0" smtClean="0"/>
                        <a:t>Activity in the 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Computers that are involved</a:t>
                      </a:r>
                      <a:endParaRPr lang="en-GB" dirty="0"/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Breakfast—microwaved porridge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smtClean="0"/>
                        <a:t>Arrange</a:t>
                      </a:r>
                      <a:r>
                        <a:rPr lang="en-GB" sz="1600" baseline="0" smtClean="0"/>
                        <a:t> </a:t>
                      </a:r>
                      <a:r>
                        <a:rPr lang="en-GB" sz="1600" baseline="0" smtClean="0"/>
                        <a:t>to </a:t>
                      </a:r>
                      <a:r>
                        <a:rPr lang="en-GB" sz="1600" baseline="0" dirty="0" smtClean="0"/>
                        <a:t>meet a friend on way to bus stop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Get on the bus to school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Get a hot</a:t>
                      </a:r>
                      <a:r>
                        <a:rPr lang="en-GB" sz="1600" baseline="0" dirty="0" smtClean="0"/>
                        <a:t> chocolate from the canteen at school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Tutor</a:t>
                      </a:r>
                      <a:r>
                        <a:rPr lang="en-GB" sz="1600" baseline="0" dirty="0" smtClean="0"/>
                        <a:t> time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Maths</a:t>
                      </a:r>
                      <a:r>
                        <a:rPr lang="en-GB" sz="1600" baseline="0" dirty="0" smtClean="0"/>
                        <a:t> lesson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Breaktime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Lunch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At an afterschool club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Go to Churchill</a:t>
                      </a:r>
                      <a:r>
                        <a:rPr lang="en-GB" sz="1600" baseline="0" dirty="0" smtClean="0"/>
                        <a:t> Square to get a new top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43668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Home—TV,</a:t>
                      </a:r>
                      <a:r>
                        <a:rPr lang="en-GB" sz="1600" baseline="0" dirty="0" smtClean="0"/>
                        <a:t> food, tablet and bed</a:t>
                      </a:r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80712" y="0"/>
            <a:ext cx="12442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Hand-out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4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What is a computer?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73724" y="1591407"/>
            <a:ext cx="63216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computer is </a:t>
            </a:r>
            <a:r>
              <a:rPr lang="en-GB" sz="3200" b="1" dirty="0" smtClean="0"/>
              <a:t>a machine</a:t>
            </a:r>
            <a:r>
              <a:rPr lang="en-GB" sz="3200" dirty="0" smtClean="0"/>
              <a:t>. </a:t>
            </a:r>
          </a:p>
          <a:p>
            <a:endParaRPr lang="en-GB" sz="3200" dirty="0"/>
          </a:p>
          <a:p>
            <a:r>
              <a:rPr lang="en-GB" sz="3200" dirty="0" smtClean="0"/>
              <a:t>They don’t have brains like us — they </a:t>
            </a:r>
            <a:r>
              <a:rPr lang="en-GB" sz="3200" b="1" dirty="0" smtClean="0"/>
              <a:t>can’t think or have ideas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r>
              <a:rPr lang="en-GB" sz="3200" dirty="0" smtClean="0"/>
              <a:t>Computers can follow </a:t>
            </a:r>
            <a:r>
              <a:rPr lang="en-GB" sz="3200" b="1" dirty="0" smtClean="0"/>
              <a:t>stored</a:t>
            </a:r>
            <a:r>
              <a:rPr lang="en-GB" sz="3200" dirty="0" smtClean="0"/>
              <a:t> </a:t>
            </a:r>
            <a:r>
              <a:rPr lang="en-GB" sz="3200" b="1" dirty="0" smtClean="0"/>
              <a:t>instructions</a:t>
            </a:r>
            <a:r>
              <a:rPr lang="en-GB" sz="3200" dirty="0" smtClean="0"/>
              <a:t> and solve problems.</a:t>
            </a:r>
            <a:endParaRPr lang="en-GB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78137" y="1360574"/>
            <a:ext cx="2838450" cy="3770263"/>
            <a:chOff x="6778137" y="1360574"/>
            <a:chExt cx="2838450" cy="37702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137" y="2365497"/>
              <a:ext cx="2838450" cy="216217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309939" y="1360574"/>
              <a:ext cx="177484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39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9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What is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748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What is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4576" y="1222602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643751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What is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8" y="1684267"/>
            <a:ext cx="1886476" cy="1594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10" y="1222602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4576" y="1222602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643751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151685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05255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0153"/>
            <a:ext cx="8543925" cy="1325563"/>
          </a:xfrm>
        </p:spPr>
        <p:txBody>
          <a:bodyPr/>
          <a:lstStyle/>
          <a:p>
            <a:r>
              <a:rPr lang="en-GB" dirty="0" smtClean="0"/>
              <a:t>What is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6401" y="1800535"/>
            <a:ext cx="2044937" cy="1655522"/>
            <a:chOff x="198674" y="1492802"/>
            <a:chExt cx="2044937" cy="1655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42718" y="2253890"/>
              <a:ext cx="874677" cy="8944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4" y="1492802"/>
              <a:ext cx="2044937" cy="165552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8" y="1684267"/>
            <a:ext cx="1886476" cy="1594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691" y="122260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10" y="1222602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3687" y="4432185"/>
            <a:ext cx="2938625" cy="2313178"/>
            <a:chOff x="3483687" y="4265135"/>
            <a:chExt cx="2938625" cy="2313178"/>
          </a:xfrm>
        </p:grpSpPr>
        <p:grpSp>
          <p:nvGrpSpPr>
            <p:cNvPr id="9" name="Group 8"/>
            <p:cNvGrpSpPr/>
            <p:nvPr/>
          </p:nvGrpSpPr>
          <p:grpSpPr>
            <a:xfrm>
              <a:off x="3968628" y="4437592"/>
              <a:ext cx="1968744" cy="2140721"/>
              <a:chOff x="4027243" y="4437592"/>
              <a:chExt cx="1968744" cy="21407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243" y="4437592"/>
                <a:ext cx="1851513" cy="185151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4474" y="4726800"/>
                <a:ext cx="1851513" cy="1851513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483687" y="4265135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n w="28575">
                    <a:solidFill>
                      <a:srgbClr val="C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MEMORY</a:t>
              </a:r>
              <a:endParaRPr lang="en-GB" b="1" dirty="0">
                <a:ln w="28575">
                  <a:solidFill>
                    <a:srgbClr val="C00000"/>
                  </a:solidFill>
                  <a:prstDash val="solid"/>
                </a:ln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4576" y="1222602"/>
            <a:ext cx="2756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</a:t>
            </a:r>
            <a:endParaRPr lang="en-GB" b="1" dirty="0">
              <a:ln w="28575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643751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151685" y="2179887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5400000">
            <a:off x="3879655" y="3499363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6200000">
            <a:off x="4793062" y="3446070"/>
            <a:ext cx="1202977" cy="8968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4" name="12-Point Star 3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816" y="2242038"/>
              <a:ext cx="3002341" cy="2787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2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or not a computer?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996" y="1338629"/>
            <a:ext cx="4593980" cy="4593980"/>
            <a:chOff x="2650996" y="1338629"/>
            <a:chExt cx="4593980" cy="4593980"/>
          </a:xfrm>
        </p:grpSpPr>
        <p:sp>
          <p:nvSpPr>
            <p:cNvPr id="3" name="12-Point Star 2"/>
            <p:cNvSpPr/>
            <p:nvPr/>
          </p:nvSpPr>
          <p:spPr>
            <a:xfrm>
              <a:off x="2650996" y="1338629"/>
              <a:ext cx="4593980" cy="4593980"/>
            </a:xfrm>
            <a:prstGeom prst="star1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317" y="2105757"/>
              <a:ext cx="3282435" cy="3059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56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230</Words>
  <Application>Microsoft Office PowerPoint</Application>
  <PresentationFormat>A4 Paper (210x297 mm)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Computers</vt:lpstr>
      <vt:lpstr>Question…</vt:lpstr>
      <vt:lpstr>What is a computer?</vt:lpstr>
      <vt:lpstr>What is a computer?</vt:lpstr>
      <vt:lpstr>What is a computer?</vt:lpstr>
      <vt:lpstr>What is a computer?</vt:lpstr>
      <vt:lpstr>What is a computer?</vt:lpstr>
      <vt:lpstr>Computer or not a computer?</vt:lpstr>
      <vt:lpstr>Computer or not a computer?</vt:lpstr>
      <vt:lpstr>Computer or not a computer?</vt:lpstr>
      <vt:lpstr>Computer or not a computer?</vt:lpstr>
      <vt:lpstr>Computer or not a computer?</vt:lpstr>
      <vt:lpstr>Computer or not a computer?</vt:lpstr>
      <vt:lpstr>Computer or not a computer?</vt:lpstr>
      <vt:lpstr>Computer or not a computer?</vt:lpstr>
      <vt:lpstr>Computer or not a computer?</vt:lpstr>
      <vt:lpstr>Input devices</vt:lpstr>
      <vt:lpstr>Output devices</vt:lpstr>
      <vt:lpstr>The interesting bit</vt:lpstr>
      <vt:lpstr>Computers in everyday life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Mr Eaglestone</dc:creator>
  <cp:lastModifiedBy>Mr T Eaglestone</cp:lastModifiedBy>
  <cp:revision>20</cp:revision>
  <cp:lastPrinted>2016-02-03T10:51:50Z</cp:lastPrinted>
  <dcterms:created xsi:type="dcterms:W3CDTF">2015-03-05T19:27:38Z</dcterms:created>
  <dcterms:modified xsi:type="dcterms:W3CDTF">2016-02-03T11:50:03Z</dcterms:modified>
</cp:coreProperties>
</file>