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2" r:id="rId4"/>
    <p:sldId id="261" r:id="rId5"/>
    <p:sldId id="258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295C-D462-4166-9484-202C0FA6D4C8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CC1-9613-4EE8-885C-147903080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4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295C-D462-4166-9484-202C0FA6D4C8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CC1-9613-4EE8-885C-147903080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18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295C-D462-4166-9484-202C0FA6D4C8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CC1-9613-4EE8-885C-147903080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46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295C-D462-4166-9484-202C0FA6D4C8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CC1-9613-4EE8-885C-147903080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79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295C-D462-4166-9484-202C0FA6D4C8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CC1-9613-4EE8-885C-147903080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2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295C-D462-4166-9484-202C0FA6D4C8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CC1-9613-4EE8-885C-147903080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93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295C-D462-4166-9484-202C0FA6D4C8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CC1-9613-4EE8-885C-147903080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66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295C-D462-4166-9484-202C0FA6D4C8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CC1-9613-4EE8-885C-147903080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56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295C-D462-4166-9484-202C0FA6D4C8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CC1-9613-4EE8-885C-147903080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06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295C-D462-4166-9484-202C0FA6D4C8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CC1-9613-4EE8-885C-147903080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12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295C-D462-4166-9484-202C0FA6D4C8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CC1-9613-4EE8-885C-147903080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2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295C-D462-4166-9484-202C0FA6D4C8}" type="datetimeFigureOut">
              <a:rPr lang="en-GB" smtClean="0"/>
              <a:t>04/05/2014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B9CC1-9613-4EE8-885C-147903080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60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76" y="404663"/>
            <a:ext cx="4462264" cy="864097"/>
          </a:xfrm>
        </p:spPr>
        <p:txBody>
          <a:bodyPr anchor="t"/>
          <a:lstStyle/>
          <a:p>
            <a:pPr algn="l"/>
            <a:r>
              <a:rPr lang="en-GB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Orbit</a:t>
            </a:r>
            <a:endParaRPr lang="en-GB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1631" y="29249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48578" y="764704"/>
            <a:ext cx="5256584" cy="5256584"/>
            <a:chOff x="5724128" y="1484784"/>
            <a:chExt cx="3096344" cy="3096344"/>
          </a:xfrm>
        </p:grpSpPr>
        <p:sp>
          <p:nvSpPr>
            <p:cNvPr id="4" name="Oval 3"/>
            <p:cNvSpPr/>
            <p:nvPr/>
          </p:nvSpPr>
          <p:spPr>
            <a:xfrm>
              <a:off x="5724128" y="1484784"/>
              <a:ext cx="3096344" cy="3096344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5" name="Oval 4"/>
            <p:cNvSpPr/>
            <p:nvPr/>
          </p:nvSpPr>
          <p:spPr>
            <a:xfrm>
              <a:off x="7164288" y="2924944"/>
              <a:ext cx="216024" cy="2160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95575">
                  <a:srgbClr val="FFFF00">
                    <a:alpha val="18000"/>
                    <a:lumMod val="0"/>
                    <a:lumOff val="100000"/>
                  </a:srgbClr>
                </a:gs>
                <a:gs pos="34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76200">
                <a:srgbClr val="FFFF00">
                  <a:alpha val="3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55776" y="414954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endParaRPr lang="en-GB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85626" y="580038"/>
            <a:ext cx="13224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Earth’s orbit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2163187" y="4149542"/>
            <a:ext cx="244492" cy="244492"/>
          </a:xfrm>
          <a:prstGeom prst="ellipse">
            <a:avLst/>
          </a:prstGeom>
          <a:blipFill dpi="0" rotWithShape="1">
            <a:blip r:embed="rId2">
              <a:alphaModFix amt="99000"/>
            </a:blip>
            <a:srcRect/>
            <a:tile tx="0" ty="0" sx="100000" sy="100000" flip="none" algn="tl"/>
          </a:blip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1615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76" y="404664"/>
            <a:ext cx="4462264" cy="1222461"/>
          </a:xfrm>
        </p:spPr>
        <p:txBody>
          <a:bodyPr anchor="t"/>
          <a:lstStyle/>
          <a:p>
            <a:pPr algn="l"/>
            <a:r>
              <a:rPr lang="en-GB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Orbit</a:t>
            </a:r>
            <a:br>
              <a:rPr lang="en-GB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GB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Assumptions</a:t>
            </a:r>
            <a:endParaRPr lang="en-GB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1631" y="29249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48578" y="764704"/>
            <a:ext cx="5256584" cy="5256584"/>
            <a:chOff x="5724128" y="1484784"/>
            <a:chExt cx="3096344" cy="3096344"/>
          </a:xfrm>
        </p:grpSpPr>
        <p:sp>
          <p:nvSpPr>
            <p:cNvPr id="4" name="Oval 3"/>
            <p:cNvSpPr/>
            <p:nvPr/>
          </p:nvSpPr>
          <p:spPr>
            <a:xfrm>
              <a:off x="5724128" y="1484784"/>
              <a:ext cx="3096344" cy="3096344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5" name="Oval 4"/>
            <p:cNvSpPr/>
            <p:nvPr/>
          </p:nvSpPr>
          <p:spPr>
            <a:xfrm>
              <a:off x="7164288" y="2924944"/>
              <a:ext cx="216024" cy="2160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95575">
                  <a:srgbClr val="FFFF00">
                    <a:alpha val="18000"/>
                    <a:lumMod val="0"/>
                    <a:lumOff val="100000"/>
                  </a:srgbClr>
                </a:gs>
                <a:gs pos="34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76200">
                <a:srgbClr val="FFFF00">
                  <a:alpha val="3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55776" y="414954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endParaRPr lang="en-GB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85626" y="580038"/>
            <a:ext cx="13224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Earth’s orbit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2163187" y="4149542"/>
            <a:ext cx="244492" cy="244492"/>
          </a:xfrm>
          <a:prstGeom prst="ellipse">
            <a:avLst/>
          </a:prstGeom>
          <a:blipFill dpi="0" rotWithShape="1">
            <a:blip r:embed="rId2">
              <a:alphaModFix amt="99000"/>
            </a:blip>
            <a:srcRect/>
            <a:tile tx="0" ty="0" sx="100000" sy="100000" flip="none" algn="tl"/>
          </a:blip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27930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76" y="404664"/>
            <a:ext cx="4462264" cy="1222461"/>
          </a:xfrm>
        </p:spPr>
        <p:txBody>
          <a:bodyPr anchor="t"/>
          <a:lstStyle/>
          <a:p>
            <a:pPr algn="l"/>
            <a:r>
              <a:rPr lang="en-GB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Orbit</a:t>
            </a:r>
            <a:br>
              <a:rPr lang="en-GB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GB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Assumptions</a:t>
            </a:r>
            <a:endParaRPr lang="en-GB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1631" y="29249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48578" y="764704"/>
            <a:ext cx="5256584" cy="5256584"/>
            <a:chOff x="5724128" y="1484784"/>
            <a:chExt cx="3096344" cy="3096344"/>
          </a:xfrm>
        </p:grpSpPr>
        <p:sp>
          <p:nvSpPr>
            <p:cNvPr id="4" name="Oval 3"/>
            <p:cNvSpPr/>
            <p:nvPr/>
          </p:nvSpPr>
          <p:spPr>
            <a:xfrm>
              <a:off x="5724128" y="1484784"/>
              <a:ext cx="3096344" cy="3096344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5" name="Oval 4"/>
            <p:cNvSpPr/>
            <p:nvPr/>
          </p:nvSpPr>
          <p:spPr>
            <a:xfrm>
              <a:off x="7164288" y="2924944"/>
              <a:ext cx="216024" cy="2160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95575">
                  <a:srgbClr val="FFFF00">
                    <a:alpha val="18000"/>
                    <a:lumMod val="0"/>
                    <a:lumOff val="100000"/>
                  </a:srgbClr>
                </a:gs>
                <a:gs pos="34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76200">
                <a:srgbClr val="FFFF00">
                  <a:alpha val="3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6956" y="415003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endParaRPr lang="en-GB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85626" y="580038"/>
            <a:ext cx="13224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Earth’s orbit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1" name="Group 20"/>
          <p:cNvGrpSpPr/>
          <p:nvPr/>
        </p:nvGrpSpPr>
        <p:grpSpPr>
          <a:xfrm rot="291687">
            <a:off x="1351184" y="3217729"/>
            <a:ext cx="3384376" cy="2304256"/>
            <a:chOff x="1475656" y="3356992"/>
            <a:chExt cx="3384376" cy="2304256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1475656" y="3356992"/>
              <a:ext cx="3384376" cy="15841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1979712" y="3576366"/>
              <a:ext cx="1008112" cy="20848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50335" y="3834225"/>
            <a:ext cx="18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Direction of travel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63187" y="4149542"/>
            <a:ext cx="244492" cy="244492"/>
          </a:xfrm>
          <a:prstGeom prst="ellipse">
            <a:avLst/>
          </a:prstGeom>
          <a:blipFill dpi="0" rotWithShape="1">
            <a:blip r:embed="rId2">
              <a:alphaModFix amt="99000"/>
            </a:blip>
            <a:srcRect/>
            <a:tile tx="0" ty="0" sx="100000" sy="100000" flip="none" algn="tl"/>
          </a:blip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1422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61631" y="29249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48578" y="764704"/>
            <a:ext cx="5256584" cy="5256584"/>
            <a:chOff x="5724128" y="1484784"/>
            <a:chExt cx="3096344" cy="3096344"/>
          </a:xfrm>
        </p:grpSpPr>
        <p:sp>
          <p:nvSpPr>
            <p:cNvPr id="4" name="Oval 3"/>
            <p:cNvSpPr/>
            <p:nvPr/>
          </p:nvSpPr>
          <p:spPr>
            <a:xfrm>
              <a:off x="5724128" y="1484784"/>
              <a:ext cx="3096344" cy="3096344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5" name="Oval 4"/>
            <p:cNvSpPr/>
            <p:nvPr/>
          </p:nvSpPr>
          <p:spPr>
            <a:xfrm>
              <a:off x="7164288" y="2924944"/>
              <a:ext cx="216024" cy="2160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95575">
                  <a:srgbClr val="FFFF00">
                    <a:alpha val="18000"/>
                    <a:lumMod val="0"/>
                    <a:lumOff val="100000"/>
                  </a:srgbClr>
                </a:gs>
                <a:gs pos="34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76200">
                <a:srgbClr val="FFFF00">
                  <a:alpha val="3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03301" y="23287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endParaRPr lang="en-GB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85626" y="580038"/>
            <a:ext cx="13224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Earth’s orbit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1" name="Group 20"/>
          <p:cNvGrpSpPr/>
          <p:nvPr/>
        </p:nvGrpSpPr>
        <p:grpSpPr>
          <a:xfrm rot="2482118">
            <a:off x="1094773" y="2022054"/>
            <a:ext cx="3384376" cy="2304256"/>
            <a:chOff x="1475656" y="3356992"/>
            <a:chExt cx="3384376" cy="2304256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1475656" y="3356992"/>
              <a:ext cx="3384376" cy="15841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1979712" y="3576366"/>
              <a:ext cx="1008112" cy="20848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738389" y="1769302"/>
            <a:ext cx="18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Direction of travel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48578" y="2559738"/>
            <a:ext cx="244492" cy="244492"/>
          </a:xfrm>
          <a:prstGeom prst="ellipse">
            <a:avLst/>
          </a:prstGeom>
          <a:blipFill dpi="0" rotWithShape="1">
            <a:blip r:embed="rId2">
              <a:alphaModFix amt="99000"/>
            </a:blip>
            <a:srcRect/>
            <a:tile tx="0" ty="0" sx="100000" sy="100000" flip="none" algn="tl"/>
          </a:blip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13376" y="404664"/>
            <a:ext cx="4462264" cy="122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mtClean="0">
                <a:solidFill>
                  <a:srgbClr val="FFFF00"/>
                </a:solidFill>
                <a:latin typeface="Arial Black" panose="020B0A04020102020204" pitchFamily="34" charset="0"/>
              </a:rPr>
              <a:t>Orbit</a:t>
            </a:r>
            <a:br>
              <a:rPr lang="en-GB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GB" sz="2800" smtClean="0">
                <a:solidFill>
                  <a:srgbClr val="FFFF00"/>
                </a:solidFill>
                <a:latin typeface="Arial Black" panose="020B0A04020102020204" pitchFamily="34" charset="0"/>
              </a:rPr>
              <a:t>Assumptions</a:t>
            </a:r>
            <a:endParaRPr lang="en-GB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00016" y="580038"/>
            <a:ext cx="5256584" cy="5441250"/>
            <a:chOff x="2200016" y="580038"/>
            <a:chExt cx="5256584" cy="5441250"/>
          </a:xfrm>
        </p:grpSpPr>
        <p:grpSp>
          <p:nvGrpSpPr>
            <p:cNvPr id="10" name="Group 9"/>
            <p:cNvGrpSpPr/>
            <p:nvPr/>
          </p:nvGrpSpPr>
          <p:grpSpPr>
            <a:xfrm>
              <a:off x="2200016" y="764704"/>
              <a:ext cx="5256584" cy="5256584"/>
              <a:chOff x="2200016" y="404664"/>
              <a:chExt cx="5256584" cy="525658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200016" y="404664"/>
                <a:ext cx="5256584" cy="5256584"/>
                <a:chOff x="2200016" y="404664"/>
                <a:chExt cx="5256584" cy="5256584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4913069" y="2564904"/>
                  <a:ext cx="5950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Sun</a:t>
                  </a:r>
                  <a:endParaRPr lang="en-GB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2200016" y="404664"/>
                  <a:ext cx="5256584" cy="5256584"/>
                  <a:chOff x="5724128" y="1484784"/>
                  <a:chExt cx="3096344" cy="3096344"/>
                </a:xfrm>
              </p:grpSpPr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5724128" y="1484784"/>
                    <a:ext cx="3096344" cy="3096344"/>
                    <a:chOff x="5724128" y="1484784"/>
                    <a:chExt cx="3096344" cy="3096344"/>
                  </a:xfrm>
                </p:grpSpPr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5724128" y="1484784"/>
                      <a:ext cx="3096344" cy="3096344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bg2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u="sng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7164288" y="2924944"/>
                      <a:ext cx="216024" cy="21602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/>
                        </a:gs>
                        <a:gs pos="95575">
                          <a:srgbClr val="FFFF00">
                            <a:alpha val="18000"/>
                            <a:lumMod val="0"/>
                            <a:lumOff val="100000"/>
                          </a:srgbClr>
                        </a:gs>
                        <a:gs pos="34000">
                          <a:srgbClr val="FFFF00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glow rad="76200">
                        <a:srgbClr val="FFFF00">
                          <a:alpha val="31000"/>
                        </a:srgb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u="sng"/>
                    </a:p>
                  </p:txBody>
                </p:sp>
              </p:grpSp>
              <p:sp>
                <p:nvSpPr>
                  <p:cNvPr id="17" name="Oval 16"/>
                  <p:cNvSpPr/>
                  <p:nvPr/>
                </p:nvSpPr>
                <p:spPr>
                  <a:xfrm>
                    <a:off x="5796136" y="3600450"/>
                    <a:ext cx="144016" cy="144016"/>
                  </a:xfrm>
                  <a:prstGeom prst="ellipse">
                    <a:avLst/>
                  </a:prstGeom>
                  <a:blipFill dpi="0" rotWithShape="1">
                    <a:blip r:embed="rId2">
                      <a:alphaModFix amt="99000"/>
                    </a:blip>
                    <a:srcRect/>
                    <a:tile tx="0" ty="0" sx="100000" sy="100000" flip="none" algn="tl"/>
                  </a:blip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u="sng"/>
                  </a:p>
                </p:txBody>
              </p:sp>
            </p:grpSp>
          </p:grpSp>
          <p:sp>
            <p:nvSpPr>
              <p:cNvPr id="13" name="TextBox 12"/>
              <p:cNvSpPr txBox="1"/>
              <p:nvPr/>
            </p:nvSpPr>
            <p:spPr>
              <a:xfrm>
                <a:off x="2566754" y="3933956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Earth</a:t>
                </a:r>
                <a:endParaRPr lang="en-GB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185626" y="580038"/>
              <a:ext cx="132247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Earth’s orbit</a:t>
              </a:r>
              <a:endPara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957" y="3140968"/>
            <a:ext cx="3387912" cy="89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268760"/>
            <a:ext cx="2428785" cy="89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75854"/>
            <a:ext cx="2191055" cy="13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005" y="5085184"/>
            <a:ext cx="3376056" cy="87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2253"/>
            <a:ext cx="2316116" cy="71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213376" y="404664"/>
            <a:ext cx="4462264" cy="122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Orbit</a:t>
            </a:r>
            <a:br>
              <a:rPr lang="en-GB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GB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Make in Scratch</a:t>
            </a:r>
            <a:endParaRPr lang="en-GB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6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213376" y="404664"/>
            <a:ext cx="4462264" cy="122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Orbit</a:t>
            </a:r>
            <a:br>
              <a:rPr lang="en-GB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GB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Make in Scratch</a:t>
            </a:r>
            <a:endParaRPr lang="en-GB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763688" y="2221467"/>
            <a:ext cx="1368152" cy="3079741"/>
            <a:chOff x="6084168" y="2005442"/>
            <a:chExt cx="1368152" cy="3079741"/>
          </a:xfrm>
        </p:grpSpPr>
        <p:sp>
          <p:nvSpPr>
            <p:cNvPr id="4" name="Flowchart: Terminator 3"/>
            <p:cNvSpPr/>
            <p:nvPr/>
          </p:nvSpPr>
          <p:spPr>
            <a:xfrm>
              <a:off x="6084168" y="2005442"/>
              <a:ext cx="1368152" cy="360040"/>
            </a:xfrm>
            <a:prstGeom prst="flowChartTermina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START</a:t>
              </a:r>
              <a:endParaRPr lang="en-GB" dirty="0"/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6084168" y="3482538"/>
              <a:ext cx="1368152" cy="576064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Turn 90</a:t>
              </a:r>
              <a:r>
                <a:rPr lang="en-GB" baseline="30000" dirty="0" smtClean="0"/>
                <a:t>o</a:t>
              </a:r>
              <a:r>
                <a:rPr lang="en-GB" dirty="0" smtClean="0"/>
                <a:t> to Sun</a:t>
              </a:r>
              <a:endParaRPr lang="en-GB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6660232" y="2815998"/>
              <a:ext cx="216024" cy="216024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/>
            <p:cNvCxnSpPr>
              <a:stCxn id="4" idx="2"/>
              <a:endCxn id="6" idx="0"/>
            </p:cNvCxnSpPr>
            <p:nvPr/>
          </p:nvCxnSpPr>
          <p:spPr>
            <a:xfrm>
              <a:off x="6768244" y="2365482"/>
              <a:ext cx="0" cy="4505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Straight Arrow Connector 21"/>
            <p:cNvCxnSpPr>
              <a:stCxn id="6" idx="4"/>
              <a:endCxn id="5" idx="0"/>
            </p:cNvCxnSpPr>
            <p:nvPr/>
          </p:nvCxnSpPr>
          <p:spPr>
            <a:xfrm>
              <a:off x="6768244" y="3032022"/>
              <a:ext cx="0" cy="4505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sp>
          <p:nvSpPr>
            <p:cNvPr id="30" name="Flowchart: Process 29"/>
            <p:cNvSpPr/>
            <p:nvPr/>
          </p:nvSpPr>
          <p:spPr>
            <a:xfrm>
              <a:off x="6084168" y="4509119"/>
              <a:ext cx="1368152" cy="576064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Move</a:t>
              </a:r>
              <a:endParaRPr lang="en-GB" dirty="0"/>
            </a:p>
          </p:txBody>
        </p:sp>
        <p:cxnSp>
          <p:nvCxnSpPr>
            <p:cNvPr id="26" name="Straight Arrow Connector 25"/>
            <p:cNvCxnSpPr>
              <a:stCxn id="5" idx="2"/>
              <a:endCxn id="30" idx="0"/>
            </p:cNvCxnSpPr>
            <p:nvPr/>
          </p:nvCxnSpPr>
          <p:spPr>
            <a:xfrm>
              <a:off x="6768244" y="4058602"/>
              <a:ext cx="0" cy="450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8" name="Elbow Connector 27"/>
            <p:cNvCxnSpPr>
              <a:stCxn id="30" idx="2"/>
              <a:endCxn id="6" idx="2"/>
            </p:cNvCxnSpPr>
            <p:nvPr/>
          </p:nvCxnSpPr>
          <p:spPr>
            <a:xfrm rot="5400000" flipH="1">
              <a:off x="5633651" y="3950591"/>
              <a:ext cx="2161173" cy="108012"/>
            </a:xfrm>
            <a:prstGeom prst="bentConnector4">
              <a:avLst>
                <a:gd name="adj1" fmla="val -10578"/>
                <a:gd name="adj2" fmla="val 844976"/>
              </a:avLst>
            </a:prstGeom>
            <a:ln>
              <a:tailEnd type="triangle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cxnSp>
      </p:grpSp>
      <p:pic>
        <p:nvPicPr>
          <p:cNvPr id="2048" name="Picture 20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567370"/>
            <a:ext cx="2971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213376" y="404664"/>
            <a:ext cx="8463080" cy="5328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Orbit</a:t>
            </a:r>
            <a:br>
              <a:rPr lang="en-GB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GB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Questions</a:t>
            </a:r>
          </a:p>
          <a:p>
            <a:pPr algn="l"/>
            <a:endParaRPr lang="en-GB" sz="28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l"/>
            <a:endParaRPr lang="en-GB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GB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what ways is this a good model of an orbit?</a:t>
            </a:r>
            <a:br>
              <a:rPr lang="en-GB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what ways is it not?  … so how could it be improved?</a:t>
            </a:r>
          </a:p>
          <a:p>
            <a:pPr algn="l"/>
            <a:endParaRPr lang="en-GB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any problems that are caused by us using Scratch to </a:t>
            </a:r>
            <a:r>
              <a:rPr lang="en-GB" sz="240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the model.</a:t>
            </a:r>
            <a:endParaRPr lang="en-GB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39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Office Theme</vt:lpstr>
      <vt:lpstr>Orbit</vt:lpstr>
      <vt:lpstr>Orbit Assumptions</vt:lpstr>
      <vt:lpstr>Orbit Assumptions</vt:lpstr>
      <vt:lpstr>PowerPoint Presentation</vt:lpstr>
      <vt:lpstr>PowerPoint Presentation</vt:lpstr>
      <vt:lpstr>PowerPoint Presentation</vt:lpstr>
      <vt:lpstr>PowerPoint Presentation</vt:lpstr>
    </vt:vector>
  </TitlesOfParts>
  <Company>Dorothy Stringer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Mr T Eaglestone</dc:creator>
  <cp:lastModifiedBy>Mr Eaglestone</cp:lastModifiedBy>
  <cp:revision>22</cp:revision>
  <dcterms:created xsi:type="dcterms:W3CDTF">2014-05-02T07:34:52Z</dcterms:created>
  <dcterms:modified xsi:type="dcterms:W3CDTF">2014-05-04T17:53:59Z</dcterms:modified>
</cp:coreProperties>
</file>