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0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5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7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8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3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2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5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2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CB76-B25A-4480-B45C-5813680502CD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5F4B-6685-45AA-BEFA-5A64F351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Guess the number game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computer picks random number between 0 and 100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guess the number. The computer tells you if the number is too high or too 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How many turns must you take to ensure you get the correct answer?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Solve the game by divide and conquer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Split the numbers to guess from in half by choosing half-way between 0 and 100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computer says if you are two high or too low. If it’s too high then you know the number is between 0 and 50, too low and it’s between 50 and 100.</a:t>
            </a:r>
          </a:p>
          <a:p>
            <a:pPr marL="514350" indent="-514350">
              <a:buAutoNum type="arabicPeriod"/>
            </a:pPr>
            <a:r>
              <a:rPr lang="en-GB" dirty="0" smtClean="0"/>
              <a:t>Continue splitting the numbers to guess in this way</a:t>
            </a:r>
          </a:p>
        </p:txBody>
      </p:sp>
    </p:spTree>
    <p:extLst>
      <p:ext uri="{BB962C8B-B14F-4D97-AF65-F5344CB8AC3E}">
        <p14:creationId xmlns:p14="http://schemas.microsoft.com/office/powerpoint/2010/main" val="2704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Code it in Ruby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05021"/>
              </p:ext>
            </p:extLst>
          </p:nvPr>
        </p:nvGraphicFramePr>
        <p:xfrm>
          <a:off x="416496" y="1484784"/>
          <a:ext cx="5616624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  <a:p>
                      <a:r>
                        <a:rPr lang="en-GB" sz="1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GB" sz="1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Guess the number game</a:t>
                      </a:r>
                    </a:p>
                    <a:p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number_to_guess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 rand(100)</a:t>
                      </a:r>
                    </a:p>
                    <a:p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loop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print "Guess what number I'm thinking of?: "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your_guess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 </a:t>
                      </a:r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gets.chomp.to_i</a:t>
                      </a:r>
                      <a:endParaRPr lang="en-GB" sz="1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your_guess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&gt; </a:t>
                      </a:r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number_to_guess</a:t>
                      </a:r>
                      <a:endParaRPr lang="en-GB" sz="1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puts "Too high!"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en-GB" sz="1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elsif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your_guess</a:t>
                      </a:r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&lt; </a:t>
                      </a:r>
                      <a:r>
                        <a:rPr lang="en-GB" sz="17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number_to_guess</a:t>
                      </a:r>
                      <a:endParaRPr lang="en-GB" sz="1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puts "Too low!"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else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puts "You got it!"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</a:t>
                      </a:r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break</a:t>
                      </a:r>
                    </a:p>
                    <a:p>
                      <a:r>
                        <a:rPr lang="en-GB" sz="1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</a:t>
                      </a:r>
                    </a:p>
                    <a:p>
                      <a:r>
                        <a:rPr lang="en-GB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</a:t>
                      </a:r>
                      <a:endParaRPr lang="en-GB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Flowchart: Terminator 3"/>
          <p:cNvSpPr/>
          <p:nvPr/>
        </p:nvSpPr>
        <p:spPr>
          <a:xfrm>
            <a:off x="6814698" y="260648"/>
            <a:ext cx="936104" cy="3600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454658" y="866556"/>
            <a:ext cx="1656184" cy="504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Pick random number 0..100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6161371" y="2766784"/>
            <a:ext cx="2242758" cy="6162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Guess between bottom &amp; top numbers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6562670" y="3628949"/>
            <a:ext cx="1440160" cy="7017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Too high?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454658" y="1616480"/>
            <a:ext cx="1656184" cy="5492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Guess range is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Bottom = 0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 = 100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6562670" y="4576533"/>
            <a:ext cx="1440160" cy="7151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Too low?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6526666" y="5537528"/>
            <a:ext cx="1512168" cy="4320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got it!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814698" y="6215442"/>
            <a:ext cx="936104" cy="3600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3400" y="3718243"/>
            <a:ext cx="1152128" cy="523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 = guess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0992" y="4672532"/>
            <a:ext cx="1352065" cy="523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bottom = guess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7282750" y="620688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>
            <a:off x="7282750" y="1370612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7282750" y="3383081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9" idx="0"/>
          </p:cNvCxnSpPr>
          <p:nvPr/>
        </p:nvCxnSpPr>
        <p:spPr>
          <a:xfrm>
            <a:off x="7282750" y="4330665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1"/>
          </p:cNvCxnSpPr>
          <p:nvPr/>
        </p:nvCxnSpPr>
        <p:spPr>
          <a:xfrm>
            <a:off x="7282750" y="5291660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4"/>
            <a:endCxn id="11" idx="0"/>
          </p:cNvCxnSpPr>
          <p:nvPr/>
        </p:nvCxnSpPr>
        <p:spPr>
          <a:xfrm>
            <a:off x="7282750" y="5969576"/>
            <a:ext cx="0" cy="24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13" idx="3"/>
          </p:cNvCxnSpPr>
          <p:nvPr/>
        </p:nvCxnSpPr>
        <p:spPr>
          <a:xfrm flipH="1" flipV="1">
            <a:off x="6233057" y="4934096"/>
            <a:ext cx="3296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>
            <a:off x="8002830" y="3979807"/>
            <a:ext cx="550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0"/>
            <a:endCxn id="39" idx="6"/>
          </p:cNvCxnSpPr>
          <p:nvPr/>
        </p:nvCxnSpPr>
        <p:spPr>
          <a:xfrm rot="16200000" flipV="1">
            <a:off x="7607444" y="2196222"/>
            <a:ext cx="1251990" cy="1792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7228087" y="2411590"/>
            <a:ext cx="109326" cy="1093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stCxn id="8" idx="2"/>
            <a:endCxn id="39" idx="0"/>
          </p:cNvCxnSpPr>
          <p:nvPr/>
        </p:nvCxnSpPr>
        <p:spPr>
          <a:xfrm>
            <a:off x="7282750" y="2165722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4"/>
            <a:endCxn id="6" idx="1"/>
          </p:cNvCxnSpPr>
          <p:nvPr/>
        </p:nvCxnSpPr>
        <p:spPr>
          <a:xfrm>
            <a:off x="7282750" y="2520916"/>
            <a:ext cx="0" cy="245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9" idx="2"/>
          </p:cNvCxnSpPr>
          <p:nvPr/>
        </p:nvCxnSpPr>
        <p:spPr>
          <a:xfrm rot="5400000" flipH="1" flipV="1">
            <a:off x="5320085" y="2764530"/>
            <a:ext cx="2206279" cy="16097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40380" y="46725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50701" y="36410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61236" y="42013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236" y="51571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238</Words>
  <Application>Microsoft Office PowerPoint</Application>
  <PresentationFormat>A4 Paper (210x297 mm)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Guess the number game</vt:lpstr>
      <vt:lpstr>Solve the game by divide and conquer </vt:lpstr>
      <vt:lpstr>Code it in Ruby</vt:lpstr>
    </vt:vector>
  </TitlesOfParts>
  <Company>Dorothy Stringer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number game</dc:title>
  <dc:creator>Mr T Eaglestone</dc:creator>
  <cp:lastModifiedBy>Mr T Eaglestone</cp:lastModifiedBy>
  <cp:revision>7</cp:revision>
  <dcterms:created xsi:type="dcterms:W3CDTF">2015-12-16T14:52:07Z</dcterms:created>
  <dcterms:modified xsi:type="dcterms:W3CDTF">2015-12-16T15:17:42Z</dcterms:modified>
</cp:coreProperties>
</file>