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4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49" d="100"/>
          <a:sy n="49" d="100"/>
        </p:scale>
        <p:origin x="72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29249-F856-4DD7-8A07-D8AF3FF4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CCA22B-048B-433E-B1CD-68EBD0232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A9D83A-8639-4B4F-B8C3-C1956538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C4680-C6B5-4B89-9709-AAC52D3F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39659B-0BA7-45F3-B37D-F34F488C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5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D72E2-BFD8-4BCC-A9EC-379717FA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04D863-1120-4CF5-890D-AC0DDF36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65A05C-DA50-4F24-AB48-12D4A1DE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E0374-ACB9-4170-8F56-AA97ACD6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719969-9A92-43A0-B547-A2A9420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64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495472-BDC6-4CB7-BDF6-2845D5CD8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DFD42E-B323-4597-914F-03649979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3E928A-28D2-406C-ABAD-F8D4455D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22D51B-F178-44FC-A4FB-D85C62D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EC30E0-D16B-414A-9942-1456AEE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43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7D27-C69C-4019-B707-DFDF4260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5AAACA-5A33-48A6-93A4-44EBE3E0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F8DA9-4BA9-41F8-AA29-A7538F18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01944B-DD80-4CE3-AA04-36CA2BFF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5E410-0ECB-4439-BFF6-F10B05C6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6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1FE83-5DF3-4F59-87ED-9D05B9B5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CBD0A6-785B-4557-8557-5AD41512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4B3465-6CC4-4B8A-B12B-457513E3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1EA929-6AC7-46F4-B02C-D8EB2C89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71966-5515-41E1-945E-75AC901F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9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9EAAC-987F-4FC7-9D36-BE785B28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B26F02-BDDC-49CC-8815-BE60AC58F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818C47-20F4-42E9-B25A-BC1CC3DB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07A0E-622C-49AE-934C-BC02D2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9C0175-0E8B-4600-AF72-15C408E3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7805D0-1D7F-4BB1-B787-EC0717A6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4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A2BB-88A6-4139-A653-2A07571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F9E7E2-3FCB-461B-AD68-3C8F9098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B35A0E-D5F1-4107-9D4B-0BE66C10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593060-2E30-4B81-A5A2-937F67CFD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DB5164-025E-48FF-AE9F-4FB324EB7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1EA667-2E0C-4B83-98B3-B0A299B0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F8BC54-C6F8-4A3E-B3EE-E0445CB0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48CE07-3850-43F2-A972-D31B4121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C09FD-27FA-4509-8E7C-1EAC16CD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4C6FDE-AD82-4FBE-AF00-D69DBD28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7170AC-71C0-4D37-A59A-1351B5FE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284B93-77A2-4C55-B418-D47D6A39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16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AFB676-4C54-49B0-A38D-68C9E15A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499540-80DC-4E82-BB28-7A0A67A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E62724-98C0-448F-87DD-31753CCD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4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ADC5C-CE07-42F3-9291-B0D016D0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02E77B-3B48-4760-B0B5-F9773B4D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63C9CC-F151-4D3C-AC58-6C8957CD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441821-7F54-4780-AD1C-EF3A043C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F28822-DDE8-4013-8FF9-A5D0CFD6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43C7B8-F132-43E7-BD40-01159073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8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CD3A1-E651-45FD-AEC2-86BE64D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16B581-1521-4441-8BD4-1F21F1B42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287F74-E469-4DDF-BDD5-57E9FD448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B2A17E-FA2A-4322-AAA0-6F3C40BF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DF2AE8-6F0B-4CC0-A2F3-6B2D7190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672D67-DB04-4E31-B639-02CD9805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2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7DB2BC-7255-4FBF-8851-55823323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DDC1C2-26DC-4A19-A7C0-C51A7F0E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B240F5-9BC4-4E25-AE94-8F9F1979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65E6-3807-4770-9F28-8A0D1C6C29EB}" type="datetimeFigureOut">
              <a:rPr lang="it-IT" smtClean="0"/>
              <a:t>30/06/2018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41ACB-E862-4DBA-A7D3-B767F4150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EE096-02EE-47DF-96BA-87DA6433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F64D-F729-48FE-93FF-D98EE7CB69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0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5CEE3A-03F4-4D79-AF99-F7F0C058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Battery management system realization on HV accumulator for FSAE vehicle</a:t>
            </a:r>
          </a:p>
        </p:txBody>
      </p:sp>
    </p:spTree>
    <p:extLst>
      <p:ext uri="{BB962C8B-B14F-4D97-AF65-F5344CB8AC3E}">
        <p14:creationId xmlns:p14="http://schemas.microsoft.com/office/powerpoint/2010/main" val="256014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E299-9B6B-4370-BEC0-C37414A9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Software </a:t>
            </a:r>
            <a:r>
              <a:rPr lang="it-IT" dirty="0" err="1"/>
              <a:t>development:Data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6CA92-C98A-46BB-AF2B-69AEFD7AD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122121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Cells</a:t>
            </a:r>
            <a:r>
              <a:rPr lang="it-IT" dirty="0"/>
              <a:t> </a:t>
            </a:r>
            <a:r>
              <a:rPr lang="it-IT" dirty="0" err="1"/>
              <a:t>voltage</a:t>
            </a:r>
            <a:r>
              <a:rPr lang="it-IT" dirty="0"/>
              <a:t> and temperature </a:t>
            </a:r>
            <a:r>
              <a:rPr lang="it-IT" dirty="0" err="1"/>
              <a:t>acquired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 LTC6804  and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isoSPI</a:t>
            </a:r>
            <a:r>
              <a:rPr lang="it-IT" dirty="0"/>
              <a:t> </a:t>
            </a:r>
            <a:r>
              <a:rPr lang="it-IT" dirty="0" err="1"/>
              <a:t>propetary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to LTC6820</a:t>
            </a:r>
          </a:p>
          <a:p>
            <a:r>
              <a:rPr lang="it-IT" dirty="0" err="1"/>
              <a:t>These</a:t>
            </a:r>
            <a:r>
              <a:rPr lang="it-IT" dirty="0"/>
              <a:t> data are </a:t>
            </a:r>
            <a:r>
              <a:rPr lang="it-IT" dirty="0" err="1"/>
              <a:t>transferred</a:t>
            </a:r>
            <a:r>
              <a:rPr lang="it-IT" dirty="0"/>
              <a:t> via SPI(serial </a:t>
            </a:r>
            <a:r>
              <a:rPr lang="it-IT" dirty="0" err="1"/>
              <a:t>peripherals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) to the MPU stm32</a:t>
            </a:r>
          </a:p>
          <a:p>
            <a:r>
              <a:rPr lang="it-IT" dirty="0" err="1"/>
              <a:t>Each</a:t>
            </a:r>
            <a:r>
              <a:rPr lang="it-IT" dirty="0"/>
              <a:t> data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logged</a:t>
            </a:r>
            <a:r>
              <a:rPr lang="it-IT" dirty="0"/>
              <a:t> on an SD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                                                      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68112E-8F38-4B50-AF67-9168B4182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0892" y="3069198"/>
            <a:ext cx="5181600" cy="2343517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MISO(master in slave out):Slave line for </a:t>
            </a:r>
            <a:r>
              <a:rPr lang="it-IT" dirty="0" err="1"/>
              <a:t>sending</a:t>
            </a:r>
            <a:r>
              <a:rPr lang="it-IT" dirty="0"/>
              <a:t> the data to the master</a:t>
            </a:r>
          </a:p>
          <a:p>
            <a:r>
              <a:rPr lang="it-IT" dirty="0"/>
              <a:t>MOSI(master out slave in):Master line for </a:t>
            </a:r>
            <a:r>
              <a:rPr lang="it-IT" dirty="0" err="1"/>
              <a:t>sending</a:t>
            </a:r>
            <a:r>
              <a:rPr lang="it-IT" dirty="0"/>
              <a:t> data to </a:t>
            </a:r>
            <a:r>
              <a:rPr lang="it-IT" dirty="0" err="1"/>
              <a:t>peripherals</a:t>
            </a:r>
            <a:endParaRPr lang="it-IT" dirty="0"/>
          </a:p>
          <a:p>
            <a:r>
              <a:rPr lang="it-IT" dirty="0"/>
              <a:t>SCK(serial clock):</a:t>
            </a:r>
            <a:r>
              <a:rPr lang="it-IT" dirty="0" err="1"/>
              <a:t>synchronize</a:t>
            </a:r>
            <a:r>
              <a:rPr lang="it-IT" dirty="0"/>
              <a:t> data transmission</a:t>
            </a:r>
          </a:p>
          <a:p>
            <a:r>
              <a:rPr lang="it-IT" dirty="0"/>
              <a:t>SS(slave </a:t>
            </a:r>
            <a:r>
              <a:rPr lang="it-IT" dirty="0" err="1"/>
              <a:t>select</a:t>
            </a:r>
            <a:r>
              <a:rPr lang="it-IT" dirty="0"/>
              <a:t>):</a:t>
            </a:r>
            <a:r>
              <a:rPr lang="it-IT" dirty="0" err="1"/>
              <a:t>enable</a:t>
            </a:r>
            <a:r>
              <a:rPr lang="it-IT" dirty="0"/>
              <a:t>/</a:t>
            </a:r>
            <a:r>
              <a:rPr lang="it-IT" dirty="0" err="1"/>
              <a:t>disable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slave device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300779-4E10-460C-9217-34DC7287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9198"/>
            <a:ext cx="4175953" cy="25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A268F-CB91-4FD5-9165-5853852F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development:Data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CF4FF-4DD9-45E9-8408-C9A276CF1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data  </a:t>
            </a:r>
            <a:r>
              <a:rPr lang="it-IT" dirty="0" err="1"/>
              <a:t>acquired</a:t>
            </a:r>
            <a:r>
              <a:rPr lang="it-IT" dirty="0"/>
              <a:t> by </a:t>
            </a:r>
          </a:p>
        </p:txBody>
      </p:sp>
    </p:spTree>
    <p:extLst>
      <p:ext uri="{BB962C8B-B14F-4D97-AF65-F5344CB8AC3E}">
        <p14:creationId xmlns:p14="http://schemas.microsoft.com/office/powerpoint/2010/main" val="295246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1EE24-CF8A-49CB-864A-C1A29990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development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B7A8FC-417E-4B13-8F94-95BD8B6D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84069" cy="435133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95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A425A45-7138-4B9E-8F1C-25C5EFC0C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388" r="15164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9761A4F-5D7F-4A3E-9186-1331D063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FSAE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DBDDC-FCA4-4A52-A4B8-D1DE6EFB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Internation racing competition between univeristies</a:t>
            </a:r>
          </a:p>
          <a:p>
            <a:r>
              <a:rPr lang="en-US" sz="1800"/>
              <a:t>Vehicles developed and realized by students</a:t>
            </a:r>
          </a:p>
          <a:p>
            <a:r>
              <a:rPr lang="en-US" sz="1800"/>
              <a:t>Eagle Trento racing team was born in 2016</a:t>
            </a:r>
          </a:p>
          <a:p>
            <a:r>
              <a:rPr lang="en-US" sz="1800"/>
              <a:t>This is our second vehicle: Chimera EVO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6588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98C03-B8B6-4A8E-AEAA-B12E8725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Battery</a:t>
            </a:r>
            <a:r>
              <a:rPr lang="it-IT" dirty="0"/>
              <a:t> pack </a:t>
            </a:r>
            <a:r>
              <a:rPr lang="it-IT" dirty="0" err="1"/>
              <a:t>configuration</a:t>
            </a:r>
            <a:r>
              <a:rPr lang="it-IT" dirty="0"/>
              <a:t> of Chimera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74E131E-2CC6-485A-9461-624A6CB0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648 Sony VTC5 cells disposed in 108 series and six parallels in order to achieve 453V and 6kWh</a:t>
            </a:r>
          </a:p>
          <a:p>
            <a:r>
              <a:rPr lang="en-US" dirty="0"/>
              <a:t>Two </a:t>
            </a:r>
            <a:r>
              <a:rPr lang="en-US" dirty="0" err="1"/>
              <a:t>emrax</a:t>
            </a:r>
            <a:r>
              <a:rPr lang="en-US" dirty="0"/>
              <a:t> 228, 80 kW</a:t>
            </a:r>
          </a:p>
          <a:p>
            <a:r>
              <a:rPr lang="en-US" dirty="0"/>
              <a:t>Two inverters </a:t>
            </a:r>
            <a:r>
              <a:rPr lang="en-US" dirty="0" err="1"/>
              <a:t>Bamocar</a:t>
            </a:r>
            <a:r>
              <a:rPr lang="en-US" dirty="0"/>
              <a:t> D3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3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C09B4-B768-4336-B33A-07EA72E1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1632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4152B-CA28-41E2-A8FE-AA3BCFDD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Electronic device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monitors</a:t>
            </a:r>
            <a:r>
              <a:rPr lang="it-IT" dirty="0"/>
              <a:t> a </a:t>
            </a:r>
            <a:r>
              <a:rPr lang="it-IT" dirty="0" err="1"/>
              <a:t>manages</a:t>
            </a:r>
            <a:r>
              <a:rPr lang="it-IT" dirty="0"/>
              <a:t> an accumulator </a:t>
            </a:r>
            <a:r>
              <a:rPr lang="it-IT" dirty="0" err="1"/>
              <a:t>providing</a:t>
            </a:r>
            <a:r>
              <a:rPr lang="it-IT" dirty="0"/>
              <a:t> information of:</a:t>
            </a:r>
          </a:p>
          <a:p>
            <a:r>
              <a:rPr lang="it-IT" dirty="0"/>
              <a:t>Total </a:t>
            </a:r>
            <a:r>
              <a:rPr lang="it-IT" dirty="0" err="1"/>
              <a:t>voltage</a:t>
            </a:r>
            <a:r>
              <a:rPr lang="it-IT" dirty="0"/>
              <a:t> and single </a:t>
            </a:r>
            <a:r>
              <a:rPr lang="it-IT" dirty="0" err="1"/>
              <a:t>cell</a:t>
            </a:r>
            <a:r>
              <a:rPr lang="it-IT" dirty="0"/>
              <a:t> </a:t>
            </a:r>
            <a:r>
              <a:rPr lang="it-IT" dirty="0" err="1"/>
              <a:t>voltage</a:t>
            </a:r>
            <a:endParaRPr lang="it-IT" dirty="0"/>
          </a:p>
          <a:p>
            <a:r>
              <a:rPr lang="it-IT" dirty="0"/>
              <a:t>State of </a:t>
            </a:r>
            <a:r>
              <a:rPr lang="it-IT" dirty="0" err="1"/>
              <a:t>charge</a:t>
            </a:r>
            <a:endParaRPr lang="it-IT" dirty="0"/>
          </a:p>
          <a:p>
            <a:r>
              <a:rPr lang="it-IT" dirty="0" err="1"/>
              <a:t>Temperatures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it-IT" dirty="0"/>
          </a:p>
          <a:p>
            <a:r>
              <a:rPr lang="it-IT" dirty="0"/>
              <a:t>Input and output </a:t>
            </a:r>
            <a:r>
              <a:rPr lang="it-IT" dirty="0" err="1"/>
              <a:t>current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200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02F0A-F04B-4DD2-A77D-B7FAA7C1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B8CC7-5C81-4AA5-BEB4-CB12D5C3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54" y="19223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tasks</a:t>
            </a:r>
            <a:r>
              <a:rPr lang="it-IT" dirty="0"/>
              <a:t> of the BMS:</a:t>
            </a:r>
          </a:p>
          <a:p>
            <a:r>
              <a:rPr lang="it-IT" dirty="0" err="1"/>
              <a:t>Manages</a:t>
            </a:r>
            <a:r>
              <a:rPr lang="it-IT" dirty="0"/>
              <a:t> the </a:t>
            </a:r>
            <a:r>
              <a:rPr lang="it-IT" dirty="0" err="1"/>
              <a:t>Shut</a:t>
            </a:r>
            <a:r>
              <a:rPr lang="it-IT" dirty="0"/>
              <a:t> Down System to turn off the </a:t>
            </a:r>
            <a:r>
              <a:rPr lang="it-IT" dirty="0" err="1"/>
              <a:t>tractive</a:t>
            </a:r>
            <a:r>
              <a:rPr lang="it-IT" dirty="0"/>
              <a:t> system in fault </a:t>
            </a:r>
            <a:r>
              <a:rPr lang="it-IT" dirty="0" err="1"/>
              <a:t>cases</a:t>
            </a:r>
            <a:r>
              <a:rPr lang="it-IT" dirty="0"/>
              <a:t> (Under/Over Voltage, Over Temperature ecc..)</a:t>
            </a:r>
          </a:p>
          <a:p>
            <a:r>
              <a:rPr lang="it-IT" dirty="0" err="1"/>
              <a:t>Comunication</a:t>
            </a:r>
            <a:r>
              <a:rPr lang="it-IT" dirty="0"/>
              <a:t> with the ECU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best torque to the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motors</a:t>
            </a:r>
            <a:r>
              <a:rPr lang="it-IT" dirty="0"/>
              <a:t> (</a:t>
            </a:r>
            <a:r>
              <a:rPr lang="it-IT" dirty="0" err="1"/>
              <a:t>trought</a:t>
            </a:r>
            <a:r>
              <a:rPr lang="it-IT" dirty="0"/>
              <a:t> the </a:t>
            </a:r>
            <a:r>
              <a:rPr lang="it-IT" dirty="0" err="1"/>
              <a:t>inverters</a:t>
            </a:r>
            <a:r>
              <a:rPr lang="it-IT" dirty="0"/>
              <a:t>)</a:t>
            </a:r>
          </a:p>
          <a:p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with the ECU to display the information on the </a:t>
            </a:r>
            <a:r>
              <a:rPr lang="it-IT" dirty="0" err="1"/>
              <a:t>steering</a:t>
            </a:r>
            <a:r>
              <a:rPr lang="it-IT" dirty="0"/>
              <a:t> </a:t>
            </a:r>
            <a:r>
              <a:rPr lang="it-IT" dirty="0" err="1"/>
              <a:t>wheel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 time</a:t>
            </a:r>
          </a:p>
          <a:p>
            <a:r>
              <a:rPr lang="it-IT" dirty="0" err="1"/>
              <a:t>Manages</a:t>
            </a:r>
            <a:r>
              <a:rPr lang="it-IT" dirty="0"/>
              <a:t> of the </a:t>
            </a:r>
            <a:r>
              <a:rPr lang="it-IT" dirty="0" err="1"/>
              <a:t>cooling</a:t>
            </a:r>
            <a:r>
              <a:rPr lang="it-IT" dirty="0"/>
              <a:t> system of the accumulator </a:t>
            </a:r>
            <a:r>
              <a:rPr lang="it-IT" dirty="0" err="1"/>
              <a:t>analyzing</a:t>
            </a:r>
            <a:r>
              <a:rPr lang="it-IT" dirty="0"/>
              <a:t> the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temperatures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6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856A2-B3A8-4C36-AC78-F903B501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Management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1D4C7-B4BA-409D-A8A3-8444A446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There</a:t>
            </a:r>
            <a:r>
              <a:rPr lang="it-IT" dirty="0"/>
              <a:t> are 3 </a:t>
            </a:r>
            <a:r>
              <a:rPr lang="it-IT" dirty="0" err="1"/>
              <a:t>different</a:t>
            </a:r>
            <a:r>
              <a:rPr lang="it-IT" dirty="0"/>
              <a:t> BMS </a:t>
            </a:r>
            <a:r>
              <a:rPr lang="it-IT" dirty="0" err="1"/>
              <a:t>implementation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Centralized</a:t>
            </a:r>
            <a:r>
              <a:rPr lang="it-IT" dirty="0"/>
              <a:t> BMS: Single big Master PCB</a:t>
            </a:r>
          </a:p>
          <a:p>
            <a:r>
              <a:rPr lang="it-IT" dirty="0" err="1"/>
              <a:t>Distribuited</a:t>
            </a:r>
            <a:r>
              <a:rPr lang="it-IT" dirty="0"/>
              <a:t> BMS: Master PCB to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Slaves</a:t>
            </a:r>
            <a:r>
              <a:rPr lang="it-IT" dirty="0"/>
              <a:t> PCB, single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  <a:p>
            <a:r>
              <a:rPr lang="it-IT" dirty="0" err="1"/>
              <a:t>Hybrid</a:t>
            </a:r>
            <a:r>
              <a:rPr lang="it-IT" dirty="0"/>
              <a:t> BMS: Master PCB to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Slaves</a:t>
            </a:r>
            <a:r>
              <a:rPr lang="it-IT" dirty="0"/>
              <a:t> PCB,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080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80A41-EC80-4934-9035-3EB8EFFA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Main architecture of EagleBMS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B83A5FD-A7EB-4EEE-8400-49E08FA0D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6" y="1266824"/>
            <a:ext cx="5667374" cy="47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F2541-5799-43F1-B180-56410834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470"/>
            <a:ext cx="10515600" cy="4884493"/>
          </a:xfrm>
        </p:spPr>
        <p:txBody>
          <a:bodyPr/>
          <a:lstStyle/>
          <a:p>
            <a:r>
              <a:rPr lang="it-IT" dirty="0"/>
              <a:t>HW </a:t>
            </a:r>
            <a:r>
              <a:rPr lang="it-IT" dirty="0" err="1"/>
              <a:t>development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 SW </a:t>
            </a:r>
            <a:r>
              <a:rPr lang="it-IT" dirty="0" err="1"/>
              <a:t>development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3A4D6B-2A3B-427C-BB56-FD2FA674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93" y="766762"/>
            <a:ext cx="4345262" cy="30010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3642AB-B68F-4544-B902-D420D633A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4" t="10469" r="24255" b="20227"/>
          <a:stretch/>
        </p:blipFill>
        <p:spPr>
          <a:xfrm>
            <a:off x="8048605" y="1121302"/>
            <a:ext cx="3810000" cy="26465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D7037FD-44C5-42AF-8687-D1075F646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806" y="3668041"/>
            <a:ext cx="3378755" cy="2864294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A0F1FE0-C88D-4249-AB91-4CF3ACC4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08" y="3767846"/>
            <a:ext cx="4881097" cy="27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6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6BDCA6C3-965F-47D5-8884-DEB3CB7A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-1" r="921" b="1279"/>
          <a:stretch/>
        </p:blipFill>
        <p:spPr>
          <a:xfrm>
            <a:off x="1428751" y="300990"/>
            <a:ext cx="9368204" cy="61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349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Battery management system realization on HV accumulator for FSAE vehicle</vt:lpstr>
      <vt:lpstr>FSAE</vt:lpstr>
      <vt:lpstr>Battery pack configuration of Chimera</vt:lpstr>
      <vt:lpstr>Battery Management System </vt:lpstr>
      <vt:lpstr>Battery Management System</vt:lpstr>
      <vt:lpstr>Battery Management System</vt:lpstr>
      <vt:lpstr>Main architecture of EagleBMS</vt:lpstr>
      <vt:lpstr>Presentazione standard di PowerPoint</vt:lpstr>
      <vt:lpstr>Presentazione standard di PowerPoint</vt:lpstr>
      <vt:lpstr>Software development:Data acquisition</vt:lpstr>
      <vt:lpstr>Software development:Data acquisition</vt:lpstr>
      <vt:lpstr>Software development: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 realization on HV accumulator for FSAE vehicle</dc:title>
  <dc:creator>Riccardo Maistri</dc:creator>
  <cp:lastModifiedBy>Riccardo Maistri</cp:lastModifiedBy>
  <cp:revision>28</cp:revision>
  <dcterms:created xsi:type="dcterms:W3CDTF">2018-06-17T08:05:49Z</dcterms:created>
  <dcterms:modified xsi:type="dcterms:W3CDTF">2018-06-30T13:44:13Z</dcterms:modified>
</cp:coreProperties>
</file>