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65" autoAdjust="0"/>
    <p:restoredTop sz="94660"/>
  </p:normalViewPr>
  <p:slideViewPr>
    <p:cSldViewPr snapToGrid="0">
      <p:cViewPr varScale="1">
        <p:scale>
          <a:sx n="12" d="100"/>
          <a:sy n="12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41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5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9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0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6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5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2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6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7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7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8D9C-017E-4A4E-815A-AC7A24517514}" type="datetimeFigureOut">
              <a:rPr lang="it-IT" smtClean="0"/>
              <a:t>02/08/2018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DA37-61B2-403A-BB57-C235B5BB1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30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C89ACB-A84A-4B6E-8CE3-AA1BDA010962}"/>
              </a:ext>
            </a:extLst>
          </p:cNvPr>
          <p:cNvSpPr txBox="1"/>
          <p:nvPr/>
        </p:nvSpPr>
        <p:spPr>
          <a:xfrm>
            <a:off x="1911926" y="6234545"/>
            <a:ext cx="1119447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1E274B"/>
                </a:solidFill>
                <a:latin typeface="Lato Black" panose="020F0A02020204030203" pitchFamily="34" charset="0"/>
              </a:rPr>
              <a:t>TITOLETTO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6000" dirty="0">
                <a:latin typeface="Lato" panose="020F0502020204030203" pitchFamily="34" charset="0"/>
              </a:rPr>
              <a:t>Testo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6000" dirty="0">
                <a:latin typeface="Lato" panose="020F0502020204030203" pitchFamily="34" charset="0"/>
              </a:rPr>
              <a:t>testo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6000" dirty="0">
                <a:latin typeface="Lato" panose="020F0502020204030203" pitchFamily="34" charset="0"/>
              </a:rPr>
              <a:t>testo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6000" dirty="0">
                <a:latin typeface="Lato" panose="020F0502020204030203" pitchFamily="34" charset="0"/>
              </a:rPr>
              <a:t>testo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  <a:r>
              <a:rPr lang="it-IT" sz="6000" dirty="0" err="1">
                <a:latin typeface="Lato" panose="020F0502020204030203" pitchFamily="34" charset="0"/>
              </a:rPr>
              <a:t>testo</a:t>
            </a:r>
            <a:r>
              <a:rPr lang="it-IT" sz="6000" dirty="0">
                <a:latin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075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35</Words>
  <Application>Microsoft Office PowerPoint</Application>
  <PresentationFormat>Personalizzato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Lato Black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Scoccianti</dc:creator>
  <cp:lastModifiedBy>Laura Scoccianti</cp:lastModifiedBy>
  <cp:revision>6</cp:revision>
  <dcterms:created xsi:type="dcterms:W3CDTF">2018-08-01T11:37:06Z</dcterms:created>
  <dcterms:modified xsi:type="dcterms:W3CDTF">2018-08-02T10:28:05Z</dcterms:modified>
</cp:coreProperties>
</file>