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5" r:id="rId9"/>
    <p:sldId id="264" r:id="rId10"/>
    <p:sldId id="263" r:id="rId11"/>
    <p:sldId id="266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74" autoAdjust="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29249-F856-4DD7-8A07-D8AF3FF46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3CCA22B-048B-433E-B1CD-68EBD0232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0A9D83A-8639-4B4F-B8C3-C19565381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65E6-3807-4770-9F28-8A0D1C6C29EB}" type="datetimeFigureOut">
              <a:rPr lang="it-IT" smtClean="0"/>
              <a:t>17/06/2018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3AC4680-C6B5-4B89-9709-AAC52D3FF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39659B-0BA7-45F3-B37D-F34F488CB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F64D-F729-48FE-93FF-D98EE7CB69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052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4D72E2-BFD8-4BCC-A9EC-379717FAD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404D863-1120-4CF5-890D-AC0DDF364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465A05C-DA50-4F24-AB48-12D4A1DE8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65E6-3807-4770-9F28-8A0D1C6C29EB}" type="datetimeFigureOut">
              <a:rPr lang="it-IT" smtClean="0"/>
              <a:t>17/06/2018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2E0374-ACB9-4170-8F56-AA97ACD6D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719969-9A92-43A0-B547-A2A942047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F64D-F729-48FE-93FF-D98EE7CB69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464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A495472-BDC6-4CB7-BDF6-2845D5CD8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3DFD42E-B323-4597-914F-036499798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3E928A-28D2-406C-ABAD-F8D4455D1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65E6-3807-4770-9F28-8A0D1C6C29EB}" type="datetimeFigureOut">
              <a:rPr lang="it-IT" smtClean="0"/>
              <a:t>17/06/2018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22D51B-F178-44FC-A4FB-D85C62D3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9EC30E0-D16B-414A-9942-1456AEE1B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F64D-F729-48FE-93FF-D98EE7CB69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743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317D27-C69C-4019-B707-DFDF42609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5AAACA-5A33-48A6-93A4-44EBE3E0E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4F8DA9-4BA9-41F8-AA29-A7538F18F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65E6-3807-4770-9F28-8A0D1C6C29EB}" type="datetimeFigureOut">
              <a:rPr lang="it-IT" smtClean="0"/>
              <a:t>17/06/2018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D01944B-DD80-4CE3-AA04-36CA2BFF4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45E410-0ECB-4439-BFF6-F10B05C66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F64D-F729-48FE-93FF-D98EE7CB69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466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E1FE83-5DF3-4F59-87ED-9D05B9B5E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7CBD0A6-785B-4557-8557-5AD415126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34B3465-6CC4-4B8A-B12B-457513E31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65E6-3807-4770-9F28-8A0D1C6C29EB}" type="datetimeFigureOut">
              <a:rPr lang="it-IT" smtClean="0"/>
              <a:t>17/06/2018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41EA929-6AC7-46F4-B02C-D8EB2C894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A471966-5515-41E1-945E-75AC901F3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F64D-F729-48FE-93FF-D98EE7CB69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09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59EAAC-987F-4FC7-9D36-BE785B283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B26F02-BDDC-49CC-8815-BE60AC58F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1818C47-20F4-42E9-B25A-BC1CC3DB8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3407A0E-622C-49AE-934C-BC02D204A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65E6-3807-4770-9F28-8A0D1C6C29EB}" type="datetimeFigureOut">
              <a:rPr lang="it-IT" smtClean="0"/>
              <a:t>17/06/2018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89C0175-0E8B-4600-AF72-15C408E32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E7805D0-1D7F-4BB1-B787-EC0717A67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F64D-F729-48FE-93FF-D98EE7CB69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7432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54A2BB-88A6-4139-A653-2A0757101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0F9E7E2-3FCB-461B-AD68-3C8F90981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BB35A0E-D5F1-4107-9D4B-0BE66C107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7593060-2E30-4B81-A5A2-937F67CFD4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BDB5164-025E-48FF-AE9F-4FB324EB7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61EA667-2E0C-4B83-98B3-B0A299B0F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65E6-3807-4770-9F28-8A0D1C6C29EB}" type="datetimeFigureOut">
              <a:rPr lang="it-IT" smtClean="0"/>
              <a:t>17/06/2018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8F8BC54-C6F8-4A3E-B3EE-E0445CB04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148CE07-3850-43F2-A972-D31B4121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F64D-F729-48FE-93FF-D98EE7CB69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632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CC09FD-27FA-4509-8E7C-1EAC16CD7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F4C6FDE-AD82-4FBE-AF00-D69DBD281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65E6-3807-4770-9F28-8A0D1C6C29EB}" type="datetimeFigureOut">
              <a:rPr lang="it-IT" smtClean="0"/>
              <a:t>17/06/2018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97170AC-71C0-4D37-A59A-1351B5FE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C284B93-77A2-4C55-B418-D47D6A39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F64D-F729-48FE-93FF-D98EE7CB69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5161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FAFB676-4C54-49B0-A38D-68C9E15AF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65E6-3807-4770-9F28-8A0D1C6C29EB}" type="datetimeFigureOut">
              <a:rPr lang="it-IT" smtClean="0"/>
              <a:t>17/06/2018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3499540-80DC-4E82-BB28-7A0A67A09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5E62724-98C0-448F-87DD-31753CCD5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F64D-F729-48FE-93FF-D98EE7CB69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6475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EADC5C-CE07-42F3-9291-B0D016D06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702E77B-3B48-4760-B0B5-F9773B4DC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663C9CC-F151-4D3C-AC58-6C8957CDA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D441821-7F54-4780-AD1C-EF3A043CA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65E6-3807-4770-9F28-8A0D1C6C29EB}" type="datetimeFigureOut">
              <a:rPr lang="it-IT" smtClean="0"/>
              <a:t>17/06/2018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DF28822-DDE8-4013-8FF9-A5D0CFD6E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043C7B8-F132-43E7-BD40-011590731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F64D-F729-48FE-93FF-D98EE7CB69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6382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ACD3A1-E651-45FD-AEC2-86BE64D72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316B581-1521-4441-8BD4-1F21F1B420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6287F74-E469-4DDF-BDD5-57E9FD448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6B2A17E-FA2A-4322-AAA0-6F3C40BF7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65E6-3807-4770-9F28-8A0D1C6C29EB}" type="datetimeFigureOut">
              <a:rPr lang="it-IT" smtClean="0"/>
              <a:t>17/06/2018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EDF2AE8-6F0B-4CC0-A2F3-6B2D7190A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F672D67-DB04-4E31-B639-02CD98050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F64D-F729-48FE-93FF-D98EE7CB69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9298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97DB2BC-7255-4FBF-8851-55823323A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ADDC1C2-26DC-4A19-A7C0-C51A7F0E3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2B240F5-9BC4-4E25-AE94-8F9F1979D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165E6-3807-4770-9F28-8A0D1C6C29EB}" type="datetimeFigureOut">
              <a:rPr lang="it-IT" smtClean="0"/>
              <a:t>17/06/2018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8A41ACB-E862-4DBA-A7D3-B767F4150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2EE096-02EE-47DF-96BA-87DA6433E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6F64D-F729-48FE-93FF-D98EE7CB69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1092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10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2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75CEE3A-03F4-4D79-AF99-F7F0C0588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it-IT" sz="4400"/>
              <a:t>Battery management system realization on HV accumulator for FSAE vehicle</a:t>
            </a:r>
          </a:p>
        </p:txBody>
      </p:sp>
    </p:spTree>
    <p:extLst>
      <p:ext uri="{BB962C8B-B14F-4D97-AF65-F5344CB8AC3E}">
        <p14:creationId xmlns:p14="http://schemas.microsoft.com/office/powerpoint/2010/main" val="2560144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1AE299-9B6B-4370-BEC0-C37414A90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dirty="0"/>
              <a:t>Data </a:t>
            </a:r>
            <a:r>
              <a:rPr lang="it-IT" dirty="0" err="1"/>
              <a:t>acquisition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D6CA92-C98A-46BB-AF2B-69AEFD7ADF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2122121"/>
          </a:xfrm>
        </p:spPr>
        <p:txBody>
          <a:bodyPr>
            <a:normAutofit fontScale="70000" lnSpcReduction="20000"/>
          </a:bodyPr>
          <a:lstStyle/>
          <a:p>
            <a:r>
              <a:rPr lang="it-IT" dirty="0" err="1"/>
              <a:t>Cells</a:t>
            </a:r>
            <a:r>
              <a:rPr lang="it-IT" dirty="0"/>
              <a:t> </a:t>
            </a:r>
            <a:r>
              <a:rPr lang="it-IT" dirty="0" err="1"/>
              <a:t>voltage</a:t>
            </a:r>
            <a:r>
              <a:rPr lang="it-IT" dirty="0"/>
              <a:t> and temperature </a:t>
            </a:r>
            <a:r>
              <a:rPr lang="it-IT" dirty="0" err="1"/>
              <a:t>acquired</a:t>
            </a:r>
            <a:r>
              <a:rPr lang="it-IT" dirty="0"/>
              <a:t> by </a:t>
            </a:r>
            <a:r>
              <a:rPr lang="it-IT" dirty="0" err="1"/>
              <a:t>each</a:t>
            </a:r>
            <a:r>
              <a:rPr lang="it-IT" dirty="0"/>
              <a:t>  LTC6804  and </a:t>
            </a:r>
            <a:r>
              <a:rPr lang="it-IT" dirty="0" err="1"/>
              <a:t>send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dirty="0" err="1"/>
              <a:t>isoSPI</a:t>
            </a:r>
            <a:r>
              <a:rPr lang="it-IT" dirty="0"/>
              <a:t> </a:t>
            </a:r>
            <a:r>
              <a:rPr lang="it-IT" dirty="0" err="1"/>
              <a:t>propetary</a:t>
            </a:r>
            <a:r>
              <a:rPr lang="it-IT" dirty="0"/>
              <a:t> </a:t>
            </a:r>
            <a:r>
              <a:rPr lang="it-IT" dirty="0" err="1"/>
              <a:t>protocol</a:t>
            </a:r>
            <a:r>
              <a:rPr lang="it-IT" dirty="0"/>
              <a:t> to LTC6820</a:t>
            </a:r>
          </a:p>
          <a:p>
            <a:r>
              <a:rPr lang="it-IT" dirty="0" err="1"/>
              <a:t>These</a:t>
            </a:r>
            <a:r>
              <a:rPr lang="it-IT" dirty="0"/>
              <a:t> data are </a:t>
            </a:r>
            <a:r>
              <a:rPr lang="it-IT" dirty="0" err="1"/>
              <a:t>transferred</a:t>
            </a:r>
            <a:r>
              <a:rPr lang="it-IT" dirty="0"/>
              <a:t> via SPI(serial </a:t>
            </a:r>
            <a:r>
              <a:rPr lang="it-IT" dirty="0" err="1"/>
              <a:t>peripherals</a:t>
            </a:r>
            <a:r>
              <a:rPr lang="it-IT" dirty="0"/>
              <a:t> </a:t>
            </a:r>
            <a:r>
              <a:rPr lang="it-IT" dirty="0" err="1"/>
              <a:t>interface</a:t>
            </a:r>
            <a:r>
              <a:rPr lang="it-IT" dirty="0"/>
              <a:t>) to the MPU stm32</a:t>
            </a:r>
          </a:p>
          <a:p>
            <a:r>
              <a:rPr lang="it-IT" dirty="0" err="1"/>
              <a:t>Each</a:t>
            </a:r>
            <a:r>
              <a:rPr lang="it-IT" dirty="0"/>
              <a:t> data </a:t>
            </a:r>
            <a:r>
              <a:rPr lang="it-IT" dirty="0" err="1"/>
              <a:t>sent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logged</a:t>
            </a:r>
            <a:r>
              <a:rPr lang="it-IT" dirty="0"/>
              <a:t> on an SD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                                                          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068112E-8F38-4B50-AF67-9168B4182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80892" y="3069198"/>
            <a:ext cx="5181600" cy="2343517"/>
          </a:xfrm>
        </p:spPr>
        <p:txBody>
          <a:bodyPr>
            <a:normAutofit fontScale="70000" lnSpcReduction="20000"/>
          </a:bodyPr>
          <a:lstStyle/>
          <a:p>
            <a:r>
              <a:rPr lang="it-IT" dirty="0"/>
              <a:t>MISO(master in slave out):Slave line for </a:t>
            </a:r>
            <a:r>
              <a:rPr lang="it-IT" dirty="0" err="1"/>
              <a:t>sending</a:t>
            </a:r>
            <a:r>
              <a:rPr lang="it-IT" dirty="0"/>
              <a:t> the data to the master</a:t>
            </a:r>
          </a:p>
          <a:p>
            <a:r>
              <a:rPr lang="it-IT" dirty="0"/>
              <a:t>MOSI(master out slave in):Master line for </a:t>
            </a:r>
            <a:r>
              <a:rPr lang="it-IT" dirty="0" err="1"/>
              <a:t>sending</a:t>
            </a:r>
            <a:r>
              <a:rPr lang="it-IT" dirty="0"/>
              <a:t> data to </a:t>
            </a:r>
            <a:r>
              <a:rPr lang="it-IT" dirty="0" err="1"/>
              <a:t>peripherals</a:t>
            </a:r>
            <a:endParaRPr lang="it-IT" dirty="0"/>
          </a:p>
          <a:p>
            <a:r>
              <a:rPr lang="it-IT" dirty="0"/>
              <a:t>SCK(serial clock):</a:t>
            </a:r>
            <a:r>
              <a:rPr lang="it-IT" dirty="0" err="1"/>
              <a:t>synchronize</a:t>
            </a:r>
            <a:r>
              <a:rPr lang="it-IT" dirty="0"/>
              <a:t> data transmission</a:t>
            </a:r>
          </a:p>
          <a:p>
            <a:r>
              <a:rPr lang="it-IT" dirty="0"/>
              <a:t>SS(slave </a:t>
            </a:r>
            <a:r>
              <a:rPr lang="it-IT" dirty="0" err="1"/>
              <a:t>select</a:t>
            </a:r>
            <a:r>
              <a:rPr lang="it-IT" dirty="0"/>
              <a:t>):</a:t>
            </a:r>
            <a:r>
              <a:rPr lang="it-IT" dirty="0" err="1"/>
              <a:t>enable</a:t>
            </a:r>
            <a:r>
              <a:rPr lang="it-IT" dirty="0"/>
              <a:t>/</a:t>
            </a:r>
            <a:r>
              <a:rPr lang="it-IT" dirty="0" err="1"/>
              <a:t>disable</a:t>
            </a:r>
            <a:r>
              <a:rPr lang="it-IT" dirty="0"/>
              <a:t> </a:t>
            </a:r>
            <a:r>
              <a:rPr lang="it-IT" dirty="0" err="1"/>
              <a:t>specific</a:t>
            </a:r>
            <a:r>
              <a:rPr lang="it-IT" dirty="0"/>
              <a:t> slave device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8300779-4E10-460C-9217-34DC72872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69198"/>
            <a:ext cx="4175953" cy="253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42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EA268F-CB91-4FD5-9165-5853852F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acquisition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4CF4FF-4DD9-45E9-8408-C9A276CF1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12277"/>
            <a:ext cx="10515600" cy="4664686"/>
          </a:xfrm>
        </p:spPr>
        <p:txBody>
          <a:bodyPr/>
          <a:lstStyle/>
          <a:p>
            <a:r>
              <a:rPr lang="it-IT" dirty="0" err="1"/>
              <a:t>Current</a:t>
            </a:r>
            <a:r>
              <a:rPr lang="it-IT" dirty="0"/>
              <a:t> data  </a:t>
            </a:r>
            <a:r>
              <a:rPr lang="it-IT" dirty="0" err="1"/>
              <a:t>acquired</a:t>
            </a:r>
            <a:r>
              <a:rPr lang="it-IT" dirty="0"/>
              <a:t> by</a:t>
            </a:r>
          </a:p>
        </p:txBody>
      </p:sp>
    </p:spTree>
    <p:extLst>
      <p:ext uri="{BB962C8B-B14F-4D97-AF65-F5344CB8AC3E}">
        <p14:creationId xmlns:p14="http://schemas.microsoft.com/office/powerpoint/2010/main" val="2952464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A425A45-7138-4B9E-8F1C-25C5EFC0C5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3388" r="15164" b="-1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9761A4F-5D7F-4A3E-9186-1331D0634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FSAE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ADBDDC-FCA4-4A52-A4B8-D1DE6EFBD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5321" y="2575034"/>
            <a:ext cx="5120113" cy="34622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/>
              <a:t>Internation racing competition between univeristies</a:t>
            </a:r>
          </a:p>
          <a:p>
            <a:r>
              <a:rPr lang="en-US" sz="1800"/>
              <a:t>Vehicles developed and realized by students</a:t>
            </a:r>
          </a:p>
          <a:p>
            <a:r>
              <a:rPr lang="en-US" sz="1800"/>
              <a:t>Eagle Trento racing team was born in 2016</a:t>
            </a:r>
          </a:p>
          <a:p>
            <a:r>
              <a:rPr lang="en-US" sz="1800"/>
              <a:t>This is our second vehicle: Chimera EVO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65888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D98C03-B8B6-4A8E-AEAA-B12E87256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405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Electrical</a:t>
            </a:r>
            <a:r>
              <a:rPr lang="it-IT" dirty="0"/>
              <a:t> </a:t>
            </a:r>
            <a:r>
              <a:rPr lang="it-IT" dirty="0" err="1"/>
              <a:t>configuration</a:t>
            </a:r>
            <a:r>
              <a:rPr lang="it-IT" dirty="0"/>
              <a:t> of Chimera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A4E7A4A0-528F-45C2-B063-7D0CC3C74F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4626" y="1082363"/>
            <a:ext cx="6057900" cy="56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397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2C09B4-B768-4336-B33A-07EA72E1D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716329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Battery</a:t>
            </a:r>
            <a:r>
              <a:rPr lang="it-IT" dirty="0"/>
              <a:t> Management System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D4152B-CA28-41E2-A8FE-AA3BCFDDF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2277"/>
            <a:ext cx="10515600" cy="4664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Electronic device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monitors</a:t>
            </a:r>
            <a:r>
              <a:rPr lang="it-IT" dirty="0"/>
              <a:t> a </a:t>
            </a:r>
            <a:r>
              <a:rPr lang="it-IT" dirty="0" err="1"/>
              <a:t>manages</a:t>
            </a:r>
            <a:r>
              <a:rPr lang="it-IT" dirty="0"/>
              <a:t> an accumulator </a:t>
            </a:r>
            <a:r>
              <a:rPr lang="it-IT" dirty="0" err="1"/>
              <a:t>providing</a:t>
            </a:r>
            <a:r>
              <a:rPr lang="it-IT" dirty="0"/>
              <a:t> information of:</a:t>
            </a:r>
          </a:p>
          <a:p>
            <a:r>
              <a:rPr lang="it-IT" dirty="0"/>
              <a:t>Total </a:t>
            </a:r>
            <a:r>
              <a:rPr lang="it-IT" dirty="0" err="1"/>
              <a:t>voltage</a:t>
            </a:r>
            <a:r>
              <a:rPr lang="it-IT" dirty="0"/>
              <a:t> and single </a:t>
            </a:r>
            <a:r>
              <a:rPr lang="it-IT" dirty="0" err="1"/>
              <a:t>cell</a:t>
            </a:r>
            <a:r>
              <a:rPr lang="it-IT" dirty="0"/>
              <a:t> </a:t>
            </a:r>
            <a:r>
              <a:rPr lang="it-IT" dirty="0" err="1"/>
              <a:t>voltage</a:t>
            </a:r>
            <a:endParaRPr lang="it-IT" dirty="0"/>
          </a:p>
          <a:p>
            <a:r>
              <a:rPr lang="it-IT" dirty="0"/>
              <a:t>State of </a:t>
            </a:r>
            <a:r>
              <a:rPr lang="it-IT" dirty="0" err="1"/>
              <a:t>charge</a:t>
            </a:r>
            <a:endParaRPr lang="it-IT" dirty="0"/>
          </a:p>
          <a:p>
            <a:r>
              <a:rPr lang="it-IT" dirty="0" err="1"/>
              <a:t>Temperatures</a:t>
            </a:r>
            <a:r>
              <a:rPr lang="it-IT" dirty="0"/>
              <a:t> of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states</a:t>
            </a:r>
            <a:endParaRPr lang="it-IT" dirty="0"/>
          </a:p>
          <a:p>
            <a:r>
              <a:rPr lang="it-IT" dirty="0"/>
              <a:t>Input and output </a:t>
            </a:r>
            <a:r>
              <a:rPr lang="it-IT" dirty="0" err="1"/>
              <a:t>current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2008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102F0A-F04B-4DD2-A77D-B7FAA7C10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6137"/>
          </a:xfrm>
        </p:spPr>
        <p:txBody>
          <a:bodyPr/>
          <a:lstStyle/>
          <a:p>
            <a:r>
              <a:rPr lang="it-IT" dirty="0" err="1"/>
              <a:t>Battery</a:t>
            </a:r>
            <a:r>
              <a:rPr lang="it-IT" dirty="0"/>
              <a:t> Management System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0B8CC7-5C81-4AA5-BEB4-CB12D5C34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654" y="192234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</a:t>
            </a:r>
            <a:r>
              <a:rPr lang="it-IT" dirty="0" err="1"/>
              <a:t>tasks</a:t>
            </a:r>
            <a:r>
              <a:rPr lang="it-IT" dirty="0"/>
              <a:t> of the BMS:</a:t>
            </a:r>
          </a:p>
          <a:p>
            <a:r>
              <a:rPr lang="it-IT" dirty="0" err="1"/>
              <a:t>Manages</a:t>
            </a:r>
            <a:r>
              <a:rPr lang="it-IT" dirty="0"/>
              <a:t> the </a:t>
            </a:r>
            <a:r>
              <a:rPr lang="it-IT" dirty="0" err="1"/>
              <a:t>Shut</a:t>
            </a:r>
            <a:r>
              <a:rPr lang="it-IT" dirty="0"/>
              <a:t> Down System to turn off the </a:t>
            </a:r>
            <a:r>
              <a:rPr lang="it-IT" dirty="0" err="1"/>
              <a:t>tractive</a:t>
            </a:r>
            <a:r>
              <a:rPr lang="it-IT" dirty="0"/>
              <a:t> system in fault </a:t>
            </a:r>
            <a:r>
              <a:rPr lang="it-IT" dirty="0" err="1"/>
              <a:t>cases</a:t>
            </a:r>
            <a:r>
              <a:rPr lang="it-IT" dirty="0"/>
              <a:t> (Under/Over Voltage, Over Temperature ecc..)</a:t>
            </a:r>
          </a:p>
          <a:p>
            <a:r>
              <a:rPr lang="it-IT" dirty="0" err="1"/>
              <a:t>Comunication</a:t>
            </a:r>
            <a:r>
              <a:rPr lang="it-IT" dirty="0"/>
              <a:t> with the ECU to </a:t>
            </a:r>
            <a:r>
              <a:rPr lang="it-IT" dirty="0" err="1"/>
              <a:t>optimize</a:t>
            </a:r>
            <a:r>
              <a:rPr lang="it-IT" dirty="0"/>
              <a:t> the </a:t>
            </a:r>
            <a:r>
              <a:rPr lang="it-IT" dirty="0" err="1"/>
              <a:t>parameters</a:t>
            </a:r>
            <a:r>
              <a:rPr lang="it-IT" dirty="0"/>
              <a:t> to </a:t>
            </a:r>
            <a:r>
              <a:rPr lang="it-IT" dirty="0" err="1"/>
              <a:t>provide</a:t>
            </a:r>
            <a:r>
              <a:rPr lang="it-IT" dirty="0"/>
              <a:t> the best torque to the </a:t>
            </a:r>
            <a:r>
              <a:rPr lang="it-IT" dirty="0" err="1"/>
              <a:t>electric</a:t>
            </a:r>
            <a:r>
              <a:rPr lang="it-IT" dirty="0"/>
              <a:t> </a:t>
            </a:r>
            <a:r>
              <a:rPr lang="it-IT" dirty="0" err="1"/>
              <a:t>motors</a:t>
            </a:r>
            <a:r>
              <a:rPr lang="it-IT" dirty="0"/>
              <a:t> (</a:t>
            </a:r>
            <a:r>
              <a:rPr lang="it-IT" dirty="0" err="1"/>
              <a:t>trought</a:t>
            </a:r>
            <a:r>
              <a:rPr lang="it-IT" dirty="0"/>
              <a:t> the </a:t>
            </a:r>
            <a:r>
              <a:rPr lang="it-IT" dirty="0" err="1"/>
              <a:t>inverters</a:t>
            </a:r>
            <a:r>
              <a:rPr lang="it-IT" dirty="0"/>
              <a:t>)</a:t>
            </a:r>
          </a:p>
          <a:p>
            <a:r>
              <a:rPr lang="it-IT" dirty="0"/>
              <a:t> </a:t>
            </a:r>
            <a:r>
              <a:rPr lang="it-IT" dirty="0" err="1"/>
              <a:t>Communication</a:t>
            </a:r>
            <a:r>
              <a:rPr lang="it-IT" dirty="0"/>
              <a:t> with the ECU to display the information on the </a:t>
            </a:r>
            <a:r>
              <a:rPr lang="it-IT" dirty="0" err="1"/>
              <a:t>steering</a:t>
            </a:r>
            <a:r>
              <a:rPr lang="it-IT" dirty="0"/>
              <a:t> </a:t>
            </a:r>
            <a:r>
              <a:rPr lang="it-IT" dirty="0" err="1"/>
              <a:t>wheel</a:t>
            </a:r>
            <a:r>
              <a:rPr lang="it-IT" dirty="0"/>
              <a:t> in </a:t>
            </a:r>
            <a:r>
              <a:rPr lang="it-IT" dirty="0" err="1"/>
              <a:t>real</a:t>
            </a:r>
            <a:r>
              <a:rPr lang="it-IT" dirty="0"/>
              <a:t> time</a:t>
            </a:r>
          </a:p>
          <a:p>
            <a:r>
              <a:rPr lang="it-IT" dirty="0" err="1"/>
              <a:t>Manages</a:t>
            </a:r>
            <a:r>
              <a:rPr lang="it-IT" dirty="0"/>
              <a:t> of the </a:t>
            </a:r>
            <a:r>
              <a:rPr lang="it-IT" dirty="0" err="1"/>
              <a:t>cooling</a:t>
            </a:r>
            <a:r>
              <a:rPr lang="it-IT" dirty="0"/>
              <a:t> system of the accumulator </a:t>
            </a:r>
            <a:r>
              <a:rPr lang="it-IT" dirty="0" err="1"/>
              <a:t>analyzing</a:t>
            </a:r>
            <a:r>
              <a:rPr lang="it-IT" dirty="0"/>
              <a:t> the information </a:t>
            </a:r>
            <a:r>
              <a:rPr lang="it-IT" dirty="0" err="1"/>
              <a:t>about</a:t>
            </a:r>
            <a:r>
              <a:rPr lang="it-IT" dirty="0"/>
              <a:t> the </a:t>
            </a:r>
            <a:r>
              <a:rPr lang="it-IT" dirty="0" err="1"/>
              <a:t>internal</a:t>
            </a:r>
            <a:r>
              <a:rPr lang="it-IT" dirty="0"/>
              <a:t> </a:t>
            </a:r>
            <a:r>
              <a:rPr lang="it-IT" dirty="0" err="1"/>
              <a:t>temperatures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10696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0856A2-B3A8-4C36-AC78-F903B501E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Battery</a:t>
            </a:r>
            <a:r>
              <a:rPr lang="it-IT" dirty="0"/>
              <a:t> Management System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A1D4C7-B4BA-409D-A8A3-8444A4467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/>
              <a:t>There</a:t>
            </a:r>
            <a:r>
              <a:rPr lang="it-IT" dirty="0"/>
              <a:t> are 3 </a:t>
            </a:r>
            <a:r>
              <a:rPr lang="it-IT" dirty="0" err="1"/>
              <a:t>different</a:t>
            </a:r>
            <a:r>
              <a:rPr lang="it-IT" dirty="0"/>
              <a:t> BMS </a:t>
            </a:r>
            <a:r>
              <a:rPr lang="it-IT" dirty="0" err="1"/>
              <a:t>implementation</a:t>
            </a:r>
            <a:r>
              <a:rPr lang="it-IT" dirty="0"/>
              <a:t>: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 err="1"/>
              <a:t>Centralized</a:t>
            </a:r>
            <a:r>
              <a:rPr lang="it-IT" dirty="0"/>
              <a:t> BMS: Single big Master PCB</a:t>
            </a:r>
          </a:p>
          <a:p>
            <a:r>
              <a:rPr lang="it-IT" dirty="0" err="1"/>
              <a:t>Distribuited</a:t>
            </a:r>
            <a:r>
              <a:rPr lang="it-IT" dirty="0"/>
              <a:t> BMS: Master PCB to </a:t>
            </a:r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Slaves</a:t>
            </a:r>
            <a:r>
              <a:rPr lang="it-IT" dirty="0"/>
              <a:t> PCB, single </a:t>
            </a:r>
            <a:r>
              <a:rPr lang="it-IT" dirty="0" err="1"/>
              <a:t>communication</a:t>
            </a:r>
            <a:r>
              <a:rPr lang="it-IT" dirty="0"/>
              <a:t> </a:t>
            </a:r>
            <a:r>
              <a:rPr lang="it-IT" dirty="0" err="1"/>
              <a:t>channel</a:t>
            </a:r>
            <a:endParaRPr lang="it-IT" dirty="0"/>
          </a:p>
          <a:p>
            <a:r>
              <a:rPr lang="it-IT" dirty="0" err="1"/>
              <a:t>Hybrid</a:t>
            </a:r>
            <a:r>
              <a:rPr lang="it-IT" dirty="0"/>
              <a:t> BMS: Master PCB to </a:t>
            </a:r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Slaves</a:t>
            </a:r>
            <a:r>
              <a:rPr lang="it-IT" dirty="0"/>
              <a:t> PCB, </a:t>
            </a:r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communication</a:t>
            </a:r>
            <a:r>
              <a:rPr lang="it-IT" dirty="0"/>
              <a:t> </a:t>
            </a:r>
            <a:r>
              <a:rPr lang="it-IT" dirty="0" err="1"/>
              <a:t>channels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90807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E80A41-EC80-4934-9035-3EB8EFFA9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Main architecture of EagleBMS</a:t>
            </a:r>
            <a:endParaRPr lang="it-IT" dirty="0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4B83A5FD-A7EB-4EEE-8400-49E08FA0D8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9326" y="1266824"/>
            <a:ext cx="5667374" cy="470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531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6F2541-5799-43F1-B180-56410834A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2470"/>
            <a:ext cx="10515600" cy="4884493"/>
          </a:xfrm>
        </p:spPr>
        <p:txBody>
          <a:bodyPr/>
          <a:lstStyle/>
          <a:p>
            <a:r>
              <a:rPr lang="it-IT" dirty="0"/>
              <a:t>HW </a:t>
            </a:r>
            <a:r>
              <a:rPr lang="it-IT" dirty="0" err="1"/>
              <a:t>development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 SW </a:t>
            </a:r>
            <a:r>
              <a:rPr lang="it-IT" dirty="0" err="1"/>
              <a:t>development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A3A4D6B-2A3B-427C-BB56-FD2FA6748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693" y="766762"/>
            <a:ext cx="4345262" cy="3001084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543642AB-B68F-4544-B902-D420D633A5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24" t="10469" r="24255" b="20227"/>
          <a:stretch/>
        </p:blipFill>
        <p:spPr>
          <a:xfrm>
            <a:off x="8048605" y="1121302"/>
            <a:ext cx="3810000" cy="2646544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5D7037FD-44C5-42AF-8687-D1075F646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8806" y="3668041"/>
            <a:ext cx="3378755" cy="2864294"/>
          </a:xfrm>
          <a:prstGeom prst="rect">
            <a:avLst/>
          </a:prstGeom>
        </p:spPr>
      </p:pic>
      <p:pic>
        <p:nvPicPr>
          <p:cNvPr id="15" name="Immagine 14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BA0F1FE0-C88D-4249-AB91-4CF3ACC43D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508" y="3939014"/>
            <a:ext cx="4881097" cy="255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362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mappa&#10;&#10;Descrizione generata con affidabilità molto elevata">
            <a:extLst>
              <a:ext uri="{FF2B5EF4-FFF2-40B4-BE49-F238E27FC236}">
                <a16:creationId xmlns:a16="http://schemas.microsoft.com/office/drawing/2014/main" id="{6BDCA6C3-965F-47D5-8884-DEB3CB7A25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" t="-1" r="921" b="1279"/>
          <a:stretch/>
        </p:blipFill>
        <p:spPr>
          <a:xfrm>
            <a:off x="1428751" y="300990"/>
            <a:ext cx="9368204" cy="617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901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311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di Office</vt:lpstr>
      <vt:lpstr>Battery management system realization on HV accumulator for FSAE vehicle</vt:lpstr>
      <vt:lpstr>FSAE</vt:lpstr>
      <vt:lpstr>Electrical configuration of Chimera</vt:lpstr>
      <vt:lpstr>Battery Management System </vt:lpstr>
      <vt:lpstr>Battery Management System</vt:lpstr>
      <vt:lpstr>Battery Management System</vt:lpstr>
      <vt:lpstr>Main architecture of EagleBMS</vt:lpstr>
      <vt:lpstr>Presentazione standard di PowerPoint</vt:lpstr>
      <vt:lpstr>Presentazione standard di PowerPoint</vt:lpstr>
      <vt:lpstr>Data acquisition</vt:lpstr>
      <vt:lpstr>Data acquisition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Battery management system realization on HV accumulator for FSAE vehicle</dc:title>
  <dc:creator>Riccardo Maistri</dc:creator>
  <cp:lastModifiedBy>Riccardo Maistri</cp:lastModifiedBy>
  <cp:revision>26</cp:revision>
  <dcterms:created xsi:type="dcterms:W3CDTF">2018-06-17T08:05:49Z</dcterms:created>
  <dcterms:modified xsi:type="dcterms:W3CDTF">2018-06-17T15:42:43Z</dcterms:modified>
</cp:coreProperties>
</file>