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2442" y="-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B66D7C1-ACF6-4D52-858E-F6881F6BB3F7}"/>
              </a:ext>
            </a:extLst>
          </p:cNvPr>
          <p:cNvSpPr/>
          <p:nvPr/>
        </p:nvSpPr>
        <p:spPr>
          <a:xfrm>
            <a:off x="3464234" y="915566"/>
            <a:ext cx="966160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kpexec</a:t>
            </a:r>
            <a:endParaRPr lang="ko-KR" altLang="en-US" sz="1200" b="1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432FDF1-C2AB-477F-9E2B-32059E2B2FA5}"/>
              </a:ext>
            </a:extLst>
          </p:cNvPr>
          <p:cNvSpPr/>
          <p:nvPr/>
        </p:nvSpPr>
        <p:spPr>
          <a:xfrm>
            <a:off x="1055299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A97DD5-11C5-4A93-9FCC-EB9D60026336}"/>
              </a:ext>
            </a:extLst>
          </p:cNvPr>
          <p:cNvSpPr/>
          <p:nvPr/>
        </p:nvSpPr>
        <p:spPr>
          <a:xfrm>
            <a:off x="1160079" y="1435405"/>
            <a:ext cx="2204483" cy="1827721"/>
          </a:xfrm>
          <a:prstGeom prst="roundRect">
            <a:avLst>
              <a:gd name="adj" fmla="val 40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/>
              <a:t>Daemonset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A3903A-3701-4936-B354-E7B4547AFD7C}"/>
              </a:ext>
            </a:extLst>
          </p:cNvPr>
          <p:cNvSpPr/>
          <p:nvPr/>
        </p:nvSpPr>
        <p:spPr>
          <a:xfrm>
            <a:off x="1149281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Pod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1073051-07D5-4E54-A2D1-AB2DC44B929D}"/>
              </a:ext>
            </a:extLst>
          </p:cNvPr>
          <p:cNvSpPr/>
          <p:nvPr/>
        </p:nvSpPr>
        <p:spPr>
          <a:xfrm>
            <a:off x="123674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7DFB0C8-D480-411A-BA1B-15652585768E}"/>
              </a:ext>
            </a:extLst>
          </p:cNvPr>
          <p:cNvSpPr/>
          <p:nvPr/>
        </p:nvSpPr>
        <p:spPr>
          <a:xfrm>
            <a:off x="25396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1D35B0-DCD6-4B75-BA58-9CB188FBB43D}"/>
              </a:ext>
            </a:extLst>
          </p:cNvPr>
          <p:cNvSpPr/>
          <p:nvPr/>
        </p:nvSpPr>
        <p:spPr>
          <a:xfrm>
            <a:off x="3470278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8C01DF2-0289-4431-89DF-1DA233EA11E1}"/>
              </a:ext>
            </a:extLst>
          </p:cNvPr>
          <p:cNvSpPr/>
          <p:nvPr/>
        </p:nvSpPr>
        <p:spPr>
          <a:xfrm>
            <a:off x="3464234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5C69FC-B5B9-4A23-B32B-16DA5307BD6B}"/>
              </a:ext>
            </a:extLst>
          </p:cNvPr>
          <p:cNvCxnSpPr>
            <a:cxnSpLocks/>
            <a:stCxn id="133" idx="2"/>
            <a:endCxn id="137" idx="0"/>
          </p:cNvCxnSpPr>
          <p:nvPr/>
        </p:nvCxnSpPr>
        <p:spPr>
          <a:xfrm flipH="1">
            <a:off x="3947977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919810-C3C0-4F98-90BD-14DF8A01C205}"/>
              </a:ext>
            </a:extLst>
          </p:cNvPr>
          <p:cNvCxnSpPr>
            <a:cxnSpLocks/>
            <a:stCxn id="57" idx="2"/>
            <a:endCxn id="133" idx="0"/>
          </p:cNvCxnSpPr>
          <p:nvPr/>
        </p:nvCxnSpPr>
        <p:spPr>
          <a:xfrm>
            <a:off x="3950336" y="1779174"/>
            <a:ext cx="0" cy="1202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B6333F4-A878-4B9B-BBE0-0E4D45FFFF3B}"/>
              </a:ext>
            </a:extLst>
          </p:cNvPr>
          <p:cNvSpPr/>
          <p:nvPr/>
        </p:nvSpPr>
        <p:spPr>
          <a:xfrm>
            <a:off x="3470278" y="1435405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API </a:t>
            </a:r>
          </a:p>
          <a:p>
            <a:pPr algn="ctr"/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A6F402-0104-4EE4-94B2-6A5FF4DC4FEC}"/>
              </a:ext>
            </a:extLst>
          </p:cNvPr>
          <p:cNvSpPr/>
          <p:nvPr/>
        </p:nvSpPr>
        <p:spPr>
          <a:xfrm>
            <a:off x="1358920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9E133-D901-4220-8C17-B76D484C5F1B}"/>
              </a:ext>
            </a:extLst>
          </p:cNvPr>
          <p:cNvSpPr/>
          <p:nvPr/>
        </p:nvSpPr>
        <p:spPr>
          <a:xfrm>
            <a:off x="2661824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2303C5B-EF30-4FFC-9F7B-4F979B9BE9AC}"/>
              </a:ext>
            </a:extLst>
          </p:cNvPr>
          <p:cNvSpPr/>
          <p:nvPr/>
        </p:nvSpPr>
        <p:spPr>
          <a:xfrm>
            <a:off x="1236742" y="2115996"/>
            <a:ext cx="2050806" cy="1073737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785BC5F-AD0D-4049-AC7E-D2EDC0075EE9}"/>
              </a:ext>
            </a:extLst>
          </p:cNvPr>
          <p:cNvSpPr/>
          <p:nvPr/>
        </p:nvSpPr>
        <p:spPr>
          <a:xfrm>
            <a:off x="1313837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FA3B51B-529B-40CA-A41A-CBE7348BD2B4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>
            <a:off x="1770702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4D98369-1F03-4E8D-916F-03A0CC28487B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2762264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EE594B-2FFF-4116-92E6-A9BF4C96C279}"/>
              </a:ext>
            </a:extLst>
          </p:cNvPr>
          <p:cNvSpPr/>
          <p:nvPr/>
        </p:nvSpPr>
        <p:spPr>
          <a:xfrm>
            <a:off x="2307153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87EE3D-3C6B-4ADC-80C3-DC4756FA4DC5}"/>
              </a:ext>
            </a:extLst>
          </p:cNvPr>
          <p:cNvSpPr/>
          <p:nvPr/>
        </p:nvSpPr>
        <p:spPr>
          <a:xfrm>
            <a:off x="2305399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9C64A0-681C-480C-8A64-DFE33626FF88}"/>
              </a:ext>
            </a:extLst>
          </p:cNvPr>
          <p:cNvCxnSpPr>
            <a:cxnSpLocks/>
            <a:stCxn id="55" idx="3"/>
            <a:endCxn id="137" idx="1"/>
          </p:cNvCxnSpPr>
          <p:nvPr/>
        </p:nvCxnSpPr>
        <p:spPr>
          <a:xfrm flipV="1">
            <a:off x="3219129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BAE428-F7DB-43AC-83A7-5EE275FD195A}"/>
              </a:ext>
            </a:extLst>
          </p:cNvPr>
          <p:cNvCxnSpPr>
            <a:cxnSpLocks/>
            <a:stCxn id="72" idx="3"/>
            <a:endCxn id="137" idx="1"/>
          </p:cNvCxnSpPr>
          <p:nvPr/>
        </p:nvCxnSpPr>
        <p:spPr>
          <a:xfrm flipV="1">
            <a:off x="2227567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A94045-F41C-4B3A-A61E-98D64837477F}"/>
              </a:ext>
            </a:extLst>
          </p:cNvPr>
          <p:cNvSpPr/>
          <p:nvPr/>
        </p:nvSpPr>
        <p:spPr>
          <a:xfrm flipH="1">
            <a:off x="4644008" y="1345818"/>
            <a:ext cx="3470672" cy="3026132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8782EDF-1A93-4E8C-9974-3BCE2E791C9E}"/>
              </a:ext>
            </a:extLst>
          </p:cNvPr>
          <p:cNvSpPr/>
          <p:nvPr/>
        </p:nvSpPr>
        <p:spPr>
          <a:xfrm flipH="1">
            <a:off x="5805416" y="1435405"/>
            <a:ext cx="2204483" cy="1827721"/>
          </a:xfrm>
          <a:prstGeom prst="roundRect">
            <a:avLst>
              <a:gd name="adj" fmla="val 3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Nodepause</a:t>
            </a:r>
          </a:p>
          <a:p>
            <a:pPr algn="ctr"/>
            <a:r>
              <a:rPr lang="en-US" altLang="ko-KR" sz="1200" err="1"/>
              <a:t>Daemonset</a:t>
            </a:r>
            <a:r>
              <a:rPr lang="en-US" altLang="ko-KR" sz="1200"/>
              <a:t>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FA06F12-E439-4644-A641-9622F8902A1D}"/>
              </a:ext>
            </a:extLst>
          </p:cNvPr>
          <p:cNvSpPr/>
          <p:nvPr/>
        </p:nvSpPr>
        <p:spPr>
          <a:xfrm flipH="1">
            <a:off x="5018336" y="3349423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Pod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9FA363D-5E63-4D32-8E20-665E6ECF5201}"/>
              </a:ext>
            </a:extLst>
          </p:cNvPr>
          <p:cNvSpPr/>
          <p:nvPr/>
        </p:nvSpPr>
        <p:spPr>
          <a:xfrm flipH="1">
            <a:off x="6775151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CFD9C7-B107-4CE1-9166-89402BE46C7E}"/>
              </a:ext>
            </a:extLst>
          </p:cNvPr>
          <p:cNvSpPr/>
          <p:nvPr/>
        </p:nvSpPr>
        <p:spPr>
          <a:xfrm flipH="1">
            <a:off x="5472246" y="3424135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622A1D0-7CAE-4EEC-B470-1A2B33F2C33F}"/>
              </a:ext>
            </a:extLst>
          </p:cNvPr>
          <p:cNvSpPr/>
          <p:nvPr/>
        </p:nvSpPr>
        <p:spPr>
          <a:xfrm flipH="1">
            <a:off x="4739585" y="1899417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973F049-678A-4507-A5A4-0E65016C7A0C}"/>
              </a:ext>
            </a:extLst>
          </p:cNvPr>
          <p:cNvSpPr/>
          <p:nvPr/>
        </p:nvSpPr>
        <p:spPr>
          <a:xfrm flipH="1">
            <a:off x="4738259" y="2360691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592ABC-4FD6-460C-8133-F351EE836BB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5219643" y="2243186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24ECE3-1C63-4E2C-BCEF-23E0743030E0}"/>
              </a:ext>
            </a:extLst>
          </p:cNvPr>
          <p:cNvCxnSpPr>
            <a:cxnSpLocks/>
            <a:stCxn id="57" idx="3"/>
            <a:endCxn id="82" idx="0"/>
          </p:cNvCxnSpPr>
          <p:nvPr/>
        </p:nvCxnSpPr>
        <p:spPr>
          <a:xfrm>
            <a:off x="4430394" y="1607290"/>
            <a:ext cx="789249" cy="2921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26A0EEF-87D1-438D-9D09-7AEFB51C4559}"/>
              </a:ext>
            </a:extLst>
          </p:cNvPr>
          <p:cNvSpPr/>
          <p:nvPr/>
        </p:nvSpPr>
        <p:spPr>
          <a:xfrm flipH="1">
            <a:off x="6897329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DF78BE-79C4-40AF-B091-F3578D623846}"/>
              </a:ext>
            </a:extLst>
          </p:cNvPr>
          <p:cNvSpPr/>
          <p:nvPr/>
        </p:nvSpPr>
        <p:spPr>
          <a:xfrm flipH="1">
            <a:off x="5594425" y="3497475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Command</a:t>
            </a:r>
            <a:endParaRPr lang="ko-KR" altLang="en-US" sz="10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8186A26-EA66-4CE3-ABEA-87A39CDC981E}"/>
              </a:ext>
            </a:extLst>
          </p:cNvPr>
          <p:cNvSpPr/>
          <p:nvPr/>
        </p:nvSpPr>
        <p:spPr>
          <a:xfrm flipH="1">
            <a:off x="5882431" y="2115997"/>
            <a:ext cx="2050806" cy="1073736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2AD1751-08B6-41D1-B857-49F82401D724}"/>
              </a:ext>
            </a:extLst>
          </p:cNvPr>
          <p:cNvSpPr/>
          <p:nvPr/>
        </p:nvSpPr>
        <p:spPr>
          <a:xfrm flipH="1">
            <a:off x="6942412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A1D7289-3CDA-4777-AF1E-632A646FA835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>
            <a:off x="7399277" y="2744276"/>
            <a:ext cx="0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8B8432C-3EEC-4422-A1FB-B12DF1FCA0C0}"/>
              </a:ext>
            </a:extLst>
          </p:cNvPr>
          <p:cNvCxnSpPr>
            <a:cxnSpLocks/>
            <a:stCxn id="94" idx="2"/>
            <a:endCxn id="62" idx="0"/>
          </p:cNvCxnSpPr>
          <p:nvPr/>
        </p:nvCxnSpPr>
        <p:spPr>
          <a:xfrm flipH="1">
            <a:off x="6405961" y="2744276"/>
            <a:ext cx="1754" cy="105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DC9697-FFD7-4515-9147-12AAF5F643F5}"/>
              </a:ext>
            </a:extLst>
          </p:cNvPr>
          <p:cNvSpPr/>
          <p:nvPr/>
        </p:nvSpPr>
        <p:spPr>
          <a:xfrm flipH="1">
            <a:off x="5949096" y="2179640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FA5114-FC95-4C31-8EF9-8ADF150B2B16}"/>
              </a:ext>
            </a:extLst>
          </p:cNvPr>
          <p:cNvSpPr/>
          <p:nvPr/>
        </p:nvSpPr>
        <p:spPr>
          <a:xfrm flipH="1">
            <a:off x="5950850" y="2497962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972713C-7A04-4C50-B4AF-07649F931838}"/>
              </a:ext>
            </a:extLst>
          </p:cNvPr>
          <p:cNvCxnSpPr>
            <a:cxnSpLocks/>
            <a:stCxn id="94" idx="3"/>
            <a:endCxn id="83" idx="1"/>
          </p:cNvCxnSpPr>
          <p:nvPr/>
        </p:nvCxnSpPr>
        <p:spPr>
          <a:xfrm flipH="1" flipV="1">
            <a:off x="5705745" y="2532576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55961E5-1D60-4B89-A446-9049088BAF0F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 flipH="1" flipV="1">
            <a:off x="5705745" y="2532576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94BC72-94B2-4AC8-B9D3-EAE7A5B4DB62}"/>
              </a:ext>
            </a:extLst>
          </p:cNvPr>
          <p:cNvCxnSpPr>
            <a:cxnSpLocks/>
            <a:stCxn id="57" idx="0"/>
            <a:endCxn id="120" idx="2"/>
          </p:cNvCxnSpPr>
          <p:nvPr/>
        </p:nvCxnSpPr>
        <p:spPr>
          <a:xfrm flipH="1" flipV="1">
            <a:off x="3947314" y="1259335"/>
            <a:ext cx="3022" cy="1760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638F109-C238-440B-8F71-6C0F9120968A}"/>
              </a:ext>
            </a:extLst>
          </p:cNvPr>
          <p:cNvSpPr/>
          <p:nvPr/>
        </p:nvSpPr>
        <p:spPr>
          <a:xfrm>
            <a:off x="1313837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3E17E76-AC8C-415B-8348-03B59B0B371D}"/>
              </a:ext>
            </a:extLst>
          </p:cNvPr>
          <p:cNvSpPr/>
          <p:nvPr/>
        </p:nvSpPr>
        <p:spPr>
          <a:xfrm>
            <a:off x="2307153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E81C1BD-2C14-434C-A265-E755B041616C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>
            <a:off x="1770702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B5A586D-DA3C-4C50-8D9C-3B806FC1C14F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2764018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3145B5C-5A65-48B2-863E-EF5CC7AAE702}"/>
              </a:ext>
            </a:extLst>
          </p:cNvPr>
          <p:cNvSpPr/>
          <p:nvPr/>
        </p:nvSpPr>
        <p:spPr>
          <a:xfrm>
            <a:off x="5949096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0EB8EB8-EFED-46B2-A33F-82DC65B83631}"/>
              </a:ext>
            </a:extLst>
          </p:cNvPr>
          <p:cNvSpPr/>
          <p:nvPr/>
        </p:nvSpPr>
        <p:spPr>
          <a:xfrm>
            <a:off x="6942412" y="28492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nsenter</a:t>
            </a:r>
            <a:endParaRPr lang="ko-KR" altLang="en-US" sz="110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AD09970-ACAD-40B8-BB5A-543E4F241B50}"/>
              </a:ext>
            </a:extLst>
          </p:cNvPr>
          <p:cNvCxnSpPr>
            <a:cxnSpLocks/>
            <a:stCxn id="66" idx="2"/>
            <a:endCxn id="87" idx="0"/>
          </p:cNvCxnSpPr>
          <p:nvPr/>
        </p:nvCxnSpPr>
        <p:spPr>
          <a:xfrm flipH="1">
            <a:off x="7354194" y="3095590"/>
            <a:ext cx="45083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10E4720-4A03-485E-89D2-6D1CFFDEF44A}"/>
              </a:ext>
            </a:extLst>
          </p:cNvPr>
          <p:cNvCxnSpPr>
            <a:cxnSpLocks/>
            <a:stCxn id="62" idx="2"/>
            <a:endCxn id="88" idx="0"/>
          </p:cNvCxnSpPr>
          <p:nvPr/>
        </p:nvCxnSpPr>
        <p:spPr>
          <a:xfrm flipH="1">
            <a:off x="6051290" y="3095590"/>
            <a:ext cx="354671" cy="4018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44931</TotalTime>
  <Words>61</Words>
  <Application>Microsoft Office PowerPoint</Application>
  <PresentationFormat>화면 슬라이드 쇼(16:9)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Kpexec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5909</cp:revision>
  <dcterms:created xsi:type="dcterms:W3CDTF">2006-10-05T04:04:58Z</dcterms:created>
  <dcterms:modified xsi:type="dcterms:W3CDTF">2020-02-24T14:58:08Z</dcterms:modified>
</cp:coreProperties>
</file>