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7354" autoAdjust="0"/>
  </p:normalViewPr>
  <p:slideViewPr>
    <p:cSldViewPr>
      <p:cViewPr>
        <p:scale>
          <a:sx n="150" d="100"/>
          <a:sy n="150" d="100"/>
        </p:scale>
        <p:origin x="2442" y="-19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61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8443D-5E72-49E2-86AC-581D61C4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err="1"/>
              <a:t>Kpexec</a:t>
            </a:r>
            <a:r>
              <a:rPr lang="en-US" altLang="ko-KR"/>
              <a:t> Architecture</a:t>
            </a:r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AB66D7C1-ACF6-4D52-858E-F6881F6BB3F7}"/>
              </a:ext>
            </a:extLst>
          </p:cNvPr>
          <p:cNvSpPr/>
          <p:nvPr/>
        </p:nvSpPr>
        <p:spPr>
          <a:xfrm>
            <a:off x="3251946" y="1059582"/>
            <a:ext cx="1392062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kubectl-pexec</a:t>
            </a:r>
            <a:endParaRPr lang="ko-KR" altLang="en-US" sz="1200" b="1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432FDF1-C2AB-477F-9E2B-32059E2B2FA5}"/>
              </a:ext>
            </a:extLst>
          </p:cNvPr>
          <p:cNvSpPr/>
          <p:nvPr/>
        </p:nvSpPr>
        <p:spPr>
          <a:xfrm>
            <a:off x="1055299" y="1489834"/>
            <a:ext cx="3470672" cy="2683023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Master Node</a:t>
            </a:r>
            <a:endParaRPr lang="ko-KR" altLang="en-US" sz="1200"/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70A97DD5-11C5-4A93-9FCC-EB9D60026336}"/>
              </a:ext>
            </a:extLst>
          </p:cNvPr>
          <p:cNvSpPr/>
          <p:nvPr/>
        </p:nvSpPr>
        <p:spPr>
          <a:xfrm>
            <a:off x="1160079" y="1579422"/>
            <a:ext cx="2204483" cy="1470534"/>
          </a:xfrm>
          <a:prstGeom prst="roundRect">
            <a:avLst>
              <a:gd name="adj" fmla="val 47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err="1"/>
              <a:t>cnsenter</a:t>
            </a:r>
            <a:r>
              <a:rPr lang="en-US" altLang="ko-KR" sz="1200"/>
              <a:t> </a:t>
            </a:r>
          </a:p>
          <a:p>
            <a:pPr algn="ctr"/>
            <a:r>
              <a:rPr lang="en-US" altLang="ko-KR" sz="1200" err="1"/>
              <a:t>Daemonset</a:t>
            </a:r>
            <a:r>
              <a:rPr lang="en-US" altLang="ko-KR" sz="1200"/>
              <a:t>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5A3903A-3701-4936-B354-E7B4547AFD7C}"/>
              </a:ext>
            </a:extLst>
          </p:cNvPr>
          <p:cNvSpPr/>
          <p:nvPr/>
        </p:nvSpPr>
        <p:spPr>
          <a:xfrm>
            <a:off x="1149281" y="3149924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200"/>
              <a:t>Pod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01073051-07D5-4E54-A2D1-AB2DC44B929D}"/>
              </a:ext>
            </a:extLst>
          </p:cNvPr>
          <p:cNvSpPr/>
          <p:nvPr/>
        </p:nvSpPr>
        <p:spPr>
          <a:xfrm>
            <a:off x="1236741" y="3224636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67DFB0C8-D480-411A-BA1B-15652585768E}"/>
              </a:ext>
            </a:extLst>
          </p:cNvPr>
          <p:cNvSpPr/>
          <p:nvPr/>
        </p:nvSpPr>
        <p:spPr>
          <a:xfrm>
            <a:off x="2539646" y="3224636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021D35B0-DCD6-4B75-BA58-9CB188FBB43D}"/>
              </a:ext>
            </a:extLst>
          </p:cNvPr>
          <p:cNvSpPr/>
          <p:nvPr/>
        </p:nvSpPr>
        <p:spPr>
          <a:xfrm>
            <a:off x="3470278" y="2043433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8C01DF2-0289-4431-89DF-1DA233EA11E1}"/>
              </a:ext>
            </a:extLst>
          </p:cNvPr>
          <p:cNvSpPr/>
          <p:nvPr/>
        </p:nvSpPr>
        <p:spPr>
          <a:xfrm>
            <a:off x="3464234" y="2504707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F5C69FC-B5B9-4A23-B32B-16DA5307BD6B}"/>
              </a:ext>
            </a:extLst>
          </p:cNvPr>
          <p:cNvCxnSpPr>
            <a:cxnSpLocks/>
            <a:stCxn id="133" idx="2"/>
            <a:endCxn id="137" idx="0"/>
          </p:cNvCxnSpPr>
          <p:nvPr/>
        </p:nvCxnSpPr>
        <p:spPr>
          <a:xfrm flipH="1">
            <a:off x="3947977" y="2387202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A919810-C3C0-4F98-90BD-14DF8A01C205}"/>
              </a:ext>
            </a:extLst>
          </p:cNvPr>
          <p:cNvCxnSpPr>
            <a:cxnSpLocks/>
            <a:stCxn id="57" idx="2"/>
            <a:endCxn id="133" idx="0"/>
          </p:cNvCxnSpPr>
          <p:nvPr/>
        </p:nvCxnSpPr>
        <p:spPr>
          <a:xfrm>
            <a:off x="3950336" y="1923190"/>
            <a:ext cx="0" cy="1202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B6333F4-A878-4B9B-BBE0-0E4D45FFFF3B}"/>
              </a:ext>
            </a:extLst>
          </p:cNvPr>
          <p:cNvSpPr/>
          <p:nvPr/>
        </p:nvSpPr>
        <p:spPr>
          <a:xfrm>
            <a:off x="3470278" y="1579421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A6F402-0104-4EE4-94B2-6A5FF4DC4FEC}"/>
              </a:ext>
            </a:extLst>
          </p:cNvPr>
          <p:cNvSpPr/>
          <p:nvPr/>
        </p:nvSpPr>
        <p:spPr>
          <a:xfrm>
            <a:off x="1358920" y="32979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Binary</a:t>
            </a:r>
            <a:endParaRPr lang="ko-KR" altLang="en-US" sz="110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BB9E133-D901-4220-8C17-B76D484C5F1B}"/>
              </a:ext>
            </a:extLst>
          </p:cNvPr>
          <p:cNvSpPr/>
          <p:nvPr/>
        </p:nvSpPr>
        <p:spPr>
          <a:xfrm>
            <a:off x="2661824" y="32979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Binary</a:t>
            </a:r>
            <a:endParaRPr lang="ko-KR" altLang="en-US" sz="11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2303C5B-EF30-4FFC-9F7B-4F979B9BE9AC}"/>
              </a:ext>
            </a:extLst>
          </p:cNvPr>
          <p:cNvSpPr/>
          <p:nvPr/>
        </p:nvSpPr>
        <p:spPr>
          <a:xfrm>
            <a:off x="1236742" y="2260013"/>
            <a:ext cx="2050806" cy="705222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785BC5F-AD0D-4049-AC7E-D2EDC0075EE9}"/>
              </a:ext>
            </a:extLst>
          </p:cNvPr>
          <p:cNvSpPr/>
          <p:nvPr/>
        </p:nvSpPr>
        <p:spPr>
          <a:xfrm>
            <a:off x="1313837" y="264197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BFA3B51B-529B-40CA-A41A-CBE7348BD2B4}"/>
              </a:ext>
            </a:extLst>
          </p:cNvPr>
          <p:cNvCxnSpPr>
            <a:cxnSpLocks/>
            <a:stCxn id="72" idx="2"/>
            <a:endCxn id="63" idx="0"/>
          </p:cNvCxnSpPr>
          <p:nvPr/>
        </p:nvCxnSpPr>
        <p:spPr>
          <a:xfrm>
            <a:off x="1770702" y="2888292"/>
            <a:ext cx="45083" cy="4096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4D98369-1F03-4E8D-916F-03A0CC28487B}"/>
              </a:ext>
            </a:extLst>
          </p:cNvPr>
          <p:cNvCxnSpPr>
            <a:cxnSpLocks/>
            <a:stCxn id="55" idx="2"/>
            <a:endCxn id="64" idx="0"/>
          </p:cNvCxnSpPr>
          <p:nvPr/>
        </p:nvCxnSpPr>
        <p:spPr>
          <a:xfrm>
            <a:off x="2762264" y="2888292"/>
            <a:ext cx="356425" cy="4096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0EE594B-2FFF-4116-92E6-A9BF4C96C279}"/>
              </a:ext>
            </a:extLst>
          </p:cNvPr>
          <p:cNvSpPr/>
          <p:nvPr/>
        </p:nvSpPr>
        <p:spPr>
          <a:xfrm>
            <a:off x="2307153" y="232365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A87EE3D-3C6B-4ADC-80C3-DC4756FA4DC5}"/>
              </a:ext>
            </a:extLst>
          </p:cNvPr>
          <p:cNvSpPr/>
          <p:nvPr/>
        </p:nvSpPr>
        <p:spPr>
          <a:xfrm>
            <a:off x="2305399" y="264197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9C64A0-681C-480C-8A64-DFE33626FF88}"/>
              </a:ext>
            </a:extLst>
          </p:cNvPr>
          <p:cNvCxnSpPr>
            <a:cxnSpLocks/>
            <a:stCxn id="55" idx="3"/>
            <a:endCxn id="137" idx="1"/>
          </p:cNvCxnSpPr>
          <p:nvPr/>
        </p:nvCxnSpPr>
        <p:spPr>
          <a:xfrm flipV="1">
            <a:off x="3219129" y="2676592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44BAE428-F7DB-43AC-83A7-5EE275FD195A}"/>
              </a:ext>
            </a:extLst>
          </p:cNvPr>
          <p:cNvCxnSpPr>
            <a:cxnSpLocks/>
            <a:stCxn id="72" idx="3"/>
            <a:endCxn id="137" idx="1"/>
          </p:cNvCxnSpPr>
          <p:nvPr/>
        </p:nvCxnSpPr>
        <p:spPr>
          <a:xfrm flipV="1">
            <a:off x="2227567" y="2676592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0A94045-F41C-4B3A-A61E-98D64837477F}"/>
              </a:ext>
            </a:extLst>
          </p:cNvPr>
          <p:cNvSpPr/>
          <p:nvPr/>
        </p:nvSpPr>
        <p:spPr>
          <a:xfrm flipH="1">
            <a:off x="4644008" y="1489834"/>
            <a:ext cx="3470672" cy="2683023"/>
          </a:xfrm>
          <a:prstGeom prst="roundRect">
            <a:avLst>
              <a:gd name="adj" fmla="val 33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8782EDF-1A93-4E8C-9974-3BCE2E791C9E}"/>
              </a:ext>
            </a:extLst>
          </p:cNvPr>
          <p:cNvSpPr/>
          <p:nvPr/>
        </p:nvSpPr>
        <p:spPr>
          <a:xfrm flipH="1">
            <a:off x="5805417" y="1579422"/>
            <a:ext cx="2204483" cy="1470534"/>
          </a:xfrm>
          <a:prstGeom prst="roundRect">
            <a:avLst>
              <a:gd name="adj" fmla="val 47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 err="1"/>
              <a:t>cnsenter</a:t>
            </a:r>
            <a:r>
              <a:rPr lang="en-US" altLang="ko-KR" sz="1200"/>
              <a:t> </a:t>
            </a:r>
          </a:p>
          <a:p>
            <a:pPr algn="ctr"/>
            <a:r>
              <a:rPr lang="en-US" altLang="ko-KR" sz="1200" err="1"/>
              <a:t>Daemonset</a:t>
            </a:r>
            <a:r>
              <a:rPr lang="en-US" altLang="ko-KR" sz="1200"/>
              <a:t> Pod</a:t>
            </a:r>
            <a:endParaRPr lang="en-US" altLang="ko-KR" sz="1050"/>
          </a:p>
          <a:p>
            <a:pPr algn="ctr"/>
            <a:r>
              <a:rPr lang="en-US" altLang="ko-KR" sz="1000"/>
              <a:t>(Host</a:t>
            </a:r>
            <a:r>
              <a:rPr lang="ko-KR" altLang="en-US" sz="1000"/>
              <a:t> </a:t>
            </a:r>
            <a:r>
              <a:rPr lang="en-US" altLang="ko-KR" sz="1000"/>
              <a:t>PID</a:t>
            </a:r>
            <a:r>
              <a:rPr lang="ko-KR" altLang="en-US" sz="1000"/>
              <a:t> </a:t>
            </a:r>
            <a:r>
              <a:rPr lang="en-US" altLang="ko-KR" sz="1000"/>
              <a:t>NS / Host Root Volume)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3FA06F12-E439-4644-A641-9622F8902A1D}"/>
              </a:ext>
            </a:extLst>
          </p:cNvPr>
          <p:cNvSpPr/>
          <p:nvPr/>
        </p:nvSpPr>
        <p:spPr>
          <a:xfrm flipH="1">
            <a:off x="5018336" y="3149924"/>
            <a:ext cx="3002362" cy="734495"/>
          </a:xfrm>
          <a:prstGeom prst="roundRect">
            <a:avLst>
              <a:gd name="adj" fmla="val 93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200"/>
              <a:t>Pod</a:t>
            </a: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9FA363D-5E63-4D32-8E20-665E6ECF5201}"/>
              </a:ext>
            </a:extLst>
          </p:cNvPr>
          <p:cNvSpPr/>
          <p:nvPr/>
        </p:nvSpPr>
        <p:spPr>
          <a:xfrm flipH="1">
            <a:off x="6775151" y="3224636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CCFD9C7-B107-4CE1-9166-89402BE46C7E}"/>
              </a:ext>
            </a:extLst>
          </p:cNvPr>
          <p:cNvSpPr/>
          <p:nvPr/>
        </p:nvSpPr>
        <p:spPr>
          <a:xfrm flipH="1">
            <a:off x="5472246" y="3224636"/>
            <a:ext cx="1158087" cy="573487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E622A1D0-7CAE-4EEC-B470-1A2B33F2C33F}"/>
              </a:ext>
            </a:extLst>
          </p:cNvPr>
          <p:cNvSpPr/>
          <p:nvPr/>
        </p:nvSpPr>
        <p:spPr>
          <a:xfrm flipH="1">
            <a:off x="4739585" y="2043433"/>
            <a:ext cx="96011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kubelet</a:t>
            </a:r>
            <a:endParaRPr lang="ko-KR" altLang="en-US" sz="1200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2973F049-678A-4507-A5A4-0E65016C7A0C}"/>
              </a:ext>
            </a:extLst>
          </p:cNvPr>
          <p:cNvSpPr/>
          <p:nvPr/>
        </p:nvSpPr>
        <p:spPr>
          <a:xfrm flipH="1">
            <a:off x="4738259" y="2504707"/>
            <a:ext cx="967486" cy="343769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containerd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F592ABC-4FD6-460C-8133-F351EE836BB3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5219643" y="2387202"/>
            <a:ext cx="2359" cy="117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B24ECE3-1C63-4E2C-BCEF-23E0743030E0}"/>
              </a:ext>
            </a:extLst>
          </p:cNvPr>
          <p:cNvCxnSpPr>
            <a:cxnSpLocks/>
            <a:stCxn id="57" idx="3"/>
            <a:endCxn id="82" idx="0"/>
          </p:cNvCxnSpPr>
          <p:nvPr/>
        </p:nvCxnSpPr>
        <p:spPr>
          <a:xfrm>
            <a:off x="4430394" y="1751306"/>
            <a:ext cx="789249" cy="29212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26A0EEF-87D1-438D-9D09-7AEFB51C4559}"/>
              </a:ext>
            </a:extLst>
          </p:cNvPr>
          <p:cNvSpPr/>
          <p:nvPr/>
        </p:nvSpPr>
        <p:spPr>
          <a:xfrm flipH="1">
            <a:off x="6897329" y="32979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Binary</a:t>
            </a:r>
            <a:endParaRPr lang="ko-KR" altLang="en-US" sz="11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ADF78BE-79C4-40AF-B091-F3578D623846}"/>
              </a:ext>
            </a:extLst>
          </p:cNvPr>
          <p:cNvSpPr/>
          <p:nvPr/>
        </p:nvSpPr>
        <p:spPr>
          <a:xfrm flipH="1">
            <a:off x="5594425" y="329797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Binary</a:t>
            </a:r>
            <a:endParaRPr lang="ko-KR" altLang="en-US" sz="110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8186A26-EA66-4CE3-ABEA-87A39CDC981E}"/>
              </a:ext>
            </a:extLst>
          </p:cNvPr>
          <p:cNvSpPr/>
          <p:nvPr/>
        </p:nvSpPr>
        <p:spPr>
          <a:xfrm flipH="1">
            <a:off x="5882431" y="2260013"/>
            <a:ext cx="2050806" cy="705222"/>
          </a:xfrm>
          <a:prstGeom prst="roundRect">
            <a:avLst>
              <a:gd name="adj" fmla="val 6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100"/>
              <a:t>Container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C2AD1751-08B6-41D1-B857-49F82401D724}"/>
              </a:ext>
            </a:extLst>
          </p:cNvPr>
          <p:cNvSpPr/>
          <p:nvPr/>
        </p:nvSpPr>
        <p:spPr>
          <a:xfrm flipH="1">
            <a:off x="6942412" y="264197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1A1D7289-3CDA-4777-AF1E-632A646FA835}"/>
              </a:ext>
            </a:extLst>
          </p:cNvPr>
          <p:cNvCxnSpPr>
            <a:cxnSpLocks/>
            <a:stCxn id="90" idx="2"/>
            <a:endCxn id="87" idx="0"/>
          </p:cNvCxnSpPr>
          <p:nvPr/>
        </p:nvCxnSpPr>
        <p:spPr>
          <a:xfrm flipH="1">
            <a:off x="7354194" y="2888292"/>
            <a:ext cx="45083" cy="4096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8B8432C-3EEC-4422-A1FB-B12DF1FCA0C0}"/>
              </a:ext>
            </a:extLst>
          </p:cNvPr>
          <p:cNvCxnSpPr>
            <a:cxnSpLocks/>
            <a:stCxn id="94" idx="2"/>
            <a:endCxn id="88" idx="0"/>
          </p:cNvCxnSpPr>
          <p:nvPr/>
        </p:nvCxnSpPr>
        <p:spPr>
          <a:xfrm flipH="1">
            <a:off x="6051290" y="2888292"/>
            <a:ext cx="356425" cy="40968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BADC9697-FFD7-4515-9147-12AAF5F643F5}"/>
              </a:ext>
            </a:extLst>
          </p:cNvPr>
          <p:cNvSpPr/>
          <p:nvPr/>
        </p:nvSpPr>
        <p:spPr>
          <a:xfrm flipH="1">
            <a:off x="5949096" y="2323656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pause</a:t>
            </a:r>
            <a:endParaRPr lang="ko-KR" altLang="en-US" sz="1100"/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BDFA5114-FC95-4C31-8EF9-8ADF150B2B16}"/>
              </a:ext>
            </a:extLst>
          </p:cNvPr>
          <p:cNvSpPr/>
          <p:nvPr/>
        </p:nvSpPr>
        <p:spPr>
          <a:xfrm flipH="1">
            <a:off x="5950850" y="2641978"/>
            <a:ext cx="913730" cy="246314"/>
          </a:xfrm>
          <a:prstGeom prst="roundRect">
            <a:avLst>
              <a:gd name="adj" fmla="val 1220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cnsenter</a:t>
            </a:r>
            <a:endParaRPr lang="ko-KR" altLang="en-US" sz="1100" b="1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972713C-7A04-4C50-B4AF-07649F931838}"/>
              </a:ext>
            </a:extLst>
          </p:cNvPr>
          <p:cNvCxnSpPr>
            <a:cxnSpLocks/>
            <a:stCxn id="94" idx="3"/>
            <a:endCxn id="83" idx="1"/>
          </p:cNvCxnSpPr>
          <p:nvPr/>
        </p:nvCxnSpPr>
        <p:spPr>
          <a:xfrm flipH="1" flipV="1">
            <a:off x="5705745" y="2676592"/>
            <a:ext cx="245105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55961E5-1D60-4B89-A446-9049088BAF0F}"/>
              </a:ext>
            </a:extLst>
          </p:cNvPr>
          <p:cNvCxnSpPr>
            <a:cxnSpLocks/>
            <a:stCxn id="90" idx="3"/>
            <a:endCxn id="83" idx="1"/>
          </p:cNvCxnSpPr>
          <p:nvPr/>
        </p:nvCxnSpPr>
        <p:spPr>
          <a:xfrm flipH="1" flipV="1">
            <a:off x="5705745" y="2676592"/>
            <a:ext cx="1236667" cy="8854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394BC72-94B2-4AC8-B9D3-EAE7A5B4DB62}"/>
              </a:ext>
            </a:extLst>
          </p:cNvPr>
          <p:cNvCxnSpPr>
            <a:cxnSpLocks/>
            <a:stCxn id="57" idx="0"/>
            <a:endCxn id="120" idx="2"/>
          </p:cNvCxnSpPr>
          <p:nvPr/>
        </p:nvCxnSpPr>
        <p:spPr>
          <a:xfrm flipH="1" flipV="1">
            <a:off x="3947977" y="1403351"/>
            <a:ext cx="2359" cy="17607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86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44925</TotalTime>
  <Words>57</Words>
  <Application>Microsoft Office PowerPoint</Application>
  <PresentationFormat>화면 슬라이드 쇼(16:9)</PresentationFormat>
  <Paragraphs>35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Kpexec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5895</cp:revision>
  <dcterms:created xsi:type="dcterms:W3CDTF">2006-10-05T04:04:58Z</dcterms:created>
  <dcterms:modified xsi:type="dcterms:W3CDTF">2020-02-19T15:02:33Z</dcterms:modified>
</cp:coreProperties>
</file>