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060" y="586156"/>
            <a:ext cx="10572000" cy="166467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Recommendation</a:t>
            </a:r>
          </a:p>
          <a:p>
            <a:r>
              <a:rPr lang="en-US" dirty="0">
                <a:solidFill>
                  <a:srgbClr val="002060"/>
                </a:solidFill>
              </a:rPr>
              <a:t>System for Movies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2883878"/>
            <a:ext cx="10572000" cy="3387968"/>
          </a:xfrm>
        </p:spPr>
        <p:txBody>
          <a:bodyPr>
            <a:normAutofit/>
          </a:bodyPr>
          <a:lstStyle/>
          <a:p>
            <a:r>
              <a:rPr lang="en-US" b="1" dirty="0" smtClean="0"/>
              <a:t>Members:</a:t>
            </a:r>
          </a:p>
          <a:p>
            <a:r>
              <a:rPr lang="en-US" b="1" dirty="0" err="1" smtClean="0"/>
              <a:t>Rinki</a:t>
            </a:r>
            <a:r>
              <a:rPr lang="en-US" b="1" dirty="0" smtClean="0"/>
              <a:t> </a:t>
            </a:r>
            <a:r>
              <a:rPr lang="en-US" b="1" dirty="0"/>
              <a:t>nag(</a:t>
            </a:r>
            <a:r>
              <a:rPr lang="en-US" b="1" dirty="0" err="1"/>
              <a:t>rinki_nag</a:t>
            </a:r>
            <a:r>
              <a:rPr lang="en-US" b="1" dirty="0"/>
              <a:t>)</a:t>
            </a:r>
          </a:p>
          <a:p>
            <a:r>
              <a:rPr lang="en-US" b="1" dirty="0" err="1"/>
              <a:t>Bhavita</a:t>
            </a:r>
            <a:r>
              <a:rPr lang="en-US" b="1" dirty="0"/>
              <a:t> </a:t>
            </a:r>
            <a:r>
              <a:rPr lang="en-US" b="1" dirty="0" err="1"/>
              <a:t>bhatt</a:t>
            </a:r>
            <a:r>
              <a:rPr lang="en-US" b="1" dirty="0"/>
              <a:t>(</a:t>
            </a:r>
            <a:r>
              <a:rPr lang="en-US" b="1" dirty="0" err="1"/>
              <a:t>bhavita</a:t>
            </a:r>
            <a:r>
              <a:rPr lang="en-US" b="1" dirty="0"/>
              <a:t> </a:t>
            </a:r>
            <a:r>
              <a:rPr lang="en-US" b="1" dirty="0" err="1"/>
              <a:t>bhatt</a:t>
            </a:r>
            <a:r>
              <a:rPr lang="en-US" b="1" dirty="0"/>
              <a:t>)</a:t>
            </a:r>
          </a:p>
          <a:p>
            <a:r>
              <a:rPr lang="en-US" b="1" dirty="0"/>
              <a:t>Sony </a:t>
            </a:r>
            <a:r>
              <a:rPr lang="en-US" b="1" dirty="0" err="1"/>
              <a:t>rahul</a:t>
            </a:r>
            <a:r>
              <a:rPr lang="en-US" b="1" dirty="0"/>
              <a:t>(sonyrahul520)</a:t>
            </a:r>
          </a:p>
          <a:p>
            <a:r>
              <a:rPr lang="en-US" b="1" dirty="0" err="1"/>
              <a:t>Shubham</a:t>
            </a:r>
            <a:r>
              <a:rPr lang="en-US" b="1" dirty="0"/>
              <a:t>(shubham_37)</a:t>
            </a:r>
          </a:p>
          <a:p>
            <a:r>
              <a:rPr lang="en-US" b="1" dirty="0" err="1"/>
              <a:t>Supriya</a:t>
            </a:r>
            <a:r>
              <a:rPr lang="en-US" b="1" dirty="0"/>
              <a:t> Aggarwal(</a:t>
            </a:r>
            <a:r>
              <a:rPr lang="en-US" b="1" dirty="0" err="1"/>
              <a:t>Supriya</a:t>
            </a:r>
            <a:r>
              <a:rPr lang="en-US" b="1" dirty="0"/>
              <a:t> Aggarwal)</a:t>
            </a:r>
          </a:p>
          <a:p>
            <a:r>
              <a:rPr lang="en-US" b="1" dirty="0" err="1"/>
              <a:t>Surekha</a:t>
            </a:r>
            <a:r>
              <a:rPr lang="en-US" b="1" dirty="0"/>
              <a:t> ,_ash_98, Harman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A8995-141C-4F5D-B3AE-4B9EE7F4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F9DCD2-5690-40CC-B8FD-58ADB299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61571"/>
            <a:ext cx="10568951" cy="4901717"/>
          </a:xfrm>
        </p:spPr>
        <p:txBody>
          <a:bodyPr>
            <a:normAutofit/>
          </a:bodyPr>
          <a:lstStyle/>
          <a:p>
            <a:r>
              <a:rPr lang="en-US" sz="2800" dirty="0"/>
              <a:t>This system is basically use for rating the movies according to previous movie rating. </a:t>
            </a:r>
          </a:p>
          <a:p>
            <a:r>
              <a:rPr lang="en-US" sz="2800" dirty="0"/>
              <a:t>This system is widely use in Netflix, Pandora, Spotify, etcetera</a:t>
            </a:r>
          </a:p>
        </p:txBody>
      </p:sp>
    </p:spTree>
    <p:extLst>
      <p:ext uri="{BB962C8B-B14F-4D97-AF65-F5344CB8AC3E}">
        <p14:creationId xmlns:p14="http://schemas.microsoft.com/office/powerpoint/2010/main" val="242802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49A8D-1C06-41B7-AA3E-31408609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 pro</a:t>
            </a:r>
            <a:r>
              <a:rPr lang="en-US" dirty="0"/>
              <a:t>c</a:t>
            </a:r>
            <a:r>
              <a:rPr lang="en-US" dirty="0" smtClean="0"/>
              <a:t>edure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571FFF-FDFD-402F-9F2C-619820D2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This project follows the procedure as follows:</a:t>
            </a:r>
          </a:p>
          <a:p>
            <a:r>
              <a:rPr lang="en-US" sz="1600" dirty="0"/>
              <a:t>  The training dataset is very wide matrix.</a:t>
            </a:r>
          </a:p>
          <a:p>
            <a:r>
              <a:rPr lang="en-US" sz="1600" dirty="0"/>
              <a:t>(It contains 100,000 movie per user and there are 943 users!!)</a:t>
            </a:r>
          </a:p>
          <a:p>
            <a:r>
              <a:rPr lang="en-US" sz="1600" dirty="0"/>
              <a:t>From 100,000 * 943matrix only 3% ratings are given other 97% rating will generate from analysis of 3% ratings</a:t>
            </a:r>
            <a:r>
              <a:rPr lang="en-US" sz="2800" dirty="0"/>
              <a:t>.</a:t>
            </a:r>
          </a:p>
          <a:p>
            <a:pPr>
              <a:buFont typeface="Wingdings" charset="2"/>
              <a:buChar char="q"/>
            </a:pPr>
            <a:r>
              <a:rPr lang="en-US" sz="1700" dirty="0"/>
              <a:t>We have develop algorithm such that it </a:t>
            </a:r>
            <a:r>
              <a:rPr lang="en-US" sz="1700" dirty="0" smtClean="0"/>
              <a:t>analyze </a:t>
            </a:r>
            <a:r>
              <a:rPr lang="en-US" sz="1700" dirty="0"/>
              <a:t>the data and make prediction on training data set.</a:t>
            </a:r>
          </a:p>
          <a:p>
            <a:pPr>
              <a:buFont typeface="Wingdings" charset="2"/>
              <a:buChar char="q"/>
            </a:pPr>
            <a:r>
              <a:rPr lang="en-US" sz="1700" dirty="0"/>
              <a:t>Training data set have different information as name of user ,sex, and work type and Of course rating.</a:t>
            </a:r>
          </a:p>
          <a:p>
            <a:pPr>
              <a:buFont typeface="Wingdings" charset="2"/>
              <a:buChar char="q"/>
            </a:pPr>
            <a:r>
              <a:rPr lang="en-US" sz="1700" dirty="0"/>
              <a:t>Ratings are in range from 1 to 5.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09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B3E755-2EA6-4A20-8AEB-3509D2FE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CD2786-5403-4442-8EE6-A3922858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100,000 ratings (1-5) from 943 users</a:t>
            </a:r>
          </a:p>
          <a:p>
            <a:r>
              <a:rPr lang="en-US" sz="3200"/>
              <a:t>on 682 movies.</a:t>
            </a:r>
          </a:p>
          <a:p>
            <a:r>
              <a:rPr lang="en-US" sz="3200"/>
              <a:t>• Each user has rated at least 20 movies.</a:t>
            </a:r>
          </a:p>
          <a:p>
            <a:r>
              <a:rPr lang="en-US" sz="3200"/>
              <a:t>• Simple demographic info for the users</a:t>
            </a:r>
          </a:p>
          <a:p>
            <a:r>
              <a:rPr lang="en-US" sz="3200"/>
              <a:t>(age, gender, occupation, zip)</a:t>
            </a:r>
          </a:p>
        </p:txBody>
      </p:sp>
    </p:spTree>
    <p:extLst>
      <p:ext uri="{BB962C8B-B14F-4D97-AF65-F5344CB8AC3E}">
        <p14:creationId xmlns:p14="http://schemas.microsoft.com/office/powerpoint/2010/main" val="424237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E6A14B-C9F9-464C-B9C6-EF35A7D4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A0FBCE-E7CD-4B01-8C31-1EF14886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48" y="1848476"/>
            <a:ext cx="10568951" cy="47004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Development language</a:t>
            </a:r>
            <a:endParaRPr lang="en-US" dirty="0"/>
          </a:p>
          <a:p>
            <a:pPr marL="0" indent="0">
              <a:buNone/>
            </a:pPr>
            <a:r>
              <a:rPr lang="en-US" sz="3200" dirty="0"/>
              <a:t>Python</a:t>
            </a:r>
          </a:p>
          <a:p>
            <a:r>
              <a:rPr lang="en-US" sz="3200" dirty="0"/>
              <a:t>External library</a:t>
            </a:r>
          </a:p>
          <a:p>
            <a:pPr marL="0" indent="0">
              <a:buNone/>
            </a:pPr>
            <a:r>
              <a:rPr lang="en-US" sz="3200" dirty="0"/>
              <a:t>Pandas</a:t>
            </a:r>
          </a:p>
          <a:p>
            <a:pPr marL="0" indent="0">
              <a:buNone/>
            </a:pPr>
            <a:r>
              <a:rPr lang="en-US" sz="3200" dirty="0" err="1"/>
              <a:t>Graphlab</a:t>
            </a:r>
            <a:endParaRPr lang="en-US" sz="3200" dirty="0"/>
          </a:p>
          <a:p>
            <a:r>
              <a:rPr lang="en-US" sz="3200" dirty="0" smtClean="0"/>
              <a:t>Technology</a:t>
            </a:r>
          </a:p>
          <a:p>
            <a:r>
              <a:rPr lang="en-IN" sz="3200" dirty="0"/>
              <a:t> data set from movie lens data 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130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link.</a:t>
            </a:r>
          </a:p>
          <a:p>
            <a:r>
              <a:rPr lang="en-IN" dirty="0"/>
              <a:t>https://github.com/eaglewarrior/Recommendation-system</a:t>
            </a:r>
          </a:p>
        </p:txBody>
      </p:sp>
    </p:spTree>
    <p:extLst>
      <p:ext uri="{BB962C8B-B14F-4D97-AF65-F5344CB8AC3E}">
        <p14:creationId xmlns:p14="http://schemas.microsoft.com/office/powerpoint/2010/main" val="388322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23976-1EDF-47F5-A719-04BBE025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3BAA1E3-8577-404A-B3F5-F0CC6512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03" y="1962831"/>
            <a:ext cx="4240459" cy="4628548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C5A455D7-2041-45C6-B755-AF5841AB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809" y="1756461"/>
            <a:ext cx="2702183" cy="47148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25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</TotalTime>
  <Words>117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Quotable</vt:lpstr>
      <vt:lpstr>Recommendation System for Movies</vt:lpstr>
      <vt:lpstr>Project overview</vt:lpstr>
      <vt:lpstr>Project  procedure </vt:lpstr>
      <vt:lpstr>PowerPoint Presentation</vt:lpstr>
      <vt:lpstr>Technology used</vt:lpstr>
      <vt:lpstr>PowerPoint Presentation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Bhavita Bhatt</cp:lastModifiedBy>
  <cp:revision>79</cp:revision>
  <dcterms:created xsi:type="dcterms:W3CDTF">2014-08-26T23:49:58Z</dcterms:created>
  <dcterms:modified xsi:type="dcterms:W3CDTF">2018-07-22T13:59:53Z</dcterms:modified>
</cp:coreProperties>
</file>