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4" r:id="rId8"/>
    <p:sldId id="267" r:id="rId9"/>
    <p:sldId id="262" r:id="rId10"/>
    <p:sldId id="263" r:id="rId11"/>
    <p:sldId id="269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737" y="1506657"/>
            <a:ext cx="10572000" cy="297105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Recommendation</a:t>
            </a:r>
          </a:p>
          <a:p>
            <a:r>
              <a:rPr lang="en-US" dirty="0">
                <a:solidFill>
                  <a:srgbClr val="002060"/>
                </a:solidFill>
              </a:rPr>
              <a:t>System for Movies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6A14B-C9F9-464C-B9C6-EF35A7D4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A0FBCE-E7CD-4B01-8C31-1EF14886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8" y="1848476"/>
            <a:ext cx="10568951" cy="47004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Development language</a:t>
            </a:r>
            <a:endParaRPr lang="en-US" dirty="0"/>
          </a:p>
          <a:p>
            <a:pPr marL="0" indent="0">
              <a:buNone/>
            </a:pPr>
            <a:r>
              <a:rPr lang="en-US" sz="3200" dirty="0"/>
              <a:t>Python</a:t>
            </a:r>
          </a:p>
          <a:p>
            <a:r>
              <a:rPr lang="en-US" sz="3200" dirty="0"/>
              <a:t>External library</a:t>
            </a:r>
          </a:p>
          <a:p>
            <a:pPr marL="0" indent="0">
              <a:buNone/>
            </a:pPr>
            <a:r>
              <a:rPr lang="en-US" sz="3200" dirty="0"/>
              <a:t>Pandas</a:t>
            </a:r>
          </a:p>
          <a:p>
            <a:pPr marL="0" indent="0">
              <a:buNone/>
            </a:pPr>
            <a:r>
              <a:rPr lang="en-US" sz="3200" dirty="0" err="1"/>
              <a:t>Graphlab</a:t>
            </a:r>
            <a:endParaRPr lang="en-US" sz="3200" dirty="0"/>
          </a:p>
          <a:p>
            <a:r>
              <a:rPr lang="en-US" sz="3200" dirty="0" smtClean="0"/>
              <a:t>Technology</a:t>
            </a:r>
          </a:p>
          <a:p>
            <a:r>
              <a:rPr lang="en-IN" sz="3200" dirty="0"/>
              <a:t> data set from movie lens data .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130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link.</a:t>
            </a:r>
          </a:p>
          <a:p>
            <a:r>
              <a:rPr lang="en-IN" dirty="0"/>
              <a:t>https://github.com/eaglewarrior/Recommendation-system</a:t>
            </a:r>
          </a:p>
        </p:txBody>
      </p:sp>
    </p:spTree>
    <p:extLst>
      <p:ext uri="{BB962C8B-B14F-4D97-AF65-F5344CB8AC3E}">
        <p14:creationId xmlns:p14="http://schemas.microsoft.com/office/powerpoint/2010/main" val="38832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D73D0-33F5-465E-A2B8-DE869345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4624E7-9309-4301-896A-745A8CDF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281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23976-1EDF-47F5-A719-04BBE025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E3BAA1E3-8577-404A-B3F5-F0CC6512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433" y="2150400"/>
            <a:ext cx="6072381" cy="46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D13822-8CF8-4E31-9800-C64323D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C5A455D7-2041-45C6-B755-AF5841AB4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626" y="1604061"/>
            <a:ext cx="2702183" cy="47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95580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723225"/>
            <a:ext cx="10572000" cy="4992596"/>
          </a:xfrm>
        </p:spPr>
        <p:txBody>
          <a:bodyPr/>
          <a:lstStyle/>
          <a:p>
            <a:r>
              <a:rPr lang="en-US" sz="3200" b="1">
                <a:solidFill>
                  <a:srgbClr val="002060"/>
                </a:solidFill>
              </a:rPr>
              <a:t>Team members:</a:t>
            </a:r>
          </a:p>
          <a:p>
            <a:r>
              <a:rPr lang="en-US" sz="2800" b="1">
                <a:solidFill>
                  <a:srgbClr val="002060"/>
                </a:solidFill>
              </a:rPr>
              <a:t>Rinki nag(rinki_nag)</a:t>
            </a:r>
          </a:p>
          <a:p>
            <a:r>
              <a:rPr lang="en-US" sz="2800" b="1">
                <a:solidFill>
                  <a:srgbClr val="002060"/>
                </a:solidFill>
              </a:rPr>
              <a:t>Bhavita bhatt(bhavita bhatt)</a:t>
            </a:r>
          </a:p>
          <a:p>
            <a:r>
              <a:rPr lang="en-US" sz="2800" b="1">
                <a:solidFill>
                  <a:srgbClr val="002060"/>
                </a:solidFill>
              </a:rPr>
              <a:t>Sony rahul(sonyrahul520)</a:t>
            </a:r>
          </a:p>
          <a:p>
            <a:r>
              <a:rPr lang="en-US" sz="2800" b="1">
                <a:solidFill>
                  <a:srgbClr val="002060"/>
                </a:solidFill>
              </a:rPr>
              <a:t>Shubham(shubham_37)</a:t>
            </a:r>
          </a:p>
          <a:p>
            <a:r>
              <a:rPr lang="en-US" sz="2800" b="1">
                <a:solidFill>
                  <a:srgbClr val="002060"/>
                </a:solidFill>
              </a:rPr>
              <a:t>Supriya Aggarwal(Supriya Aggarwal)</a:t>
            </a:r>
          </a:p>
          <a:p>
            <a:r>
              <a:rPr lang="en-US" sz="2800" b="1">
                <a:solidFill>
                  <a:srgbClr val="002060"/>
                </a:solidFill>
              </a:rPr>
              <a:t>Surekha ,_ash_98, Harman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16150-1CBA-4D01-A9C7-B5ACF466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13" y="3207641"/>
            <a:ext cx="10571998" cy="970450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7F07FB-79FF-4B3E-BDE9-D9874C1B9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59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A8995-141C-4F5D-B3AE-4B9EE7F4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F9DCD2-5690-40CC-B8FD-58ADB299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61571"/>
            <a:ext cx="10568951" cy="4901717"/>
          </a:xfrm>
        </p:spPr>
        <p:txBody>
          <a:bodyPr>
            <a:normAutofit/>
          </a:bodyPr>
          <a:lstStyle/>
          <a:p>
            <a:r>
              <a:rPr lang="en-US" sz="2800" dirty="0"/>
              <a:t>This system is basically use for rating the movies according to previous movie rating. </a:t>
            </a:r>
          </a:p>
          <a:p>
            <a:r>
              <a:rPr lang="en-US" sz="2800"/>
              <a:t>This system is widely use in Netflix, Pandora, Spotify, etcetera</a:t>
            </a:r>
          </a:p>
        </p:txBody>
      </p:sp>
    </p:spTree>
    <p:extLst>
      <p:ext uri="{BB962C8B-B14F-4D97-AF65-F5344CB8AC3E}">
        <p14:creationId xmlns:p14="http://schemas.microsoft.com/office/powerpoint/2010/main" val="242802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67B2EF-AA81-4892-97B9-802608F5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BBB8F6-6A23-477F-8685-62ABFA1F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How project works?</a:t>
            </a:r>
          </a:p>
        </p:txBody>
      </p:sp>
    </p:spTree>
    <p:extLst>
      <p:ext uri="{BB962C8B-B14F-4D97-AF65-F5344CB8AC3E}">
        <p14:creationId xmlns:p14="http://schemas.microsoft.com/office/powerpoint/2010/main" val="36062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49A8D-1C06-41B7-AA3E-31408609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571FFF-FDFD-402F-9F2C-619820D2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This project follows the procedure as follows:</a:t>
            </a:r>
          </a:p>
          <a:p>
            <a:r>
              <a:rPr lang="en-US" sz="2800"/>
              <a:t>  The training dataset is very wide matrix.</a:t>
            </a:r>
          </a:p>
          <a:p>
            <a:r>
              <a:rPr lang="en-US" sz="2800"/>
              <a:t>(It contains 100,000 movie per user and there are 943 users!!)</a:t>
            </a:r>
          </a:p>
          <a:p>
            <a:r>
              <a:rPr lang="en-US" sz="2800"/>
              <a:t>From 100,000 * 943matrix only 3% ratings are given other 97% rating will generate from analysis of 3% ratings.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0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8841B-4E70-4A30-A70E-F1693CFA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3091F-14F9-4A4D-A4EC-7A3B25AB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800"/>
              <a:t>We have develop algorithm such that it analyse the data and make prediction on training data set.</a:t>
            </a:r>
            <a:endParaRPr lang="en-US"/>
          </a:p>
          <a:p>
            <a:pPr>
              <a:buFont typeface="Wingdings" charset="2"/>
              <a:buChar char="q"/>
            </a:pPr>
            <a:r>
              <a:rPr lang="en-US" sz="2800"/>
              <a:t>Training data set have different information as name of user ,sex, and work type and Of course rating.</a:t>
            </a:r>
          </a:p>
          <a:p>
            <a:pPr>
              <a:buFont typeface="Wingdings" charset="2"/>
              <a:buChar char="q"/>
            </a:pPr>
            <a:r>
              <a:rPr lang="en-US" sz="2800"/>
              <a:t>Ratings are in range from 1 to 5.</a:t>
            </a:r>
          </a:p>
        </p:txBody>
      </p:sp>
    </p:spTree>
    <p:extLst>
      <p:ext uri="{BB962C8B-B14F-4D97-AF65-F5344CB8AC3E}">
        <p14:creationId xmlns:p14="http://schemas.microsoft.com/office/powerpoint/2010/main" val="345125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B3E755-2EA6-4A20-8AEB-3509D2FE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D2786-5403-4442-8EE6-A3922858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100,000 ratings (1-5) from 943 users</a:t>
            </a:r>
          </a:p>
          <a:p>
            <a:r>
              <a:rPr lang="en-US" sz="3200"/>
              <a:t>on 682 movies.</a:t>
            </a:r>
          </a:p>
          <a:p>
            <a:r>
              <a:rPr lang="en-US" sz="3200"/>
              <a:t>• Each user has rated at least 20 movies.</a:t>
            </a:r>
          </a:p>
          <a:p>
            <a:r>
              <a:rPr lang="en-US" sz="3200"/>
              <a:t>• Simple demographic info for the users</a:t>
            </a:r>
          </a:p>
          <a:p>
            <a:r>
              <a:rPr lang="en-US" sz="3200"/>
              <a:t>(age, gender, occupation, zip)</a:t>
            </a:r>
          </a:p>
        </p:txBody>
      </p:sp>
    </p:spTree>
    <p:extLst>
      <p:ext uri="{BB962C8B-B14F-4D97-AF65-F5344CB8AC3E}">
        <p14:creationId xmlns:p14="http://schemas.microsoft.com/office/powerpoint/2010/main" val="424237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1348E-FEE9-4BF7-A7B2-FD0D6BEB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4AEBA3-053C-451E-8243-4D945DA1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Technology used:</a:t>
            </a:r>
          </a:p>
        </p:txBody>
      </p:sp>
    </p:spTree>
    <p:extLst>
      <p:ext uri="{BB962C8B-B14F-4D97-AF65-F5344CB8AC3E}">
        <p14:creationId xmlns:p14="http://schemas.microsoft.com/office/powerpoint/2010/main" val="1861520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157</Words>
  <Application>Microsoft Office PowerPoint</Application>
  <PresentationFormat>Custom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Recommendation System for Movies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Bhavita Bhatt</cp:lastModifiedBy>
  <cp:revision>77</cp:revision>
  <dcterms:created xsi:type="dcterms:W3CDTF">2014-08-26T23:49:58Z</dcterms:created>
  <dcterms:modified xsi:type="dcterms:W3CDTF">2018-07-06T16:56:10Z</dcterms:modified>
</cp:coreProperties>
</file>