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83" r:id="rId4"/>
    <p:sldId id="259" r:id="rId5"/>
    <p:sldId id="262" r:id="rId6"/>
    <p:sldId id="295" r:id="rId7"/>
    <p:sldId id="296" r:id="rId8"/>
    <p:sldId id="297" r:id="rId9"/>
    <p:sldId id="298" r:id="rId10"/>
    <p:sldId id="267" r:id="rId11"/>
    <p:sldId id="269" r:id="rId12"/>
    <p:sldId id="260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aleway" panose="020B0604020202020204" pitchFamily="2" charset="0"/>
      <p:regular r:id="rId19"/>
      <p:bold r:id="rId20"/>
      <p:italic r:id="rId21"/>
      <p:boldItalic r:id="rId22"/>
    </p:embeddedFont>
    <p:embeddedFont>
      <p:font typeface="Red Hat Display" panose="020B0604020202020204" charset="0"/>
      <p:regular r:id="rId23"/>
      <p:bold r:id="rId24"/>
      <p:italic r:id="rId25"/>
      <p:boldItalic r:id="rId26"/>
    </p:embeddedFont>
    <p:embeddedFont>
      <p:font typeface="Red Hat Display Black" panose="020B0604020202020204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272734-463F-4A0B-A8D7-86DA9125DB42}">
  <a:tblStyle styleId="{D7272734-463F-4A0B-A8D7-86DA9125DB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A66879-4ED6-42EE-96D0-9E26330CBD0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b32348a41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b32348a41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250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715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533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5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53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0" y="-50"/>
            <a:ext cx="6081900" cy="2766600"/>
          </a:xfrm>
          <a:prstGeom prst="round1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7944600" y="3944200"/>
            <a:ext cx="1199400" cy="11994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6100" y="3429000"/>
            <a:ext cx="9150000" cy="17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561925" y="3020412"/>
            <a:ext cx="7003800" cy="5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561925" y="3533375"/>
            <a:ext cx="7003800" cy="2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1998300"/>
            <a:ext cx="1430700" cy="14307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5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30" name="Google Shape;30;p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5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32" name="Google Shape;32;p5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46" name="Google Shape;4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7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48" name="Google Shape;48;p7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7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7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9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69" name="Google Shape;69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70;p9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71" name="Google Shape;71;p9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9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9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Veiled">
  <p:cSld name="BLANK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"/>
              <a:buChar char="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>
            <a:off x="1398494" y="459275"/>
            <a:ext cx="4208505" cy="184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AVD</a:t>
            </a:r>
            <a:endParaRPr sz="9600" dirty="0"/>
          </a:p>
        </p:txBody>
      </p:sp>
      <p:grpSp>
        <p:nvGrpSpPr>
          <p:cNvPr id="100" name="Google Shape;100;p14"/>
          <p:cNvGrpSpPr/>
          <p:nvPr/>
        </p:nvGrpSpPr>
        <p:grpSpPr>
          <a:xfrm>
            <a:off x="8292959" y="4339371"/>
            <a:ext cx="660182" cy="586527"/>
            <a:chOff x="5292575" y="3681900"/>
            <a:chExt cx="420150" cy="373275"/>
          </a:xfrm>
        </p:grpSpPr>
        <p:sp>
          <p:nvSpPr>
            <p:cNvPr id="101" name="Google Shape;101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14;p15">
            <a:extLst>
              <a:ext uri="{FF2B5EF4-FFF2-40B4-BE49-F238E27FC236}">
                <a16:creationId xmlns:a16="http://schemas.microsoft.com/office/drawing/2014/main" id="{E5DE437F-056E-DFA4-A2F4-26F5D66131A0}"/>
              </a:ext>
            </a:extLst>
          </p:cNvPr>
          <p:cNvSpPr txBox="1">
            <a:spLocks/>
          </p:cNvSpPr>
          <p:nvPr/>
        </p:nvSpPr>
        <p:spPr>
          <a:xfrm>
            <a:off x="501780" y="3524760"/>
            <a:ext cx="3941127" cy="13984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TEAM MEMBERS: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VISHWARAJ TYAGI (20CS3069)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ASHISH SARRAF (20CS3075)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DIVYASNH SINGH RATHORE (20CS3027)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Flow-Chart of the website</a:t>
            </a:r>
            <a:endParaRPr sz="3600" dirty="0"/>
          </a:p>
        </p:txBody>
      </p:sp>
      <p:sp>
        <p:nvSpPr>
          <p:cNvPr id="200" name="Google Shape;200;p25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201" name="Google Shape;201;p25"/>
          <p:cNvSpPr/>
          <p:nvPr/>
        </p:nvSpPr>
        <p:spPr>
          <a:xfrm>
            <a:off x="4636164" y="975900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Login and Sign-up Page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2859449" y="2990414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HomePage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2859449" y="36149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Service- Cart Page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2859449" y="4239492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Payment Page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08" name="Google Shape;208;p25"/>
          <p:cNvCxnSpPr>
            <a:cxnSpLocks/>
          </p:cNvCxnSpPr>
          <p:nvPr/>
        </p:nvCxnSpPr>
        <p:spPr>
          <a:xfrm rot="16200000" flipH="1">
            <a:off x="5882445" y="951280"/>
            <a:ext cx="919410" cy="187415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B9FF44-C71E-A20C-E0A8-79DCBC46F241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3628500" y="1888356"/>
            <a:ext cx="0" cy="4775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4C2D5E-782B-BD6C-E760-A43C5C716360}"/>
              </a:ext>
            </a:extLst>
          </p:cNvPr>
          <p:cNvCxnSpPr>
            <a:stCxn id="204" idx="2"/>
            <a:endCxn id="205" idx="0"/>
          </p:cNvCxnSpPr>
          <p:nvPr/>
        </p:nvCxnSpPr>
        <p:spPr>
          <a:xfrm>
            <a:off x="3628499" y="4057453"/>
            <a:ext cx="0" cy="1820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201;p25">
            <a:extLst>
              <a:ext uri="{FF2B5EF4-FFF2-40B4-BE49-F238E27FC236}">
                <a16:creationId xmlns:a16="http://schemas.microsoft.com/office/drawing/2014/main" id="{4CD4893D-D22E-9098-B0AD-94A32C8158B5}"/>
              </a:ext>
            </a:extLst>
          </p:cNvPr>
          <p:cNvSpPr/>
          <p:nvPr/>
        </p:nvSpPr>
        <p:spPr>
          <a:xfrm>
            <a:off x="2830786" y="2365875"/>
            <a:ext cx="1595427" cy="442500"/>
          </a:xfrm>
          <a:prstGeom prst="roundRect">
            <a:avLst>
              <a:gd name="adj" fmla="val 50000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Login Page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" name="Google Shape;201;p25">
            <a:extLst>
              <a:ext uri="{FF2B5EF4-FFF2-40B4-BE49-F238E27FC236}">
                <a16:creationId xmlns:a16="http://schemas.microsoft.com/office/drawing/2014/main" id="{9B273FE3-3D8A-A262-2E1F-F6B338A758B8}"/>
              </a:ext>
            </a:extLst>
          </p:cNvPr>
          <p:cNvSpPr/>
          <p:nvPr/>
        </p:nvSpPr>
        <p:spPr>
          <a:xfrm>
            <a:off x="6507781" y="2350500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Sign-Up Page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5C3B7A-CE31-E3F5-9D0F-225A03B9DA44}"/>
              </a:ext>
            </a:extLst>
          </p:cNvPr>
          <p:cNvCxnSpPr/>
          <p:nvPr/>
        </p:nvCxnSpPr>
        <p:spPr>
          <a:xfrm>
            <a:off x="3628499" y="1888356"/>
            <a:ext cx="17765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706DF9-422C-7FEC-59FF-30B23065BCCC}"/>
              </a:ext>
            </a:extLst>
          </p:cNvPr>
          <p:cNvCxnSpPr>
            <a:cxnSpLocks/>
            <a:stCxn id="39" idx="2"/>
            <a:endCxn id="203" idx="0"/>
          </p:cNvCxnSpPr>
          <p:nvPr/>
        </p:nvCxnSpPr>
        <p:spPr>
          <a:xfrm flipH="1">
            <a:off x="3628499" y="2808375"/>
            <a:ext cx="1" cy="1820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94100D-DD03-D0DF-7112-88C66A064B76}"/>
              </a:ext>
            </a:extLst>
          </p:cNvPr>
          <p:cNvCxnSpPr>
            <a:stCxn id="203" idx="2"/>
            <a:endCxn id="204" idx="0"/>
          </p:cNvCxnSpPr>
          <p:nvPr/>
        </p:nvCxnSpPr>
        <p:spPr>
          <a:xfrm>
            <a:off x="3628499" y="3432914"/>
            <a:ext cx="0" cy="1820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EAB624-A825-EE2B-51C1-DC9C4EE2DFE4}"/>
              </a:ext>
            </a:extLst>
          </p:cNvPr>
          <p:cNvCxnSpPr>
            <a:stCxn id="40" idx="1"/>
            <a:endCxn id="39" idx="3"/>
          </p:cNvCxnSpPr>
          <p:nvPr/>
        </p:nvCxnSpPr>
        <p:spPr>
          <a:xfrm flipH="1">
            <a:off x="4426213" y="2571750"/>
            <a:ext cx="2081568" cy="153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/>
          <p:nvPr/>
        </p:nvSpPr>
        <p:spPr>
          <a:xfrm>
            <a:off x="588739" y="746257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3171300" cy="87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6126437" y="1742862"/>
            <a:ext cx="644700" cy="303375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aleway"/>
                <a:ea typeface="Raleway"/>
                <a:cs typeface="Raleway"/>
                <a:sym typeface="Raleway"/>
              </a:rPr>
              <a:t>our office</a:t>
            </a:r>
            <a:endParaRPr sz="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8" name="Google Shape;228;p27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34" name="Google Shape;234;p27"/>
          <p:cNvSpPr/>
          <p:nvPr/>
        </p:nvSpPr>
        <p:spPr>
          <a:xfrm rot="8100000">
            <a:off x="6173040" y="2176449"/>
            <a:ext cx="113703" cy="113703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4166875" y="865163"/>
            <a:ext cx="3697800" cy="176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 dirty="0">
                <a:solidFill>
                  <a:schemeClr val="accent1"/>
                </a:solidFill>
              </a:rPr>
              <a:t>Thanks!</a:t>
            </a:r>
            <a:endParaRPr sz="7200" dirty="0">
              <a:solidFill>
                <a:schemeClr val="accent1"/>
              </a:solidFill>
            </a:endParaRPr>
          </a:p>
        </p:txBody>
      </p:sp>
      <p:grpSp>
        <p:nvGrpSpPr>
          <p:cNvPr id="138" name="Google Shape;138;p18"/>
          <p:cNvGrpSpPr/>
          <p:nvPr/>
        </p:nvGrpSpPr>
        <p:grpSpPr>
          <a:xfrm>
            <a:off x="1634543" y="884384"/>
            <a:ext cx="1854745" cy="1854695"/>
            <a:chOff x="6643075" y="3664250"/>
            <a:chExt cx="407950" cy="407975"/>
          </a:xfrm>
        </p:grpSpPr>
        <p:sp>
          <p:nvSpPr>
            <p:cNvPr id="139" name="Google Shape;139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8"/>
          <p:cNvGrpSpPr/>
          <p:nvPr/>
        </p:nvGrpSpPr>
        <p:grpSpPr>
          <a:xfrm rot="-587398">
            <a:off x="1525367" y="2980185"/>
            <a:ext cx="762543" cy="762457"/>
            <a:chOff x="576250" y="4319400"/>
            <a:chExt cx="442075" cy="442050"/>
          </a:xfrm>
        </p:grpSpPr>
        <p:sp>
          <p:nvSpPr>
            <p:cNvPr id="142" name="Google Shape;142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8"/>
          <p:cNvSpPr/>
          <p:nvPr/>
        </p:nvSpPr>
        <p:spPr>
          <a:xfrm>
            <a:off x="1190695" y="1312585"/>
            <a:ext cx="289939" cy="27680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2697081">
            <a:off x="3101120" y="2729714"/>
            <a:ext cx="440095" cy="42021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449277" y="2489853"/>
            <a:ext cx="176266" cy="16837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1280597">
            <a:off x="989841" y="2147546"/>
            <a:ext cx="176235" cy="16835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>
                <a:solidFill>
                  <a:schemeClr val="accent1"/>
                </a:solidFill>
              </a:rPr>
              <a:t>Objective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2"/>
          </p:nvPr>
        </p:nvSpPr>
        <p:spPr>
          <a:xfrm>
            <a:off x="4572000" y="1746150"/>
            <a:ext cx="3659021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find the solution of this problem me </a:t>
            </a:r>
            <a:r>
              <a:rPr lang="en-US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(Vishwaraj Tyagi – 20CS3069)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my co-founders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Ashish Sarraf(20CS3075)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Divyansh Singh Rathore(20CS3027)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decided to make this website. </a:t>
            </a:r>
            <a:endParaRPr sz="1200" b="1" dirty="0"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startup satisfies the craving of a Middle-Class person to get low-cost services of house essentials like electrical, carpentry, cleaning and construction (only small level). </a:t>
            </a:r>
            <a:endParaRPr dirty="0"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2"/>
          </p:nvPr>
        </p:nvSpPr>
        <p:spPr>
          <a:xfrm>
            <a:off x="913175" y="3657600"/>
            <a:ext cx="7317600" cy="7798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this website we’ve tried to </a:t>
            </a:r>
            <a: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 the unrecognized daily wages workers with their clients that could give them a proper and efficient solution of this particular problem. </a:t>
            </a:r>
            <a:endParaRPr lang="en-IN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accent1"/>
              </a:solidFill>
            </a:endParaRPr>
          </a:p>
        </p:txBody>
      </p:sp>
      <p:sp>
        <p:nvSpPr>
          <p:cNvPr id="116" name="Google Shape;116;p15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Roadmap</a:t>
            </a:r>
            <a:endParaRPr sz="4800" dirty="0"/>
          </a:p>
        </p:txBody>
      </p:sp>
      <p:sp>
        <p:nvSpPr>
          <p:cNvPr id="411" name="Google Shape;411;p4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12" name="Google Shape;412;p41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1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4" name="Google Shape;414;p41"/>
          <p:cNvGrpSpPr/>
          <p:nvPr/>
        </p:nvGrpSpPr>
        <p:grpSpPr>
          <a:xfrm>
            <a:off x="1786339" y="1855801"/>
            <a:ext cx="473400" cy="473400"/>
            <a:chOff x="1786339" y="1855801"/>
            <a:chExt cx="473400" cy="473400"/>
          </a:xfrm>
        </p:grpSpPr>
        <p:sp>
          <p:nvSpPr>
            <p:cNvPr id="415" name="Google Shape;415;p41"/>
            <p:cNvSpPr/>
            <p:nvPr/>
          </p:nvSpPr>
          <p:spPr>
            <a:xfrm rot="8100000">
              <a:off x="1855667" y="1925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1955989" y="20188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1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417" name="Google Shape;417;p41"/>
          <p:cNvGrpSpPr/>
          <p:nvPr/>
        </p:nvGrpSpPr>
        <p:grpSpPr>
          <a:xfrm>
            <a:off x="3814414" y="1795801"/>
            <a:ext cx="473400" cy="533400"/>
            <a:chOff x="3814414" y="1855801"/>
            <a:chExt cx="473400" cy="473400"/>
          </a:xfrm>
        </p:grpSpPr>
        <p:sp>
          <p:nvSpPr>
            <p:cNvPr id="418" name="Google Shape;418;p41"/>
            <p:cNvSpPr/>
            <p:nvPr/>
          </p:nvSpPr>
          <p:spPr>
            <a:xfrm rot="8100000">
              <a:off x="3883742" y="1925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3984064" y="20188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3</a:t>
              </a:r>
              <a:endParaRPr sz="6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420" name="Google Shape;420;p41"/>
          <p:cNvGrpSpPr/>
          <p:nvPr/>
        </p:nvGrpSpPr>
        <p:grpSpPr>
          <a:xfrm>
            <a:off x="5842489" y="1855801"/>
            <a:ext cx="473400" cy="473400"/>
            <a:chOff x="5842489" y="1855801"/>
            <a:chExt cx="473400" cy="473400"/>
          </a:xfrm>
        </p:grpSpPr>
        <p:sp>
          <p:nvSpPr>
            <p:cNvPr id="421" name="Google Shape;421;p41"/>
            <p:cNvSpPr/>
            <p:nvPr/>
          </p:nvSpPr>
          <p:spPr>
            <a:xfrm rot="8100000">
              <a:off x="5911817" y="1925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6012139" y="20188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5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423" name="Google Shape;423;p41"/>
          <p:cNvGrpSpPr/>
          <p:nvPr/>
        </p:nvGrpSpPr>
        <p:grpSpPr>
          <a:xfrm>
            <a:off x="6880814" y="3728700"/>
            <a:ext cx="473400" cy="473400"/>
            <a:chOff x="6880814" y="3728700"/>
            <a:chExt cx="473400" cy="473400"/>
          </a:xfrm>
        </p:grpSpPr>
        <p:sp>
          <p:nvSpPr>
            <p:cNvPr id="424" name="Google Shape;424;p41"/>
            <p:cNvSpPr/>
            <p:nvPr/>
          </p:nvSpPr>
          <p:spPr>
            <a:xfrm rot="-2700000">
              <a:off x="6950142" y="3798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 flipH="1">
              <a:off x="7050464" y="39049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6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426" name="Google Shape;426;p41"/>
          <p:cNvGrpSpPr/>
          <p:nvPr/>
        </p:nvGrpSpPr>
        <p:grpSpPr>
          <a:xfrm>
            <a:off x="4852739" y="3728700"/>
            <a:ext cx="473400" cy="473400"/>
            <a:chOff x="4852739" y="3728700"/>
            <a:chExt cx="473400" cy="473400"/>
          </a:xfrm>
        </p:grpSpPr>
        <p:sp>
          <p:nvSpPr>
            <p:cNvPr id="427" name="Google Shape;427;p41"/>
            <p:cNvSpPr/>
            <p:nvPr/>
          </p:nvSpPr>
          <p:spPr>
            <a:xfrm rot="-2700000">
              <a:off x="4922067" y="3798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 flipH="1">
              <a:off x="5022389" y="39049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4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429" name="Google Shape;429;p41"/>
          <p:cNvGrpSpPr/>
          <p:nvPr/>
        </p:nvGrpSpPr>
        <p:grpSpPr>
          <a:xfrm>
            <a:off x="2824664" y="3728700"/>
            <a:ext cx="473400" cy="473400"/>
            <a:chOff x="2824664" y="3728700"/>
            <a:chExt cx="473400" cy="473400"/>
          </a:xfrm>
        </p:grpSpPr>
        <p:sp>
          <p:nvSpPr>
            <p:cNvPr id="430" name="Google Shape;430;p41"/>
            <p:cNvSpPr/>
            <p:nvPr/>
          </p:nvSpPr>
          <p:spPr>
            <a:xfrm rot="-2700000">
              <a:off x="2893992" y="3798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 flipH="1">
              <a:off x="2994314" y="39049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2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432" name="Google Shape;432;p41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Login or Sign-Up to your website</a:t>
            </a:r>
            <a:endParaRPr sz="9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3" name="Google Shape;433;p41"/>
          <p:cNvSpPr txBox="1"/>
          <p:nvPr/>
        </p:nvSpPr>
        <p:spPr>
          <a:xfrm>
            <a:off x="3747282" y="1308500"/>
            <a:ext cx="1286400" cy="54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Pick up the particular services you need to be done inside the main category.</a:t>
            </a:r>
            <a:endParaRPr sz="9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4" name="Google Shape;434;p41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Enter your details.</a:t>
            </a:r>
            <a:endParaRPr sz="9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5" name="Google Shape;435;p41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Choose the main category of the particular service you need.</a:t>
            </a:r>
            <a:endParaRPr sz="9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6" name="Google Shape;436;p41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Go to the cart to confirm the services you’ve chosen.</a:t>
            </a:r>
            <a:endParaRPr sz="9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7" name="Google Shape;437;p41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Then,  click “pay now” to get the particular service</a:t>
            </a:r>
            <a:endParaRPr sz="9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1561925" y="3020412"/>
            <a:ext cx="7003800" cy="5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Services Provided</a:t>
            </a:r>
            <a:endParaRPr dirty="0"/>
          </a:p>
        </p:txBody>
      </p:sp>
      <p:sp>
        <p:nvSpPr>
          <p:cNvPr id="131" name="Google Shape;131;p17"/>
          <p:cNvSpPr txBox="1"/>
          <p:nvPr/>
        </p:nvSpPr>
        <p:spPr>
          <a:xfrm>
            <a:off x="0" y="2192975"/>
            <a:ext cx="1429800" cy="1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rPr>
              <a:t>1</a:t>
            </a:r>
            <a:endParaRPr sz="7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753034" y="0"/>
            <a:ext cx="2875465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/>
              <a:t>Services</a:t>
            </a:r>
            <a:endParaRPr sz="4400"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913175" y="1506071"/>
            <a:ext cx="5944800" cy="28737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╸"/>
            </a:pPr>
            <a:r>
              <a:rPr lang="en-US" sz="1800" dirty="0"/>
              <a:t>The website provides the details about the contact information to get particular service in the footer section.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╸"/>
            </a:pPr>
            <a:r>
              <a:rPr lang="en-US" sz="1800" dirty="0"/>
              <a:t>The website contain different sections mentioning different services in the “service” section (Each main category has a link to the sub-category mentioning the services and showing an option to add in cart.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╸"/>
            </a:pPr>
            <a:r>
              <a:rPr lang="en-US" sz="1800" dirty="0"/>
              <a:t>The website also have a feedback section.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╸"/>
            </a:pPr>
            <a:r>
              <a:rPr lang="en-US" sz="1800" dirty="0"/>
              <a:t>This website contain a section in which location of the main center is shown using Google API.</a:t>
            </a:r>
            <a:endParaRPr sz="1800" dirty="0"/>
          </a:p>
        </p:txBody>
      </p:sp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720762" y="0"/>
            <a:ext cx="2907738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/>
              <a:t>Services</a:t>
            </a:r>
            <a:endParaRPr sz="4400"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913175" y="1323191"/>
            <a:ext cx="5944800" cy="33456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╸"/>
            </a:pPr>
            <a:r>
              <a:rPr lang="en-US" sz="1800" dirty="0"/>
              <a:t>For each category like electrical service there is a list of sub-categories mentioned from which client can choose the desired service.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╸"/>
            </a:pPr>
            <a:r>
              <a:rPr lang="en-US" sz="1800" dirty="0"/>
              <a:t>After choosing the services into the cart the client is directed to the payment page.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╸"/>
            </a:pPr>
            <a:r>
              <a:rPr lang="en-US" sz="1800" dirty="0"/>
              <a:t>The login page used in this website contains two options “SIGN-UP” and “SIGN-IN”. Each of the option stores a database and is used in providing access to the home page.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╸"/>
            </a:pPr>
            <a:r>
              <a:rPr lang="en-US" sz="1800" dirty="0"/>
              <a:t>A chat-bot is added with a text-speech feature to interact with the client in order to solve their queries.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╸"/>
            </a:pPr>
            <a:endParaRPr lang="en-US" sz="18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╸"/>
            </a:pPr>
            <a:endParaRPr lang="en-US" sz="1800" dirty="0"/>
          </a:p>
        </p:txBody>
      </p:sp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895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1561925" y="2571751"/>
            <a:ext cx="7003800" cy="7308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Data- Requirements</a:t>
            </a:r>
            <a:endParaRPr dirty="0"/>
          </a:p>
        </p:txBody>
      </p:sp>
      <p:sp>
        <p:nvSpPr>
          <p:cNvPr id="131" name="Google Shape;131;p17"/>
          <p:cNvSpPr txBox="1"/>
          <p:nvPr/>
        </p:nvSpPr>
        <p:spPr>
          <a:xfrm>
            <a:off x="0" y="2192975"/>
            <a:ext cx="1429800" cy="1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  <a:latin typeface="Red Hat Display Black"/>
                <a:ea typeface="Raleway"/>
                <a:cs typeface="Raleway"/>
                <a:sym typeface="Red Hat Display Black"/>
              </a:rPr>
              <a:t>2</a:t>
            </a:r>
            <a:endParaRPr sz="72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33885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591670" y="0"/>
            <a:ext cx="3036829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/>
              <a:t>Data Used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╸"/>
            </a:pPr>
            <a:r>
              <a:rPr lang="en-US" sz="1600" dirty="0"/>
              <a:t>Introduction to the website.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╸"/>
            </a:pPr>
            <a:r>
              <a:rPr lang="en-US" sz="1600" dirty="0"/>
              <a:t>The data about the sub-category which includes the particular service a client wants like if a client wants to get his geyser repaired then it will come under electrical services.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╸"/>
            </a:pPr>
            <a:r>
              <a:rPr lang="en-US" sz="1600" dirty="0"/>
              <a:t>The data about the prices of the services.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╸"/>
            </a:pPr>
            <a:r>
              <a:rPr lang="en-US" sz="1600" dirty="0"/>
              <a:t>The data of the main category services provided which contains the link of their individual sub-category.</a:t>
            </a:r>
          </a:p>
        </p:txBody>
      </p:sp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055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559398" y="0"/>
            <a:ext cx="3069102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/>
              <a:t>Data Used</a:t>
            </a:r>
            <a:endParaRPr sz="4400"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913175" y="2033195"/>
            <a:ext cx="5944800" cy="23466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╸"/>
            </a:pPr>
            <a:r>
              <a:rPr lang="en-US" sz="1600" dirty="0"/>
              <a:t>Data of the login and sign-up page.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╸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╸"/>
            </a:pPr>
            <a:r>
              <a:rPr lang="en-US" sz="1600" dirty="0"/>
              <a:t>Data of contents of the website.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╸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╸"/>
            </a:pPr>
            <a:r>
              <a:rPr lang="en-US" sz="1600" dirty="0"/>
              <a:t>Data used by the chat-bot to interact with the client using text-speech feature.</a:t>
            </a:r>
          </a:p>
        </p:txBody>
      </p:sp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8132804"/>
      </p:ext>
    </p:extLst>
  </p:cSld>
  <p:clrMapOvr>
    <a:masterClrMapping/>
  </p:clrMapOvr>
</p:sld>
</file>

<file path=ppt/theme/theme1.xml><?xml version="1.0" encoding="utf-8"?>
<a:theme xmlns:a="http://schemas.openxmlformats.org/drawingml/2006/main" name="Rutland template">
  <a:themeElements>
    <a:clrScheme name="Custom 347">
      <a:dk1>
        <a:srgbClr val="142236"/>
      </a:dk1>
      <a:lt1>
        <a:srgbClr val="FFFFFF"/>
      </a:lt1>
      <a:dk2>
        <a:srgbClr val="667180"/>
      </a:dk2>
      <a:lt2>
        <a:srgbClr val="E5E8EB"/>
      </a:lt2>
      <a:accent1>
        <a:srgbClr val="FF6035"/>
      </a:accent1>
      <a:accent2>
        <a:srgbClr val="BB1C0B"/>
      </a:accent2>
      <a:accent3>
        <a:srgbClr val="1DC8E6"/>
      </a:accent3>
      <a:accent4>
        <a:srgbClr val="0D7FA3"/>
      </a:accent4>
      <a:accent5>
        <a:srgbClr val="8FC55D"/>
      </a:accent5>
      <a:accent6>
        <a:srgbClr val="4E9934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488</Words>
  <Application>Microsoft Office PowerPoint</Application>
  <PresentationFormat>On-screen Show (16:9)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Raleway</vt:lpstr>
      <vt:lpstr>Red Hat Display Black</vt:lpstr>
      <vt:lpstr>Red Hat Display</vt:lpstr>
      <vt:lpstr>Arial</vt:lpstr>
      <vt:lpstr>Rutland template</vt:lpstr>
      <vt:lpstr>AVD</vt:lpstr>
      <vt:lpstr>Objective</vt:lpstr>
      <vt:lpstr>Roadmap</vt:lpstr>
      <vt:lpstr>Services Provided</vt:lpstr>
      <vt:lpstr>Services</vt:lpstr>
      <vt:lpstr>Services</vt:lpstr>
      <vt:lpstr>Data- Requirements</vt:lpstr>
      <vt:lpstr>Data Used</vt:lpstr>
      <vt:lpstr>Data Used</vt:lpstr>
      <vt:lpstr>Flow-Chart of the website</vt:lpstr>
      <vt:lpstr>Maps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AVD</dc:title>
  <dc:creator>Vishwaraj Tyagi</dc:creator>
  <cp:lastModifiedBy>tyagi.vishwa@outlook.com</cp:lastModifiedBy>
  <cp:revision>3</cp:revision>
  <dcterms:modified xsi:type="dcterms:W3CDTF">2022-05-12T09:19:39Z</dcterms:modified>
</cp:coreProperties>
</file>