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342912"/>
            <a:ext cx="7477601" cy="2499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细胞器</a:t>
            </a:r>
            <a:endParaRPr lang="en-US" sz="5250" dirty="0"/>
          </a:p>
        </p:txBody>
      </p:sp>
      <p:sp>
        <p:nvSpPr>
          <p:cNvPr id="5" name="Text 2"/>
          <p:cNvSpPr/>
          <p:nvPr/>
        </p:nvSpPr>
        <p:spPr>
          <a:xfrm>
            <a:off x="6319599" y="5175766"/>
            <a:ext cx="74776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细胞器是细胞内的特殊结构，担任不同的功能，让细胞能够正常运作。让我们一起深入了解几个常见的细胞器。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283137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细胞核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2421850"/>
            <a:ext cx="4800124" cy="2966680"/>
          </a:xfrm>
          <a:prstGeom prst="roundRect">
            <a:avLst>
              <a:gd name="adj" fmla="val 13482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30" y="2449592"/>
            <a:ext cx="4744641" cy="291119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566618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功能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2348389" y="6235541"/>
            <a:ext cx="480012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细胞核是细胞的控制中心，负责存储和传递遗传信息。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81768" y="2421850"/>
            <a:ext cx="4800124" cy="2966680"/>
          </a:xfrm>
          <a:prstGeom prst="roundRect">
            <a:avLst>
              <a:gd name="adj" fmla="val 13482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2449592"/>
            <a:ext cx="4744641" cy="291119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81768" y="566618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结构</a:t>
            </a:r>
            <a:endParaRPr lang="en-US" sz="2185" dirty="0"/>
          </a:p>
        </p:txBody>
      </p:sp>
      <p:sp>
        <p:nvSpPr>
          <p:cNvPr id="12" name="Text 7"/>
          <p:cNvSpPr/>
          <p:nvPr/>
        </p:nvSpPr>
        <p:spPr>
          <a:xfrm>
            <a:off x="7481768" y="6235541"/>
            <a:ext cx="480012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细胞核由核膜、染色质和核仁组成。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655451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线粒体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3794165"/>
            <a:ext cx="4855726" cy="1779984"/>
          </a:xfrm>
          <a:prstGeom prst="roundRect">
            <a:avLst>
              <a:gd name="adj" fmla="val 22470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4044077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作用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598301" y="4613434"/>
            <a:ext cx="4355902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线粒体是细胞的能量生产中心，参与细胞呼吸产生能量。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794165"/>
            <a:ext cx="4855726" cy="1779984"/>
          </a:xfrm>
          <a:prstGeom prst="roundRect">
            <a:avLst>
              <a:gd name="adj" fmla="val 22470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6198" y="4044077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结构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7676198" y="4613434"/>
            <a:ext cx="4355902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线粒体由内、外膜、内膜间隙和基质组成，含有自己的DNA。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283137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内质网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2421850"/>
            <a:ext cx="4800124" cy="2966680"/>
          </a:xfrm>
          <a:prstGeom prst="roundRect">
            <a:avLst>
              <a:gd name="adj" fmla="val 13482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30" y="2449592"/>
            <a:ext cx="4744641" cy="291119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566618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功能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2348389" y="6235541"/>
            <a:ext cx="480012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内质网参与蛋白质合成、修饰和运输，也参与脂类代谢。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81768" y="2421850"/>
            <a:ext cx="4800124" cy="2966680"/>
          </a:xfrm>
          <a:prstGeom prst="roundRect">
            <a:avLst>
              <a:gd name="adj" fmla="val 13482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510" y="2449592"/>
            <a:ext cx="4744641" cy="291119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81768" y="566618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结构</a:t>
            </a:r>
            <a:endParaRPr lang="en-US" sz="2185" dirty="0"/>
          </a:p>
        </p:txBody>
      </p:sp>
      <p:sp>
        <p:nvSpPr>
          <p:cNvPr id="12" name="Text 7"/>
          <p:cNvSpPr/>
          <p:nvPr/>
        </p:nvSpPr>
        <p:spPr>
          <a:xfrm>
            <a:off x="7481768" y="6235541"/>
            <a:ext cx="480012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内质网由相互连接的膜管组成，根据存在与否分为粗面和滑面内质网。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601272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高尔基体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7301270" y="2739985"/>
            <a:ext cx="27742" cy="3888224"/>
          </a:xfrm>
          <a:prstGeom prst="rect">
            <a:avLst/>
          </a:prstGeom>
          <a:solidFill>
            <a:srgbClr val="262654"/>
          </a:solidFill>
        </p:spPr>
      </p:sp>
      <p:sp>
        <p:nvSpPr>
          <p:cNvPr id="6" name="Shape 3"/>
          <p:cNvSpPr/>
          <p:nvPr/>
        </p:nvSpPr>
        <p:spPr>
          <a:xfrm>
            <a:off x="7565053" y="3149620"/>
            <a:ext cx="777597" cy="27742"/>
          </a:xfrm>
          <a:prstGeom prst="rect">
            <a:avLst/>
          </a:prstGeom>
          <a:solidFill>
            <a:srgbClr val="F2B42D"/>
          </a:solidFill>
        </p:spPr>
      </p:sp>
      <p:sp>
        <p:nvSpPr>
          <p:cNvPr id="7" name="Shape 4"/>
          <p:cNvSpPr/>
          <p:nvPr/>
        </p:nvSpPr>
        <p:spPr>
          <a:xfrm>
            <a:off x="7065109" y="29135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15961" y="2955250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6"/>
          <p:cNvSpPr/>
          <p:nvPr/>
        </p:nvSpPr>
        <p:spPr>
          <a:xfrm>
            <a:off x="8537138" y="296215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作用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8537138" y="3531513"/>
            <a:ext cx="374475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高尔基体负责蛋白质的修饰、分类和包装，参与细胞内物质的转运。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4260473"/>
            <a:ext cx="777597" cy="27742"/>
          </a:xfrm>
          <a:prstGeom prst="rect">
            <a:avLst/>
          </a:prstGeom>
          <a:solidFill>
            <a:srgbClr val="D7425E"/>
          </a:solidFill>
        </p:spPr>
      </p:sp>
      <p:sp>
        <p:nvSpPr>
          <p:cNvPr id="12" name="Shape 9"/>
          <p:cNvSpPr/>
          <p:nvPr/>
        </p:nvSpPr>
        <p:spPr>
          <a:xfrm>
            <a:off x="7065109" y="402443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5961" y="4066103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5" dirty="0"/>
          </a:p>
        </p:txBody>
      </p:sp>
      <p:sp>
        <p:nvSpPr>
          <p:cNvPr id="14" name="Text 11"/>
          <p:cNvSpPr/>
          <p:nvPr/>
        </p:nvSpPr>
        <p:spPr>
          <a:xfrm>
            <a:off x="3871079" y="4073009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结构</a:t>
            </a:r>
            <a:endParaRPr lang="en-US" sz="2185" dirty="0"/>
          </a:p>
        </p:txBody>
      </p:sp>
      <p:sp>
        <p:nvSpPr>
          <p:cNvPr id="15" name="Text 12"/>
          <p:cNvSpPr/>
          <p:nvPr/>
        </p:nvSpPr>
        <p:spPr>
          <a:xfrm>
            <a:off x="2348389" y="4642366"/>
            <a:ext cx="3744635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高尔基体由一堆堆平片状的囊泡组成，形如堆叠的磁带盘。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260241"/>
            <a:ext cx="777597" cy="27742"/>
          </a:xfrm>
          <a:prstGeom prst="rect">
            <a:avLst/>
          </a:prstGeom>
          <a:solidFill>
            <a:srgbClr val="DD785E"/>
          </a:solidFill>
        </p:spPr>
      </p:sp>
      <p:sp>
        <p:nvSpPr>
          <p:cNvPr id="17" name="Shape 14"/>
          <p:cNvSpPr/>
          <p:nvPr/>
        </p:nvSpPr>
        <p:spPr>
          <a:xfrm>
            <a:off x="7065109" y="502419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5961" y="5065871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5" dirty="0"/>
          </a:p>
        </p:txBody>
      </p:sp>
      <p:sp>
        <p:nvSpPr>
          <p:cNvPr id="19" name="Text 16"/>
          <p:cNvSpPr/>
          <p:nvPr/>
        </p:nvSpPr>
        <p:spPr>
          <a:xfrm>
            <a:off x="8537138" y="5072777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结构</a:t>
            </a:r>
            <a:endParaRPr lang="en-US" sz="2185" dirty="0"/>
          </a:p>
        </p:txBody>
      </p:sp>
      <p:sp>
        <p:nvSpPr>
          <p:cNvPr id="20" name="Text 17"/>
          <p:cNvSpPr/>
          <p:nvPr/>
        </p:nvSpPr>
        <p:spPr>
          <a:xfrm>
            <a:off x="8537138" y="5642134"/>
            <a:ext cx="374475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高尔基体由一堆堆平片状的囊泡组成，形如堆叠的磁带盘。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Nunito</vt:lpstr>
      <vt:lpstr>Segoe Print</vt:lpstr>
      <vt:lpstr>Nunito</vt:lpstr>
      <vt:lpstr>Nunito</vt:lpstr>
      <vt:lpstr>PT Sans</vt:lpstr>
      <vt:lpstr>PT Sans</vt:lpstr>
      <vt:lpstr>PT Sans</vt:lpstr>
      <vt:lpstr>Calibri</vt:lpstr>
      <vt:lpstr>微软雅黑</vt:lpstr>
      <vt:lpstr>Arial Unicode MS</vt:lpstr>
      <vt:lpstr>等线</vt:lpstr>
      <vt:lpstr>MingLiU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Administrator</cp:lastModifiedBy>
  <cp:revision>2</cp:revision>
  <dcterms:created xsi:type="dcterms:W3CDTF">2023-09-25T08:07:00Z</dcterms:created>
  <dcterms:modified xsi:type="dcterms:W3CDTF">2023-09-25T08:10:21Z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