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Satisfy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Satisfy-regular.fntdata"/><Relationship Id="rId12" Type="http://schemas.openxmlformats.org/officeDocument/2006/relationships/slide" Target="slides/slide8.xml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ead84265a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ead8426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ead84265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ead8426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ead84265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ead8426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ead84265a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ead842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ead84265a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aead8426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d30ea8b79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d30ea8b7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ead84265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ead8426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30ea8b7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d30ea8b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d30ea8b79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d30ea8b7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30ea8b79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d30ea8b7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873000" y="3408788"/>
            <a:ext cx="739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013517" y="375705"/>
            <a:ext cx="367958" cy="36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2229003">
            <a:off x="5145200" y="301936"/>
            <a:ext cx="367959" cy="36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11626" y="535442"/>
            <a:ext cx="278606" cy="2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245" y="614287"/>
            <a:ext cx="584840" cy="58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584" y="1418230"/>
            <a:ext cx="1032224" cy="10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2085" y="1553027"/>
            <a:ext cx="781088" cy="78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8254" y="1685906"/>
            <a:ext cx="781088" cy="78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0380" y="884391"/>
            <a:ext cx="1032224" cy="1032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334175" y="5440"/>
            <a:ext cx="0" cy="14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2"/>
          <p:cNvCxnSpPr/>
          <p:nvPr/>
        </p:nvCxnSpPr>
        <p:spPr>
          <a:xfrm>
            <a:off x="6005375" y="5440"/>
            <a:ext cx="0" cy="93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2680300" y="5441"/>
            <a:ext cx="900" cy="65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8326975" y="5441"/>
            <a:ext cx="0" cy="4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2"/>
          <p:cNvCxnSpPr/>
          <p:nvPr/>
        </p:nvCxnSpPr>
        <p:spPr>
          <a:xfrm>
            <a:off x="4262775" y="0"/>
            <a:ext cx="0" cy="159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2"/>
          <p:cNvCxnSpPr/>
          <p:nvPr/>
        </p:nvCxnSpPr>
        <p:spPr>
          <a:xfrm>
            <a:off x="7685025" y="10881"/>
            <a:ext cx="0" cy="170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" name="Google Shape;26;p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6167802" y="2255604"/>
            <a:ext cx="632288" cy="6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873288">
            <a:off x="7076539" y="856155"/>
            <a:ext cx="367958" cy="36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57994" y="1299993"/>
            <a:ext cx="515512" cy="51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-2693998">
            <a:off x="2191491" y="1602452"/>
            <a:ext cx="568669" cy="5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2229003">
            <a:off x="1595075" y="166486"/>
            <a:ext cx="367959" cy="36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721">
            <a:off x="8441800" y="1382717"/>
            <a:ext cx="278607" cy="2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344899">
            <a:off x="3740166" y="825788"/>
            <a:ext cx="632287" cy="63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1596006">
            <a:off x="6447942" y="244322"/>
            <a:ext cx="653315" cy="61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79148" y="403987"/>
            <a:ext cx="515512" cy="51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297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38" name="Google Shape;38;p3"/>
          <p:cNvCxnSpPr/>
          <p:nvPr/>
        </p:nvCxnSpPr>
        <p:spPr>
          <a:xfrm rot="10800000">
            <a:off x="4518775" y="-7406"/>
            <a:ext cx="0" cy="207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3"/>
          <p:cNvSpPr/>
          <p:nvPr/>
        </p:nvSpPr>
        <p:spPr>
          <a:xfrm>
            <a:off x="4204325" y="2015175"/>
            <a:ext cx="735344" cy="477863"/>
          </a:xfrm>
          <a:custGeom>
            <a:rect b="b" l="l" r="r" t="t"/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413900" y="2161800"/>
            <a:ext cx="6316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❄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3546229" y="1309012"/>
            <a:ext cx="1957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120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cxnSp>
        <p:nvCxnSpPr>
          <p:cNvPr id="44" name="Google Shape;44;p4"/>
          <p:cNvCxnSpPr/>
          <p:nvPr/>
        </p:nvCxnSpPr>
        <p:spPr>
          <a:xfrm>
            <a:off x="1415075" y="1251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" name="Google Shape;45;p4"/>
          <p:cNvCxnSpPr/>
          <p:nvPr/>
        </p:nvCxnSpPr>
        <p:spPr>
          <a:xfrm>
            <a:off x="4941025" y="1251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6" name="Google Shape;46;p4"/>
          <p:cNvCxnSpPr/>
          <p:nvPr/>
        </p:nvCxnSpPr>
        <p:spPr>
          <a:xfrm>
            <a:off x="1413900" y="3880407"/>
            <a:ext cx="631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pic>
        <p:nvPicPr>
          <p:cNvPr id="47" name="Google Shape;47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449792" y="840161"/>
            <a:ext cx="367958" cy="36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2229003">
            <a:off x="7641125" y="4415198"/>
            <a:ext cx="367959" cy="36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493276" y="420383"/>
            <a:ext cx="278606" cy="2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1915229">
            <a:off x="8031783" y="176003"/>
            <a:ext cx="632287" cy="6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380771">
            <a:off x="8392469" y="4427063"/>
            <a:ext cx="605245" cy="62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5974" y="880725"/>
            <a:ext cx="428288" cy="42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-2693998">
            <a:off x="117766" y="3837639"/>
            <a:ext cx="568669" cy="56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2229003">
            <a:off x="1372525" y="366586"/>
            <a:ext cx="367959" cy="36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344899">
            <a:off x="569916" y="4345369"/>
            <a:ext cx="632287" cy="63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1595980">
            <a:off x="224653" y="86318"/>
            <a:ext cx="782770" cy="70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721">
            <a:off x="8691375" y="4191561"/>
            <a:ext cx="278607" cy="2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895287">
            <a:off x="1057804" y="107587"/>
            <a:ext cx="247332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895287">
            <a:off x="8747954" y="50943"/>
            <a:ext cx="247332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895287">
            <a:off x="154129" y="4731956"/>
            <a:ext cx="247332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2895287">
            <a:off x="7977204" y="4807949"/>
            <a:ext cx="247332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1502737">
            <a:off x="738123" y="763518"/>
            <a:ext cx="259813" cy="22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-620942">
            <a:off x="999398" y="4091901"/>
            <a:ext cx="273914" cy="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-620942">
            <a:off x="8765073" y="552501"/>
            <a:ext cx="273914" cy="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 rot="1472102">
            <a:off x="8564896" y="3891642"/>
            <a:ext cx="260417" cy="22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831">
            <a:off x="81480" y="66988"/>
            <a:ext cx="215238" cy="21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831">
            <a:off x="7882455" y="41638"/>
            <a:ext cx="215238" cy="21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831">
            <a:off x="1177830" y="4820751"/>
            <a:ext cx="215238" cy="21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 rot="2023831">
            <a:off x="7574755" y="4849326"/>
            <a:ext cx="215238" cy="21524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1567475" y="1200150"/>
            <a:ext cx="605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❄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74" name="Google Shape;74;p5"/>
          <p:cNvCxnSpPr/>
          <p:nvPr/>
        </p:nvCxnSpPr>
        <p:spPr>
          <a:xfrm>
            <a:off x="478862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75" name="Google Shape;75;p5"/>
          <p:cNvCxnSpPr/>
          <p:nvPr/>
        </p:nvCxnSpPr>
        <p:spPr>
          <a:xfrm>
            <a:off x="156747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76" name="Google Shape;76;p5"/>
          <p:cNvSpPr/>
          <p:nvPr/>
        </p:nvSpPr>
        <p:spPr>
          <a:xfrm>
            <a:off x="4438575" y="825350"/>
            <a:ext cx="266878" cy="181898"/>
          </a:xfrm>
          <a:custGeom>
            <a:rect b="b" l="l" r="r" t="t"/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470750" y="1200150"/>
            <a:ext cx="301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❄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4662645" y="1200150"/>
            <a:ext cx="301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❄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6"/>
          <p:cNvCxnSpPr/>
          <p:nvPr/>
        </p:nvCxnSpPr>
        <p:spPr>
          <a:xfrm>
            <a:off x="478862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84" name="Google Shape;84;p6"/>
          <p:cNvCxnSpPr/>
          <p:nvPr/>
        </p:nvCxnSpPr>
        <p:spPr>
          <a:xfrm>
            <a:off x="156747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85" name="Google Shape;85;p6"/>
          <p:cNvSpPr/>
          <p:nvPr/>
        </p:nvSpPr>
        <p:spPr>
          <a:xfrm>
            <a:off x="4438575" y="825350"/>
            <a:ext cx="266878" cy="181898"/>
          </a:xfrm>
          <a:custGeom>
            <a:rect b="b" l="l" r="r" t="t"/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1125925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❄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3439511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❄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3" type="body"/>
          </p:nvPr>
        </p:nvSpPr>
        <p:spPr>
          <a:xfrm>
            <a:off x="5753097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❄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" name="Google Shape;92;p7"/>
          <p:cNvCxnSpPr/>
          <p:nvPr/>
        </p:nvCxnSpPr>
        <p:spPr>
          <a:xfrm>
            <a:off x="478862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p7"/>
          <p:cNvCxnSpPr/>
          <p:nvPr/>
        </p:nvCxnSpPr>
        <p:spPr>
          <a:xfrm>
            <a:off x="156747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94" name="Google Shape;94;p7"/>
          <p:cNvSpPr/>
          <p:nvPr/>
        </p:nvSpPr>
        <p:spPr>
          <a:xfrm>
            <a:off x="4438575" y="825350"/>
            <a:ext cx="266878" cy="181898"/>
          </a:xfrm>
          <a:custGeom>
            <a:rect b="b" l="l" r="r" t="t"/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97" name="Google Shape;97;p8"/>
          <p:cNvCxnSpPr/>
          <p:nvPr/>
        </p:nvCxnSpPr>
        <p:spPr>
          <a:xfrm>
            <a:off x="478862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98" name="Google Shape;98;p8"/>
          <p:cNvCxnSpPr/>
          <p:nvPr/>
        </p:nvCxnSpPr>
        <p:spPr>
          <a:xfrm>
            <a:off x="1567475" y="870507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99" name="Google Shape;99;p8"/>
          <p:cNvSpPr/>
          <p:nvPr/>
        </p:nvSpPr>
        <p:spPr>
          <a:xfrm>
            <a:off x="4445100" y="739100"/>
            <a:ext cx="253764" cy="262854"/>
          </a:xfrm>
          <a:custGeom>
            <a:rect b="b" l="l" r="r" t="t"/>
            <a:pathLst>
              <a:path extrusionOk="0" h="39188" w="34154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457200" y="4374000"/>
            <a:ext cx="8229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cxnSp>
        <p:nvCxnSpPr>
          <p:cNvPr id="103" name="Google Shape;103;p9"/>
          <p:cNvCxnSpPr/>
          <p:nvPr/>
        </p:nvCxnSpPr>
        <p:spPr>
          <a:xfrm>
            <a:off x="4788625" y="4211514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9"/>
          <p:cNvCxnSpPr/>
          <p:nvPr/>
        </p:nvCxnSpPr>
        <p:spPr>
          <a:xfrm>
            <a:off x="1567475" y="4211514"/>
            <a:ext cx="2787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4445100" y="4080100"/>
            <a:ext cx="253764" cy="262854"/>
          </a:xfrm>
          <a:custGeom>
            <a:rect b="b" l="l" r="r" t="t"/>
            <a:pathLst>
              <a:path extrusionOk="0" h="39188" w="34154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0"/>
          <p:cNvCxnSpPr/>
          <p:nvPr/>
        </p:nvCxnSpPr>
        <p:spPr>
          <a:xfrm>
            <a:off x="5050975" y="4706813"/>
            <a:ext cx="410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0" y="4706813"/>
            <a:ext cx="410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10" name="Google Shape;110;p10"/>
          <p:cNvSpPr/>
          <p:nvPr/>
        </p:nvSpPr>
        <p:spPr>
          <a:xfrm>
            <a:off x="4433649" y="4567375"/>
            <a:ext cx="276676" cy="278892"/>
          </a:xfrm>
          <a:custGeom>
            <a:rect b="b" l="l" r="r" t="t"/>
            <a:pathLst>
              <a:path extrusionOk="0" h="37335" w="37376">
                <a:moveTo>
                  <a:pt x="19172" y="5317"/>
                </a:moveTo>
                <a:lnTo>
                  <a:pt x="19353" y="6404"/>
                </a:lnTo>
                <a:lnTo>
                  <a:pt x="19534" y="7511"/>
                </a:lnTo>
                <a:lnTo>
                  <a:pt x="19816" y="9304"/>
                </a:lnTo>
                <a:lnTo>
                  <a:pt x="20299" y="12344"/>
                </a:lnTo>
                <a:lnTo>
                  <a:pt x="20783" y="15325"/>
                </a:lnTo>
                <a:lnTo>
                  <a:pt x="20803" y="15365"/>
                </a:lnTo>
                <a:lnTo>
                  <a:pt x="20823" y="15385"/>
                </a:lnTo>
                <a:lnTo>
                  <a:pt x="20863" y="15385"/>
                </a:lnTo>
                <a:lnTo>
                  <a:pt x="20904" y="15365"/>
                </a:lnTo>
                <a:lnTo>
                  <a:pt x="22615" y="14197"/>
                </a:lnTo>
                <a:lnTo>
                  <a:pt x="24548" y="12908"/>
                </a:lnTo>
                <a:lnTo>
                  <a:pt x="23481" y="14298"/>
                </a:lnTo>
                <a:lnTo>
                  <a:pt x="22776" y="15244"/>
                </a:lnTo>
                <a:lnTo>
                  <a:pt x="22071" y="16211"/>
                </a:lnTo>
                <a:lnTo>
                  <a:pt x="22051" y="16251"/>
                </a:lnTo>
                <a:lnTo>
                  <a:pt x="22051" y="16291"/>
                </a:lnTo>
                <a:lnTo>
                  <a:pt x="22071" y="16332"/>
                </a:lnTo>
                <a:lnTo>
                  <a:pt x="22112" y="16352"/>
                </a:lnTo>
                <a:lnTo>
                  <a:pt x="24790" y="16855"/>
                </a:lnTo>
                <a:lnTo>
                  <a:pt x="27428" y="17379"/>
                </a:lnTo>
                <a:lnTo>
                  <a:pt x="30147" y="17902"/>
                </a:lnTo>
                <a:lnTo>
                  <a:pt x="32905" y="18426"/>
                </a:lnTo>
                <a:lnTo>
                  <a:pt x="31858" y="18527"/>
                </a:lnTo>
                <a:lnTo>
                  <a:pt x="30831" y="18587"/>
                </a:lnTo>
                <a:lnTo>
                  <a:pt x="29804" y="18647"/>
                </a:lnTo>
                <a:lnTo>
                  <a:pt x="28797" y="18688"/>
                </a:lnTo>
                <a:lnTo>
                  <a:pt x="26844" y="18748"/>
                </a:lnTo>
                <a:lnTo>
                  <a:pt x="24971" y="18748"/>
                </a:lnTo>
                <a:lnTo>
                  <a:pt x="22011" y="18728"/>
                </a:lnTo>
                <a:lnTo>
                  <a:pt x="19172" y="18728"/>
                </a:lnTo>
                <a:lnTo>
                  <a:pt x="20098" y="17761"/>
                </a:lnTo>
                <a:lnTo>
                  <a:pt x="20642" y="17218"/>
                </a:lnTo>
                <a:lnTo>
                  <a:pt x="21206" y="16654"/>
                </a:lnTo>
                <a:lnTo>
                  <a:pt x="21749" y="16110"/>
                </a:lnTo>
                <a:lnTo>
                  <a:pt x="22031" y="15808"/>
                </a:lnTo>
                <a:lnTo>
                  <a:pt x="22293" y="15526"/>
                </a:lnTo>
                <a:lnTo>
                  <a:pt x="22353" y="15425"/>
                </a:lnTo>
                <a:lnTo>
                  <a:pt x="22374" y="15325"/>
                </a:lnTo>
                <a:lnTo>
                  <a:pt x="22374" y="15224"/>
                </a:lnTo>
                <a:lnTo>
                  <a:pt x="22353" y="15123"/>
                </a:lnTo>
                <a:lnTo>
                  <a:pt x="22293" y="15043"/>
                </a:lnTo>
                <a:lnTo>
                  <a:pt x="22212" y="14962"/>
                </a:lnTo>
                <a:lnTo>
                  <a:pt x="22132" y="14922"/>
                </a:lnTo>
                <a:lnTo>
                  <a:pt x="22031" y="14902"/>
                </a:lnTo>
                <a:lnTo>
                  <a:pt x="21951" y="14922"/>
                </a:lnTo>
                <a:lnTo>
                  <a:pt x="21890" y="14942"/>
                </a:lnTo>
                <a:lnTo>
                  <a:pt x="21769" y="15003"/>
                </a:lnTo>
                <a:lnTo>
                  <a:pt x="21467" y="15305"/>
                </a:lnTo>
                <a:lnTo>
                  <a:pt x="21145" y="15607"/>
                </a:lnTo>
                <a:lnTo>
                  <a:pt x="20561" y="16211"/>
                </a:lnTo>
                <a:lnTo>
                  <a:pt x="20118" y="16694"/>
                </a:lnTo>
                <a:lnTo>
                  <a:pt x="18890" y="18003"/>
                </a:lnTo>
                <a:lnTo>
                  <a:pt x="18930" y="17016"/>
                </a:lnTo>
                <a:lnTo>
                  <a:pt x="18950" y="16251"/>
                </a:lnTo>
                <a:lnTo>
                  <a:pt x="18950" y="15466"/>
                </a:lnTo>
                <a:lnTo>
                  <a:pt x="18970" y="14781"/>
                </a:lnTo>
                <a:lnTo>
                  <a:pt x="19011" y="12586"/>
                </a:lnTo>
                <a:lnTo>
                  <a:pt x="19051" y="10452"/>
                </a:lnTo>
                <a:lnTo>
                  <a:pt x="19131" y="7330"/>
                </a:lnTo>
                <a:lnTo>
                  <a:pt x="19152" y="6122"/>
                </a:lnTo>
                <a:lnTo>
                  <a:pt x="19172" y="5317"/>
                </a:lnTo>
                <a:close/>
                <a:moveTo>
                  <a:pt x="18568" y="3947"/>
                </a:moveTo>
                <a:lnTo>
                  <a:pt x="18568" y="5961"/>
                </a:lnTo>
                <a:lnTo>
                  <a:pt x="18547" y="7270"/>
                </a:lnTo>
                <a:lnTo>
                  <a:pt x="18507" y="10290"/>
                </a:lnTo>
                <a:lnTo>
                  <a:pt x="18487" y="12485"/>
                </a:lnTo>
                <a:lnTo>
                  <a:pt x="18447" y="14620"/>
                </a:lnTo>
                <a:lnTo>
                  <a:pt x="18406" y="16855"/>
                </a:lnTo>
                <a:lnTo>
                  <a:pt x="18406" y="17600"/>
                </a:lnTo>
                <a:lnTo>
                  <a:pt x="18406" y="17983"/>
                </a:lnTo>
                <a:lnTo>
                  <a:pt x="18406" y="18003"/>
                </a:lnTo>
                <a:lnTo>
                  <a:pt x="17863" y="17399"/>
                </a:lnTo>
                <a:lnTo>
                  <a:pt x="17520" y="16976"/>
                </a:lnTo>
                <a:lnTo>
                  <a:pt x="17299" y="16694"/>
                </a:lnTo>
                <a:lnTo>
                  <a:pt x="17077" y="16432"/>
                </a:lnTo>
                <a:lnTo>
                  <a:pt x="16856" y="16211"/>
                </a:lnTo>
                <a:lnTo>
                  <a:pt x="16735" y="16090"/>
                </a:lnTo>
                <a:lnTo>
                  <a:pt x="16594" y="16009"/>
                </a:lnTo>
                <a:lnTo>
                  <a:pt x="16493" y="15949"/>
                </a:lnTo>
                <a:lnTo>
                  <a:pt x="16312" y="15949"/>
                </a:lnTo>
                <a:lnTo>
                  <a:pt x="16232" y="15989"/>
                </a:lnTo>
                <a:lnTo>
                  <a:pt x="16171" y="16030"/>
                </a:lnTo>
                <a:lnTo>
                  <a:pt x="16111" y="16110"/>
                </a:lnTo>
                <a:lnTo>
                  <a:pt x="16050" y="16211"/>
                </a:lnTo>
                <a:lnTo>
                  <a:pt x="16030" y="16312"/>
                </a:lnTo>
                <a:lnTo>
                  <a:pt x="16030" y="16412"/>
                </a:lnTo>
                <a:lnTo>
                  <a:pt x="16071" y="16513"/>
                </a:lnTo>
                <a:lnTo>
                  <a:pt x="16131" y="16654"/>
                </a:lnTo>
                <a:lnTo>
                  <a:pt x="16212" y="16795"/>
                </a:lnTo>
                <a:lnTo>
                  <a:pt x="16413" y="17057"/>
                </a:lnTo>
                <a:lnTo>
                  <a:pt x="16655" y="17318"/>
                </a:lnTo>
                <a:lnTo>
                  <a:pt x="16876" y="17540"/>
                </a:lnTo>
                <a:lnTo>
                  <a:pt x="17178" y="17862"/>
                </a:lnTo>
                <a:lnTo>
                  <a:pt x="18004" y="18728"/>
                </a:lnTo>
                <a:lnTo>
                  <a:pt x="17118" y="18768"/>
                </a:lnTo>
                <a:lnTo>
                  <a:pt x="16131" y="18788"/>
                </a:lnTo>
                <a:lnTo>
                  <a:pt x="15144" y="18809"/>
                </a:lnTo>
                <a:lnTo>
                  <a:pt x="11137" y="18809"/>
                </a:lnTo>
                <a:lnTo>
                  <a:pt x="3062" y="18788"/>
                </a:lnTo>
                <a:lnTo>
                  <a:pt x="2860" y="18788"/>
                </a:lnTo>
                <a:lnTo>
                  <a:pt x="3726" y="18627"/>
                </a:lnTo>
                <a:lnTo>
                  <a:pt x="4592" y="18466"/>
                </a:lnTo>
                <a:lnTo>
                  <a:pt x="6324" y="18164"/>
                </a:lnTo>
                <a:lnTo>
                  <a:pt x="7673" y="17943"/>
                </a:lnTo>
                <a:lnTo>
                  <a:pt x="9022" y="17701"/>
                </a:lnTo>
                <a:lnTo>
                  <a:pt x="11942" y="17157"/>
                </a:lnTo>
                <a:lnTo>
                  <a:pt x="15124" y="16573"/>
                </a:lnTo>
                <a:lnTo>
                  <a:pt x="15164" y="16553"/>
                </a:lnTo>
                <a:lnTo>
                  <a:pt x="15185" y="16513"/>
                </a:lnTo>
                <a:lnTo>
                  <a:pt x="15185" y="16473"/>
                </a:lnTo>
                <a:lnTo>
                  <a:pt x="15164" y="16432"/>
                </a:lnTo>
                <a:lnTo>
                  <a:pt x="14701" y="15808"/>
                </a:lnTo>
                <a:lnTo>
                  <a:pt x="12567" y="12908"/>
                </a:lnTo>
                <a:lnTo>
                  <a:pt x="16252" y="15425"/>
                </a:lnTo>
                <a:lnTo>
                  <a:pt x="16292" y="15446"/>
                </a:lnTo>
                <a:lnTo>
                  <a:pt x="16332" y="15425"/>
                </a:lnTo>
                <a:lnTo>
                  <a:pt x="16373" y="15405"/>
                </a:lnTo>
                <a:lnTo>
                  <a:pt x="16373" y="15365"/>
                </a:lnTo>
                <a:lnTo>
                  <a:pt x="16896" y="12687"/>
                </a:lnTo>
                <a:lnTo>
                  <a:pt x="17400" y="10029"/>
                </a:lnTo>
                <a:lnTo>
                  <a:pt x="18004" y="7008"/>
                </a:lnTo>
                <a:lnTo>
                  <a:pt x="18568" y="3947"/>
                </a:lnTo>
                <a:close/>
                <a:moveTo>
                  <a:pt x="22494" y="22433"/>
                </a:moveTo>
                <a:lnTo>
                  <a:pt x="22474" y="22453"/>
                </a:lnTo>
                <a:lnTo>
                  <a:pt x="22454" y="22453"/>
                </a:lnTo>
                <a:lnTo>
                  <a:pt x="22434" y="22494"/>
                </a:lnTo>
                <a:lnTo>
                  <a:pt x="22414" y="22514"/>
                </a:lnTo>
                <a:lnTo>
                  <a:pt x="22434" y="22554"/>
                </a:lnTo>
                <a:lnTo>
                  <a:pt x="22454" y="22574"/>
                </a:lnTo>
                <a:lnTo>
                  <a:pt x="22474" y="22594"/>
                </a:lnTo>
                <a:lnTo>
                  <a:pt x="22535" y="22594"/>
                </a:lnTo>
                <a:lnTo>
                  <a:pt x="22555" y="22574"/>
                </a:lnTo>
                <a:lnTo>
                  <a:pt x="22575" y="22554"/>
                </a:lnTo>
                <a:lnTo>
                  <a:pt x="22575" y="22514"/>
                </a:lnTo>
                <a:lnTo>
                  <a:pt x="22575" y="22494"/>
                </a:lnTo>
                <a:lnTo>
                  <a:pt x="22555" y="22453"/>
                </a:lnTo>
                <a:lnTo>
                  <a:pt x="22535" y="22453"/>
                </a:lnTo>
                <a:lnTo>
                  <a:pt x="22494" y="22433"/>
                </a:lnTo>
                <a:close/>
                <a:moveTo>
                  <a:pt x="5216" y="19352"/>
                </a:moveTo>
                <a:lnTo>
                  <a:pt x="9224" y="19393"/>
                </a:lnTo>
                <a:lnTo>
                  <a:pt x="13714" y="19393"/>
                </a:lnTo>
                <a:lnTo>
                  <a:pt x="14923" y="19413"/>
                </a:lnTo>
                <a:lnTo>
                  <a:pt x="16071" y="19453"/>
                </a:lnTo>
                <a:lnTo>
                  <a:pt x="17218" y="19493"/>
                </a:lnTo>
                <a:lnTo>
                  <a:pt x="17500" y="19513"/>
                </a:lnTo>
                <a:lnTo>
                  <a:pt x="16916" y="20158"/>
                </a:lnTo>
                <a:lnTo>
                  <a:pt x="16614" y="20500"/>
                </a:lnTo>
                <a:lnTo>
                  <a:pt x="16312" y="20802"/>
                </a:lnTo>
                <a:lnTo>
                  <a:pt x="16030" y="21124"/>
                </a:lnTo>
                <a:lnTo>
                  <a:pt x="15909" y="21306"/>
                </a:lnTo>
                <a:lnTo>
                  <a:pt x="15809" y="21487"/>
                </a:lnTo>
                <a:lnTo>
                  <a:pt x="15708" y="21668"/>
                </a:lnTo>
                <a:lnTo>
                  <a:pt x="15648" y="21849"/>
                </a:lnTo>
                <a:lnTo>
                  <a:pt x="15648" y="21910"/>
                </a:lnTo>
                <a:lnTo>
                  <a:pt x="15668" y="21970"/>
                </a:lnTo>
                <a:lnTo>
                  <a:pt x="15708" y="22010"/>
                </a:lnTo>
                <a:lnTo>
                  <a:pt x="15768" y="22031"/>
                </a:lnTo>
                <a:lnTo>
                  <a:pt x="15809" y="22010"/>
                </a:lnTo>
                <a:lnTo>
                  <a:pt x="15990" y="21930"/>
                </a:lnTo>
                <a:lnTo>
                  <a:pt x="16171" y="21829"/>
                </a:lnTo>
                <a:lnTo>
                  <a:pt x="16332" y="21708"/>
                </a:lnTo>
                <a:lnTo>
                  <a:pt x="16473" y="21567"/>
                </a:lnTo>
                <a:lnTo>
                  <a:pt x="16775" y="21265"/>
                </a:lnTo>
                <a:lnTo>
                  <a:pt x="17037" y="20963"/>
                </a:lnTo>
                <a:lnTo>
                  <a:pt x="17359" y="20601"/>
                </a:lnTo>
                <a:lnTo>
                  <a:pt x="18306" y="19614"/>
                </a:lnTo>
                <a:lnTo>
                  <a:pt x="18306" y="19735"/>
                </a:lnTo>
                <a:lnTo>
                  <a:pt x="18245" y="20842"/>
                </a:lnTo>
                <a:lnTo>
                  <a:pt x="18225" y="23078"/>
                </a:lnTo>
                <a:lnTo>
                  <a:pt x="18205" y="24487"/>
                </a:lnTo>
                <a:lnTo>
                  <a:pt x="18185" y="26078"/>
                </a:lnTo>
                <a:lnTo>
                  <a:pt x="18185" y="27689"/>
                </a:lnTo>
                <a:lnTo>
                  <a:pt x="18225" y="29542"/>
                </a:lnTo>
                <a:lnTo>
                  <a:pt x="18306" y="31153"/>
                </a:lnTo>
                <a:lnTo>
                  <a:pt x="18225" y="30810"/>
                </a:lnTo>
                <a:lnTo>
                  <a:pt x="17782" y="28495"/>
                </a:lnTo>
                <a:lnTo>
                  <a:pt x="17198" y="25434"/>
                </a:lnTo>
                <a:lnTo>
                  <a:pt x="16614" y="22172"/>
                </a:lnTo>
                <a:lnTo>
                  <a:pt x="16594" y="22131"/>
                </a:lnTo>
                <a:lnTo>
                  <a:pt x="16554" y="22111"/>
                </a:lnTo>
                <a:lnTo>
                  <a:pt x="16534" y="22111"/>
                </a:lnTo>
                <a:lnTo>
                  <a:pt x="16473" y="22131"/>
                </a:lnTo>
                <a:lnTo>
                  <a:pt x="15628" y="22756"/>
                </a:lnTo>
                <a:lnTo>
                  <a:pt x="12828" y="24830"/>
                </a:lnTo>
                <a:lnTo>
                  <a:pt x="15366" y="21084"/>
                </a:lnTo>
                <a:lnTo>
                  <a:pt x="15386" y="21044"/>
                </a:lnTo>
                <a:lnTo>
                  <a:pt x="15386" y="21004"/>
                </a:lnTo>
                <a:lnTo>
                  <a:pt x="15346" y="20963"/>
                </a:lnTo>
                <a:lnTo>
                  <a:pt x="15325" y="20943"/>
                </a:lnTo>
                <a:lnTo>
                  <a:pt x="12144" y="20520"/>
                </a:lnTo>
                <a:lnTo>
                  <a:pt x="9445" y="20118"/>
                </a:lnTo>
                <a:lnTo>
                  <a:pt x="5076" y="19453"/>
                </a:lnTo>
                <a:lnTo>
                  <a:pt x="4330" y="19352"/>
                </a:lnTo>
                <a:close/>
                <a:moveTo>
                  <a:pt x="29341" y="19554"/>
                </a:moveTo>
                <a:lnTo>
                  <a:pt x="28072" y="19755"/>
                </a:lnTo>
                <a:lnTo>
                  <a:pt x="24991" y="20258"/>
                </a:lnTo>
                <a:lnTo>
                  <a:pt x="21971" y="20742"/>
                </a:lnTo>
                <a:lnTo>
                  <a:pt x="21931" y="20762"/>
                </a:lnTo>
                <a:lnTo>
                  <a:pt x="21910" y="20782"/>
                </a:lnTo>
                <a:lnTo>
                  <a:pt x="21910" y="20822"/>
                </a:lnTo>
                <a:lnTo>
                  <a:pt x="21931" y="20863"/>
                </a:lnTo>
                <a:lnTo>
                  <a:pt x="23119" y="22615"/>
                </a:lnTo>
                <a:lnTo>
                  <a:pt x="24488" y="24628"/>
                </a:lnTo>
                <a:lnTo>
                  <a:pt x="23058" y="23561"/>
                </a:lnTo>
                <a:lnTo>
                  <a:pt x="22092" y="22836"/>
                </a:lnTo>
                <a:lnTo>
                  <a:pt x="21125" y="22111"/>
                </a:lnTo>
                <a:lnTo>
                  <a:pt x="21065" y="22091"/>
                </a:lnTo>
                <a:lnTo>
                  <a:pt x="21044" y="22111"/>
                </a:lnTo>
                <a:lnTo>
                  <a:pt x="21004" y="22131"/>
                </a:lnTo>
                <a:lnTo>
                  <a:pt x="20984" y="22172"/>
                </a:lnTo>
                <a:lnTo>
                  <a:pt x="20541" y="25474"/>
                </a:lnTo>
                <a:lnTo>
                  <a:pt x="20118" y="28293"/>
                </a:lnTo>
                <a:lnTo>
                  <a:pt x="19474" y="32542"/>
                </a:lnTo>
                <a:lnTo>
                  <a:pt x="19373" y="33308"/>
                </a:lnTo>
                <a:lnTo>
                  <a:pt x="19313" y="32301"/>
                </a:lnTo>
                <a:lnTo>
                  <a:pt x="19232" y="30549"/>
                </a:lnTo>
                <a:lnTo>
                  <a:pt x="19091" y="27689"/>
                </a:lnTo>
                <a:lnTo>
                  <a:pt x="19051" y="26924"/>
                </a:lnTo>
                <a:lnTo>
                  <a:pt x="18970" y="25091"/>
                </a:lnTo>
                <a:lnTo>
                  <a:pt x="18950" y="24165"/>
                </a:lnTo>
                <a:lnTo>
                  <a:pt x="18950" y="23239"/>
                </a:lnTo>
                <a:lnTo>
                  <a:pt x="18950" y="21004"/>
                </a:lnTo>
                <a:lnTo>
                  <a:pt x="18970" y="19896"/>
                </a:lnTo>
                <a:lnTo>
                  <a:pt x="18970" y="19735"/>
                </a:lnTo>
                <a:lnTo>
                  <a:pt x="19816" y="20540"/>
                </a:lnTo>
                <a:lnTo>
                  <a:pt x="20017" y="20722"/>
                </a:lnTo>
                <a:lnTo>
                  <a:pt x="20259" y="20963"/>
                </a:lnTo>
                <a:lnTo>
                  <a:pt x="20521" y="21205"/>
                </a:lnTo>
                <a:lnTo>
                  <a:pt x="20662" y="21306"/>
                </a:lnTo>
                <a:lnTo>
                  <a:pt x="20803" y="21386"/>
                </a:lnTo>
                <a:lnTo>
                  <a:pt x="20944" y="21426"/>
                </a:lnTo>
                <a:lnTo>
                  <a:pt x="21085" y="21447"/>
                </a:lnTo>
                <a:lnTo>
                  <a:pt x="21145" y="21447"/>
                </a:lnTo>
                <a:lnTo>
                  <a:pt x="21185" y="21426"/>
                </a:lnTo>
                <a:lnTo>
                  <a:pt x="21226" y="21406"/>
                </a:lnTo>
                <a:lnTo>
                  <a:pt x="21246" y="21386"/>
                </a:lnTo>
                <a:lnTo>
                  <a:pt x="21246" y="21346"/>
                </a:lnTo>
                <a:lnTo>
                  <a:pt x="21246" y="21205"/>
                </a:lnTo>
                <a:lnTo>
                  <a:pt x="21206" y="21064"/>
                </a:lnTo>
                <a:lnTo>
                  <a:pt x="21125" y="20943"/>
                </a:lnTo>
                <a:lnTo>
                  <a:pt x="21044" y="20802"/>
                </a:lnTo>
                <a:lnTo>
                  <a:pt x="20823" y="20561"/>
                </a:lnTo>
                <a:lnTo>
                  <a:pt x="20581" y="20339"/>
                </a:lnTo>
                <a:lnTo>
                  <a:pt x="20400" y="20158"/>
                </a:lnTo>
                <a:lnTo>
                  <a:pt x="19877" y="19594"/>
                </a:lnTo>
                <a:lnTo>
                  <a:pt x="22374" y="19614"/>
                </a:lnTo>
                <a:lnTo>
                  <a:pt x="25394" y="19614"/>
                </a:lnTo>
                <a:lnTo>
                  <a:pt x="27307" y="19594"/>
                </a:lnTo>
                <a:lnTo>
                  <a:pt x="28314" y="19574"/>
                </a:lnTo>
                <a:lnTo>
                  <a:pt x="29341" y="19554"/>
                </a:lnTo>
                <a:close/>
                <a:moveTo>
                  <a:pt x="18749" y="0"/>
                </a:moveTo>
                <a:lnTo>
                  <a:pt x="18688" y="20"/>
                </a:lnTo>
                <a:lnTo>
                  <a:pt x="18507" y="242"/>
                </a:lnTo>
                <a:lnTo>
                  <a:pt x="18346" y="484"/>
                </a:lnTo>
                <a:lnTo>
                  <a:pt x="18225" y="745"/>
                </a:lnTo>
                <a:lnTo>
                  <a:pt x="18125" y="1027"/>
                </a:lnTo>
                <a:lnTo>
                  <a:pt x="18044" y="1309"/>
                </a:lnTo>
                <a:lnTo>
                  <a:pt x="17984" y="1611"/>
                </a:lnTo>
                <a:lnTo>
                  <a:pt x="17883" y="2195"/>
                </a:lnTo>
                <a:lnTo>
                  <a:pt x="17802" y="2779"/>
                </a:lnTo>
                <a:lnTo>
                  <a:pt x="17077" y="6384"/>
                </a:lnTo>
                <a:lnTo>
                  <a:pt x="16413" y="9868"/>
                </a:lnTo>
                <a:lnTo>
                  <a:pt x="15768" y="13331"/>
                </a:lnTo>
                <a:lnTo>
                  <a:pt x="15668" y="13855"/>
                </a:lnTo>
                <a:lnTo>
                  <a:pt x="12043" y="11398"/>
                </a:lnTo>
                <a:lnTo>
                  <a:pt x="11701" y="11116"/>
                </a:lnTo>
                <a:lnTo>
                  <a:pt x="11419" y="10895"/>
                </a:lnTo>
                <a:lnTo>
                  <a:pt x="11117" y="10673"/>
                </a:lnTo>
                <a:lnTo>
                  <a:pt x="10956" y="10593"/>
                </a:lnTo>
                <a:lnTo>
                  <a:pt x="10795" y="10512"/>
                </a:lnTo>
                <a:lnTo>
                  <a:pt x="10654" y="10472"/>
                </a:lnTo>
                <a:lnTo>
                  <a:pt x="10492" y="10452"/>
                </a:lnTo>
                <a:lnTo>
                  <a:pt x="10452" y="10452"/>
                </a:lnTo>
                <a:lnTo>
                  <a:pt x="10331" y="10472"/>
                </a:lnTo>
                <a:lnTo>
                  <a:pt x="10211" y="10512"/>
                </a:lnTo>
                <a:lnTo>
                  <a:pt x="10130" y="10593"/>
                </a:lnTo>
                <a:lnTo>
                  <a:pt x="10070" y="10673"/>
                </a:lnTo>
                <a:lnTo>
                  <a:pt x="10049" y="10794"/>
                </a:lnTo>
                <a:lnTo>
                  <a:pt x="10070" y="10915"/>
                </a:lnTo>
                <a:lnTo>
                  <a:pt x="10110" y="11056"/>
                </a:lnTo>
                <a:lnTo>
                  <a:pt x="10170" y="11217"/>
                </a:lnTo>
                <a:lnTo>
                  <a:pt x="10271" y="11378"/>
                </a:lnTo>
                <a:lnTo>
                  <a:pt x="10372" y="11559"/>
                </a:lnTo>
                <a:lnTo>
                  <a:pt x="10633" y="11901"/>
                </a:lnTo>
                <a:lnTo>
                  <a:pt x="10714" y="12002"/>
                </a:lnTo>
                <a:lnTo>
                  <a:pt x="12063" y="13875"/>
                </a:lnTo>
                <a:lnTo>
                  <a:pt x="13553" y="15869"/>
                </a:lnTo>
                <a:lnTo>
                  <a:pt x="9828" y="16573"/>
                </a:lnTo>
                <a:lnTo>
                  <a:pt x="6123" y="17278"/>
                </a:lnTo>
                <a:lnTo>
                  <a:pt x="3001" y="17882"/>
                </a:lnTo>
                <a:lnTo>
                  <a:pt x="2699" y="17923"/>
                </a:lnTo>
                <a:lnTo>
                  <a:pt x="2256" y="17983"/>
                </a:lnTo>
                <a:lnTo>
                  <a:pt x="1813" y="18063"/>
                </a:lnTo>
                <a:lnTo>
                  <a:pt x="1390" y="18144"/>
                </a:lnTo>
                <a:lnTo>
                  <a:pt x="988" y="18245"/>
                </a:lnTo>
                <a:lnTo>
                  <a:pt x="645" y="18366"/>
                </a:lnTo>
                <a:lnTo>
                  <a:pt x="504" y="18426"/>
                </a:lnTo>
                <a:lnTo>
                  <a:pt x="363" y="18486"/>
                </a:lnTo>
                <a:lnTo>
                  <a:pt x="243" y="18567"/>
                </a:lnTo>
                <a:lnTo>
                  <a:pt x="162" y="18647"/>
                </a:lnTo>
                <a:lnTo>
                  <a:pt x="81" y="18748"/>
                </a:lnTo>
                <a:lnTo>
                  <a:pt x="21" y="18829"/>
                </a:lnTo>
                <a:lnTo>
                  <a:pt x="1" y="18970"/>
                </a:lnTo>
                <a:lnTo>
                  <a:pt x="1" y="19091"/>
                </a:lnTo>
                <a:lnTo>
                  <a:pt x="61" y="19231"/>
                </a:lnTo>
                <a:lnTo>
                  <a:pt x="142" y="19372"/>
                </a:lnTo>
                <a:lnTo>
                  <a:pt x="263" y="19473"/>
                </a:lnTo>
                <a:lnTo>
                  <a:pt x="384" y="19574"/>
                </a:lnTo>
                <a:lnTo>
                  <a:pt x="524" y="19654"/>
                </a:lnTo>
                <a:lnTo>
                  <a:pt x="665" y="19735"/>
                </a:lnTo>
                <a:lnTo>
                  <a:pt x="847" y="19815"/>
                </a:lnTo>
                <a:lnTo>
                  <a:pt x="1008" y="19876"/>
                </a:lnTo>
                <a:lnTo>
                  <a:pt x="1411" y="19977"/>
                </a:lnTo>
                <a:lnTo>
                  <a:pt x="1813" y="20037"/>
                </a:lnTo>
                <a:lnTo>
                  <a:pt x="2236" y="20097"/>
                </a:lnTo>
                <a:lnTo>
                  <a:pt x="3062" y="20158"/>
                </a:lnTo>
                <a:lnTo>
                  <a:pt x="3505" y="20198"/>
                </a:lnTo>
                <a:lnTo>
                  <a:pt x="3867" y="20238"/>
                </a:lnTo>
                <a:lnTo>
                  <a:pt x="8922" y="21024"/>
                </a:lnTo>
                <a:lnTo>
                  <a:pt x="11358" y="21386"/>
                </a:lnTo>
                <a:lnTo>
                  <a:pt x="13775" y="21708"/>
                </a:lnTo>
                <a:lnTo>
                  <a:pt x="12144" y="24105"/>
                </a:lnTo>
                <a:lnTo>
                  <a:pt x="11298" y="25353"/>
                </a:lnTo>
                <a:lnTo>
                  <a:pt x="11036" y="25696"/>
                </a:lnTo>
                <a:lnTo>
                  <a:pt x="10795" y="25998"/>
                </a:lnTo>
                <a:lnTo>
                  <a:pt x="10573" y="26300"/>
                </a:lnTo>
                <a:lnTo>
                  <a:pt x="10472" y="26461"/>
                </a:lnTo>
                <a:lnTo>
                  <a:pt x="10412" y="26622"/>
                </a:lnTo>
                <a:lnTo>
                  <a:pt x="10372" y="26783"/>
                </a:lnTo>
                <a:lnTo>
                  <a:pt x="10372" y="26944"/>
                </a:lnTo>
                <a:lnTo>
                  <a:pt x="10392" y="27045"/>
                </a:lnTo>
                <a:lnTo>
                  <a:pt x="10412" y="27145"/>
                </a:lnTo>
                <a:lnTo>
                  <a:pt x="10452" y="27226"/>
                </a:lnTo>
                <a:lnTo>
                  <a:pt x="10513" y="27266"/>
                </a:lnTo>
                <a:lnTo>
                  <a:pt x="10573" y="27307"/>
                </a:lnTo>
                <a:lnTo>
                  <a:pt x="10613" y="27327"/>
                </a:lnTo>
                <a:lnTo>
                  <a:pt x="10734" y="27347"/>
                </a:lnTo>
                <a:lnTo>
                  <a:pt x="10855" y="27327"/>
                </a:lnTo>
                <a:lnTo>
                  <a:pt x="10996" y="27286"/>
                </a:lnTo>
                <a:lnTo>
                  <a:pt x="11157" y="27206"/>
                </a:lnTo>
                <a:lnTo>
                  <a:pt x="11298" y="27125"/>
                </a:lnTo>
                <a:lnTo>
                  <a:pt x="11580" y="26944"/>
                </a:lnTo>
                <a:lnTo>
                  <a:pt x="11822" y="26763"/>
                </a:lnTo>
                <a:lnTo>
                  <a:pt x="11922" y="26682"/>
                </a:lnTo>
                <a:lnTo>
                  <a:pt x="13795" y="25313"/>
                </a:lnTo>
                <a:lnTo>
                  <a:pt x="15648" y="23944"/>
                </a:lnTo>
                <a:lnTo>
                  <a:pt x="15909" y="23742"/>
                </a:lnTo>
                <a:lnTo>
                  <a:pt x="16594" y="27387"/>
                </a:lnTo>
                <a:lnTo>
                  <a:pt x="17279" y="31012"/>
                </a:lnTo>
                <a:lnTo>
                  <a:pt x="17863" y="33992"/>
                </a:lnTo>
                <a:lnTo>
                  <a:pt x="17923" y="34536"/>
                </a:lnTo>
                <a:lnTo>
                  <a:pt x="17963" y="34959"/>
                </a:lnTo>
                <a:lnTo>
                  <a:pt x="18024" y="35422"/>
                </a:lnTo>
                <a:lnTo>
                  <a:pt x="18104" y="35885"/>
                </a:lnTo>
                <a:lnTo>
                  <a:pt x="18225" y="36328"/>
                </a:lnTo>
                <a:lnTo>
                  <a:pt x="18286" y="36530"/>
                </a:lnTo>
                <a:lnTo>
                  <a:pt x="18366" y="36731"/>
                </a:lnTo>
                <a:lnTo>
                  <a:pt x="18447" y="36892"/>
                </a:lnTo>
                <a:lnTo>
                  <a:pt x="18547" y="37053"/>
                </a:lnTo>
                <a:lnTo>
                  <a:pt x="18668" y="37174"/>
                </a:lnTo>
                <a:lnTo>
                  <a:pt x="18789" y="37254"/>
                </a:lnTo>
                <a:lnTo>
                  <a:pt x="18930" y="37315"/>
                </a:lnTo>
                <a:lnTo>
                  <a:pt x="19091" y="37335"/>
                </a:lnTo>
                <a:lnTo>
                  <a:pt x="19192" y="37335"/>
                </a:lnTo>
                <a:lnTo>
                  <a:pt x="19333" y="37295"/>
                </a:lnTo>
                <a:lnTo>
                  <a:pt x="19454" y="37214"/>
                </a:lnTo>
                <a:lnTo>
                  <a:pt x="19574" y="37113"/>
                </a:lnTo>
                <a:lnTo>
                  <a:pt x="19655" y="36973"/>
                </a:lnTo>
                <a:lnTo>
                  <a:pt x="19756" y="36811"/>
                </a:lnTo>
                <a:lnTo>
                  <a:pt x="19816" y="36630"/>
                </a:lnTo>
                <a:lnTo>
                  <a:pt x="19897" y="36449"/>
                </a:lnTo>
                <a:lnTo>
                  <a:pt x="19937" y="36227"/>
                </a:lnTo>
                <a:lnTo>
                  <a:pt x="20038" y="35784"/>
                </a:lnTo>
                <a:lnTo>
                  <a:pt x="20098" y="35321"/>
                </a:lnTo>
                <a:lnTo>
                  <a:pt x="20179" y="34475"/>
                </a:lnTo>
                <a:lnTo>
                  <a:pt x="20219" y="33932"/>
                </a:lnTo>
                <a:lnTo>
                  <a:pt x="20984" y="29018"/>
                </a:lnTo>
                <a:lnTo>
                  <a:pt x="21387" y="26400"/>
                </a:lnTo>
                <a:lnTo>
                  <a:pt x="21749" y="23762"/>
                </a:lnTo>
                <a:lnTo>
                  <a:pt x="22333" y="24185"/>
                </a:lnTo>
                <a:lnTo>
                  <a:pt x="22937" y="24669"/>
                </a:lnTo>
                <a:lnTo>
                  <a:pt x="23884" y="25373"/>
                </a:lnTo>
                <a:lnTo>
                  <a:pt x="24347" y="25736"/>
                </a:lnTo>
                <a:lnTo>
                  <a:pt x="24830" y="26058"/>
                </a:lnTo>
                <a:lnTo>
                  <a:pt x="25314" y="26380"/>
                </a:lnTo>
                <a:lnTo>
                  <a:pt x="25817" y="26662"/>
                </a:lnTo>
                <a:lnTo>
                  <a:pt x="26320" y="26904"/>
                </a:lnTo>
                <a:lnTo>
                  <a:pt x="26824" y="27105"/>
                </a:lnTo>
                <a:lnTo>
                  <a:pt x="26884" y="27125"/>
                </a:lnTo>
                <a:lnTo>
                  <a:pt x="26925" y="27105"/>
                </a:lnTo>
                <a:lnTo>
                  <a:pt x="26965" y="27065"/>
                </a:lnTo>
                <a:lnTo>
                  <a:pt x="26985" y="27005"/>
                </a:lnTo>
                <a:lnTo>
                  <a:pt x="26965" y="26884"/>
                </a:lnTo>
                <a:lnTo>
                  <a:pt x="26904" y="26662"/>
                </a:lnTo>
                <a:lnTo>
                  <a:pt x="26743" y="26300"/>
                </a:lnTo>
                <a:lnTo>
                  <a:pt x="26723" y="26280"/>
                </a:lnTo>
                <a:lnTo>
                  <a:pt x="26723" y="26259"/>
                </a:lnTo>
                <a:lnTo>
                  <a:pt x="26381" y="25716"/>
                </a:lnTo>
                <a:lnTo>
                  <a:pt x="26018" y="25192"/>
                </a:lnTo>
                <a:lnTo>
                  <a:pt x="25736" y="24769"/>
                </a:lnTo>
                <a:lnTo>
                  <a:pt x="25173" y="23923"/>
                </a:lnTo>
                <a:lnTo>
                  <a:pt x="24347" y="22695"/>
                </a:lnTo>
                <a:lnTo>
                  <a:pt x="23521" y="21487"/>
                </a:lnTo>
                <a:lnTo>
                  <a:pt x="26059" y="21064"/>
                </a:lnTo>
                <a:lnTo>
                  <a:pt x="28576" y="20641"/>
                </a:lnTo>
                <a:lnTo>
                  <a:pt x="30590" y="20319"/>
                </a:lnTo>
                <a:lnTo>
                  <a:pt x="31093" y="20238"/>
                </a:lnTo>
                <a:lnTo>
                  <a:pt x="32603" y="19977"/>
                </a:lnTo>
                <a:lnTo>
                  <a:pt x="34114" y="19695"/>
                </a:lnTo>
                <a:lnTo>
                  <a:pt x="34778" y="19534"/>
                </a:lnTo>
                <a:lnTo>
                  <a:pt x="35825" y="19231"/>
                </a:lnTo>
                <a:lnTo>
                  <a:pt x="36913" y="18909"/>
                </a:lnTo>
                <a:lnTo>
                  <a:pt x="37316" y="18768"/>
                </a:lnTo>
                <a:lnTo>
                  <a:pt x="37356" y="18768"/>
                </a:lnTo>
                <a:lnTo>
                  <a:pt x="37376" y="18728"/>
                </a:lnTo>
                <a:lnTo>
                  <a:pt x="37376" y="18688"/>
                </a:lnTo>
                <a:lnTo>
                  <a:pt x="37356" y="18647"/>
                </a:lnTo>
                <a:lnTo>
                  <a:pt x="37356" y="18627"/>
                </a:lnTo>
                <a:lnTo>
                  <a:pt x="37275" y="18547"/>
                </a:lnTo>
                <a:lnTo>
                  <a:pt x="37235" y="18527"/>
                </a:lnTo>
                <a:lnTo>
                  <a:pt x="37013" y="18366"/>
                </a:lnTo>
                <a:lnTo>
                  <a:pt x="36772" y="18245"/>
                </a:lnTo>
                <a:lnTo>
                  <a:pt x="36530" y="18144"/>
                </a:lnTo>
                <a:lnTo>
                  <a:pt x="36268" y="18043"/>
                </a:lnTo>
                <a:lnTo>
                  <a:pt x="35986" y="17983"/>
                </a:lnTo>
                <a:lnTo>
                  <a:pt x="35725" y="17923"/>
                </a:lnTo>
                <a:lnTo>
                  <a:pt x="35181" y="17842"/>
                </a:lnTo>
                <a:lnTo>
                  <a:pt x="34597" y="17741"/>
                </a:lnTo>
                <a:lnTo>
                  <a:pt x="30992" y="17016"/>
                </a:lnTo>
                <a:lnTo>
                  <a:pt x="27509" y="16352"/>
                </a:lnTo>
                <a:lnTo>
                  <a:pt x="24045" y="15728"/>
                </a:lnTo>
                <a:lnTo>
                  <a:pt x="23662" y="15647"/>
                </a:lnTo>
                <a:lnTo>
                  <a:pt x="24105" y="15063"/>
                </a:lnTo>
                <a:lnTo>
                  <a:pt x="24569" y="14459"/>
                </a:lnTo>
                <a:lnTo>
                  <a:pt x="25293" y="13512"/>
                </a:lnTo>
                <a:lnTo>
                  <a:pt x="25636" y="13049"/>
                </a:lnTo>
                <a:lnTo>
                  <a:pt x="25978" y="12566"/>
                </a:lnTo>
                <a:lnTo>
                  <a:pt x="26280" y="12083"/>
                </a:lnTo>
                <a:lnTo>
                  <a:pt x="26562" y="11579"/>
                </a:lnTo>
                <a:lnTo>
                  <a:pt x="26804" y="11076"/>
                </a:lnTo>
                <a:lnTo>
                  <a:pt x="27025" y="10572"/>
                </a:lnTo>
                <a:lnTo>
                  <a:pt x="27025" y="10492"/>
                </a:lnTo>
                <a:lnTo>
                  <a:pt x="27005" y="10452"/>
                </a:lnTo>
                <a:lnTo>
                  <a:pt x="26965" y="10411"/>
                </a:lnTo>
                <a:lnTo>
                  <a:pt x="26804" y="10411"/>
                </a:lnTo>
                <a:lnTo>
                  <a:pt x="26643" y="10472"/>
                </a:lnTo>
                <a:lnTo>
                  <a:pt x="26200" y="10653"/>
                </a:lnTo>
                <a:lnTo>
                  <a:pt x="26180" y="10673"/>
                </a:lnTo>
                <a:lnTo>
                  <a:pt x="26159" y="10673"/>
                </a:lnTo>
                <a:lnTo>
                  <a:pt x="25636" y="11015"/>
                </a:lnTo>
                <a:lnTo>
                  <a:pt x="25112" y="11358"/>
                </a:lnTo>
                <a:lnTo>
                  <a:pt x="24669" y="11660"/>
                </a:lnTo>
                <a:lnTo>
                  <a:pt x="23823" y="12224"/>
                </a:lnTo>
                <a:lnTo>
                  <a:pt x="22676" y="12989"/>
                </a:lnTo>
                <a:lnTo>
                  <a:pt x="21528" y="13774"/>
                </a:lnTo>
                <a:lnTo>
                  <a:pt x="21125" y="11277"/>
                </a:lnTo>
                <a:lnTo>
                  <a:pt x="20702" y="8800"/>
                </a:lnTo>
                <a:lnTo>
                  <a:pt x="20360" y="6787"/>
                </a:lnTo>
                <a:lnTo>
                  <a:pt x="20279" y="6283"/>
                </a:lnTo>
                <a:lnTo>
                  <a:pt x="20038" y="4773"/>
                </a:lnTo>
                <a:lnTo>
                  <a:pt x="19756" y="3262"/>
                </a:lnTo>
                <a:lnTo>
                  <a:pt x="19595" y="2638"/>
                </a:lnTo>
                <a:lnTo>
                  <a:pt x="19313" y="1631"/>
                </a:lnTo>
                <a:lnTo>
                  <a:pt x="19293" y="1511"/>
                </a:lnTo>
                <a:lnTo>
                  <a:pt x="19252" y="1430"/>
                </a:lnTo>
                <a:lnTo>
                  <a:pt x="19011" y="604"/>
                </a:lnTo>
                <a:lnTo>
                  <a:pt x="18870" y="181"/>
                </a:lnTo>
                <a:lnTo>
                  <a:pt x="18809" y="20"/>
                </a:lnTo>
                <a:lnTo>
                  <a:pt x="18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EF001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5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3000">
                <a:srgbClr val="000000">
                  <a:alpha val="0"/>
                </a:srgbClr>
              </a:gs>
              <a:gs pos="100000">
                <a:srgbClr val="000000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tisfy"/>
              <a:buNone/>
              <a:defRPr sz="24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67475" y="1200150"/>
            <a:ext cx="6057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❄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○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■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●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○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■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●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○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Char char="■"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matuszak.h@northeastern.edu" TargetMode="External"/><Relationship Id="rId4" Type="http://schemas.openxmlformats.org/officeDocument/2006/relationships/hyperlink" Target="mailto:yuan.e@northeastern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ctrTitle"/>
          </p:nvPr>
        </p:nvSpPr>
        <p:spPr>
          <a:xfrm>
            <a:off x="823475" y="3111563"/>
            <a:ext cx="739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Christmas Poem Generation</a:t>
            </a:r>
            <a:endParaRPr/>
          </a:p>
        </p:txBody>
      </p:sp>
      <p:sp>
        <p:nvSpPr>
          <p:cNvPr id="117" name="Google Shape;117;p11"/>
          <p:cNvSpPr txBox="1"/>
          <p:nvPr/>
        </p:nvSpPr>
        <p:spPr>
          <a:xfrm>
            <a:off x="3327175" y="4070200"/>
            <a:ext cx="459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rPr>
              <a:t>By Haley Matuszak and Eagle Yuan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83500" y="1241450"/>
            <a:ext cx="677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32 participants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3 sets of pairs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Asked which is a “better poem”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Asked to ignore metaphorical or literary elements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Same rhyme schemes for each pair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168225" y="158775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Evaluation and Results</a:t>
            </a:r>
            <a:endParaRPr/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4357170" y="5080475"/>
            <a:ext cx="301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127150" y="1167150"/>
            <a:ext cx="7642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“Christmas take blue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the presents are staved with lights upon the carolers singing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sun of through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Which is no bringing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stars were kind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Upon the frosty night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Which doesn’t been staved with gold the behind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Now come and water like might”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*ABAB CDCD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539750" y="12575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Possible Output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357170" y="5080475"/>
            <a:ext cx="301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067700" y="3302425"/>
            <a:ext cx="7113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Ours was Poem 1</a:t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1</a:t>
            </a:r>
            <a:endParaRPr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9205472" y="3046700"/>
            <a:ext cx="11013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88" y="1200150"/>
            <a:ext cx="7008625" cy="19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067700" y="3302425"/>
            <a:ext cx="7113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Ours was Poem 2</a:t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2</a:t>
            </a:r>
            <a:endParaRPr/>
          </a:p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9205472" y="3046700"/>
            <a:ext cx="11013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00" y="1167075"/>
            <a:ext cx="7076270" cy="1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059450" y="3383300"/>
            <a:ext cx="7113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Ours was Poem 2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“Death”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3</a:t>
            </a:r>
            <a:endParaRPr/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9205472" y="3046700"/>
            <a:ext cx="11013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25" y="1162275"/>
            <a:ext cx="7789926" cy="21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183500" y="1282725"/>
            <a:ext cx="677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“Uses better prose”, “longer lines”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“Good imagery”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“Grammar is throwing me off”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❄"/>
            </a:pPr>
            <a:r>
              <a:rPr lang="en" sz="2400">
                <a:solidFill>
                  <a:schemeClr val="lt1"/>
                </a:solidFill>
              </a:rPr>
              <a:t>“More nostalgic”, “I liked topic X more”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143450" y="15875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Some Possible Factors</a:t>
            </a:r>
            <a:endParaRPr/>
          </a:p>
        </p:txBody>
      </p:sp>
      <p:sp>
        <p:nvSpPr>
          <p:cNvPr id="229" name="Google Shape;229;p25"/>
          <p:cNvSpPr txBox="1"/>
          <p:nvPr>
            <p:ph idx="2" type="body"/>
          </p:nvPr>
        </p:nvSpPr>
        <p:spPr>
          <a:xfrm>
            <a:off x="4357170" y="5080475"/>
            <a:ext cx="301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685800" y="20976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Limitations</a:t>
            </a:r>
            <a:endParaRPr sz="10000"/>
          </a:p>
        </p:txBody>
      </p:sp>
      <p:sp>
        <p:nvSpPr>
          <p:cNvPr id="236" name="Google Shape;236;p26"/>
          <p:cNvSpPr txBox="1"/>
          <p:nvPr>
            <p:ph idx="4294967295" type="subTitle"/>
          </p:nvPr>
        </p:nvSpPr>
        <p:spPr>
          <a:xfrm>
            <a:off x="1497888" y="3174600"/>
            <a:ext cx="61614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-Poem generation is split across two different techniques instead of one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-Lack of unified tone, as well as metaphoric comprehension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6"/>
          <p:cNvSpPr/>
          <p:nvPr/>
        </p:nvSpPr>
        <p:spPr>
          <a:xfrm>
            <a:off x="3918625" y="437500"/>
            <a:ext cx="1319927" cy="1434243"/>
          </a:xfrm>
          <a:custGeom>
            <a:rect b="b" l="l" r="r" t="t"/>
            <a:pathLst>
              <a:path extrusionOk="0" h="34477" w="29966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4294967295" type="ctrTitle"/>
          </p:nvPr>
        </p:nvSpPr>
        <p:spPr>
          <a:xfrm>
            <a:off x="685800" y="2154581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3600"/>
          </a:p>
        </p:txBody>
      </p:sp>
      <p:sp>
        <p:nvSpPr>
          <p:cNvPr id="244" name="Google Shape;244;p27"/>
          <p:cNvSpPr txBox="1"/>
          <p:nvPr>
            <p:ph idx="4294967295" type="body"/>
          </p:nvPr>
        </p:nvSpPr>
        <p:spPr>
          <a:xfrm>
            <a:off x="652775" y="3314375"/>
            <a:ext cx="7805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If you have any questions, you can contact us at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matuszak.h@northeastern.edu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yuan.e@northeastern.edu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5" name="Google Shape;245;p27"/>
          <p:cNvSpPr/>
          <p:nvPr/>
        </p:nvSpPr>
        <p:spPr>
          <a:xfrm>
            <a:off x="4072749" y="705850"/>
            <a:ext cx="999466" cy="909516"/>
          </a:xfrm>
          <a:custGeom>
            <a:rect b="b" l="l" r="r" t="t"/>
            <a:pathLst>
              <a:path extrusionOk="0" h="33953" w="35584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Goal/Task</a:t>
            </a:r>
            <a:endParaRPr/>
          </a:p>
        </p:txBody>
      </p:sp>
      <p:sp>
        <p:nvSpPr>
          <p:cNvPr id="123" name="Google Shape;123;p12"/>
          <p:cNvSpPr txBox="1"/>
          <p:nvPr>
            <p:ph idx="1" type="subTitle"/>
          </p:nvPr>
        </p:nvSpPr>
        <p:spPr>
          <a:xfrm>
            <a:off x="685800" y="3417978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Christmas Poems that can take in rhyme schemes and a starter word</a:t>
            </a:r>
            <a:endParaRPr/>
          </a:p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369975" y="1417800"/>
            <a:ext cx="605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Created by Hand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Includes Christmas poems and songs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Variety of authors and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Around 24,000 lines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Vocab around 12,000 words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Preparing the Data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543350" y="1274825"/>
            <a:ext cx="6638400" cy="21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Lowercase the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Remove punctuation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❄"/>
            </a:pPr>
            <a:r>
              <a:rPr lang="en"/>
              <a:t>Spelling corrections by hand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“Merrie” vs “Merry”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Standardize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389300" y="1593375"/>
            <a:ext cx="636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Char char="❄"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Keras Tokenizer Encoder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Char char="❄"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Separation of ngram for gold labels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Char char="❄"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General batching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1271425" y="511900"/>
            <a:ext cx="596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rPr>
              <a:t>Cleaning and Preparing the Data….Part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567475" y="1200150"/>
            <a:ext cx="605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" y="851888"/>
            <a:ext cx="8366900" cy="3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425950" y="1586824"/>
            <a:ext cx="20073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Word Generation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Instead of character generation, we focus on word generation. This is integrated earlier through the tokenizer.</a:t>
            </a:r>
            <a:endParaRPr sz="1400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3536213" y="1586831"/>
            <a:ext cx="20073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Layers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Embedding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GRU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Dense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Hyperparameters were determined based off vocabulary size. </a:t>
            </a:r>
            <a:endParaRPr sz="1400"/>
          </a:p>
        </p:txBody>
      </p:sp>
      <p:sp>
        <p:nvSpPr>
          <p:cNvPr id="161" name="Google Shape;161;p17"/>
          <p:cNvSpPr txBox="1"/>
          <p:nvPr>
            <p:ph idx="3" type="body"/>
          </p:nvPr>
        </p:nvSpPr>
        <p:spPr>
          <a:xfrm>
            <a:off x="5646475" y="1586831"/>
            <a:ext cx="20073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Training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-Sparse Categorical Cross Entropy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-Adam Optimizer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-100 Epochs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-Loss of 0.4 and its significance</a:t>
            </a:r>
            <a:endParaRPr sz="1400"/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25925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3439511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3" type="body"/>
          </p:nvPr>
        </p:nvSpPr>
        <p:spPr>
          <a:xfrm>
            <a:off x="5753097" y="1200150"/>
            <a:ext cx="220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00" y="863013"/>
            <a:ext cx="7081999" cy="34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57200" y="76200"/>
            <a:ext cx="82296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Rhyming Scheme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125925" y="1200150"/>
            <a:ext cx="6904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which words need to rhyme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 list of all the words that can rhyme using CMU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best rhyme using gensim pretrained model (glove-wiki-gigaword-300)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 the word with the best context rhyming word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4297650" y="4825089"/>
            <a:ext cx="5487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istmas 2014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EF001B"/>
      </a:accent1>
      <a:accent2>
        <a:srgbClr val="A80013"/>
      </a:accent2>
      <a:accent3>
        <a:srgbClr val="45818E"/>
      </a:accent3>
      <a:accent4>
        <a:srgbClr val="239CB6"/>
      </a:accent4>
      <a:accent5>
        <a:srgbClr val="EFEFEF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