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sldIdLst>
    <p:sldId id="256" r:id="rId2"/>
    <p:sldId id="291" r:id="rId3"/>
    <p:sldId id="292" r:id="rId4"/>
    <p:sldId id="257" r:id="rId5"/>
    <p:sldId id="258" r:id="rId6"/>
    <p:sldId id="259" r:id="rId7"/>
    <p:sldId id="272" r:id="rId8"/>
    <p:sldId id="260" r:id="rId9"/>
    <p:sldId id="265" r:id="rId10"/>
    <p:sldId id="262" r:id="rId11"/>
    <p:sldId id="266" r:id="rId12"/>
    <p:sldId id="278" r:id="rId13"/>
    <p:sldId id="275" r:id="rId14"/>
    <p:sldId id="277" r:id="rId15"/>
    <p:sldId id="269" r:id="rId16"/>
    <p:sldId id="273" r:id="rId17"/>
    <p:sldId id="274" r:id="rId18"/>
    <p:sldId id="270" r:id="rId19"/>
    <p:sldId id="268"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5E7"/>
    <a:srgbClr val="DFEADA"/>
    <a:srgbClr val="EDD7D2"/>
    <a:srgbClr val="7ABC69"/>
    <a:srgbClr val="C96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F5EBD-77E8-480B-8EC5-D5ACD3CFA331}" v="40" dt="2021-07-23T01:49:13.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2" autoAdjust="0"/>
    <p:restoredTop sz="54523" autoAdjust="0"/>
  </p:normalViewPr>
  <p:slideViewPr>
    <p:cSldViewPr snapToGrid="0">
      <p:cViewPr varScale="1">
        <p:scale>
          <a:sx n="46" d="100"/>
          <a:sy n="46" d="100"/>
        </p:scale>
        <p:origin x="20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oom, Elizabeth" userId="99b75c72-ce86-4a87-9374-8262993e4aaf" providerId="ADAL" clId="{E31F5EBD-77E8-480B-8EC5-D5ACD3CFA331}"/>
    <pc:docChg chg="undo custSel addSld delSld modSld">
      <pc:chgData name="Groom, Elizabeth" userId="99b75c72-ce86-4a87-9374-8262993e4aaf" providerId="ADAL" clId="{E31F5EBD-77E8-480B-8EC5-D5ACD3CFA331}" dt="2021-07-23T01:49:46.645" v="323" actId="1076"/>
      <pc:docMkLst>
        <pc:docMk/>
      </pc:docMkLst>
      <pc:sldChg chg="modSp mod">
        <pc:chgData name="Groom, Elizabeth" userId="99b75c72-ce86-4a87-9374-8262993e4aaf" providerId="ADAL" clId="{E31F5EBD-77E8-480B-8EC5-D5ACD3CFA331}" dt="2021-07-03T00:43:13.223" v="40" actId="400"/>
        <pc:sldMkLst>
          <pc:docMk/>
          <pc:sldMk cId="2495861136" sldId="256"/>
        </pc:sldMkLst>
        <pc:spChg chg="mod">
          <ac:chgData name="Groom, Elizabeth" userId="99b75c72-ce86-4a87-9374-8262993e4aaf" providerId="ADAL" clId="{E31F5EBD-77E8-480B-8EC5-D5ACD3CFA331}" dt="2021-07-03T00:43:13.223" v="40" actId="400"/>
          <ac:spMkLst>
            <pc:docMk/>
            <pc:sldMk cId="2495861136" sldId="256"/>
            <ac:spMk id="3" creationId="{6E8DDDA0-3C8B-45A0-B206-76941AD2162D}"/>
          </ac:spMkLst>
        </pc:spChg>
      </pc:sldChg>
      <pc:sldChg chg="modSp">
        <pc:chgData name="Groom, Elizabeth" userId="99b75c72-ce86-4a87-9374-8262993e4aaf" providerId="ADAL" clId="{E31F5EBD-77E8-480B-8EC5-D5ACD3CFA331}" dt="2021-07-03T00:47:32.453" v="42" actId="313"/>
        <pc:sldMkLst>
          <pc:docMk/>
          <pc:sldMk cId="267892956" sldId="269"/>
        </pc:sldMkLst>
        <pc:graphicFrameChg chg="mod">
          <ac:chgData name="Groom, Elizabeth" userId="99b75c72-ce86-4a87-9374-8262993e4aaf" providerId="ADAL" clId="{E31F5EBD-77E8-480B-8EC5-D5ACD3CFA331}" dt="2021-07-03T00:47:32.453" v="42" actId="313"/>
          <ac:graphicFrameMkLst>
            <pc:docMk/>
            <pc:sldMk cId="267892956" sldId="269"/>
            <ac:graphicFrameMk id="5" creationId="{4DE83B42-6044-48C8-87D1-DD19C1AE2E14}"/>
          </ac:graphicFrameMkLst>
        </pc:graphicFrameChg>
      </pc:sldChg>
      <pc:sldChg chg="addSp delSp modSp modAnim modNotesTx">
        <pc:chgData name="Groom, Elizabeth" userId="99b75c72-ce86-4a87-9374-8262993e4aaf" providerId="ADAL" clId="{E31F5EBD-77E8-480B-8EC5-D5ACD3CFA331}" dt="2021-07-23T01:42:35.700" v="299"/>
        <pc:sldMkLst>
          <pc:docMk/>
          <pc:sldMk cId="1496011271" sldId="270"/>
        </pc:sldMkLst>
        <pc:picChg chg="add del mod">
          <ac:chgData name="Groom, Elizabeth" userId="99b75c72-ce86-4a87-9374-8262993e4aaf" providerId="ADAL" clId="{E31F5EBD-77E8-480B-8EC5-D5ACD3CFA331}" dt="2021-07-23T01:42:35.700" v="299"/>
          <ac:picMkLst>
            <pc:docMk/>
            <pc:sldMk cId="1496011271" sldId="270"/>
            <ac:picMk id="6" creationId="{E2914A39-32A2-496C-B07A-4AC625CB92E5}"/>
          </ac:picMkLst>
        </pc:picChg>
      </pc:sldChg>
      <pc:sldChg chg="addSp delSp modSp mod setBg modAnim setClrOvrMap">
        <pc:chgData name="Groom, Elizabeth" userId="99b75c72-ce86-4a87-9374-8262993e4aaf" providerId="ADAL" clId="{E31F5EBD-77E8-480B-8EC5-D5ACD3CFA331}" dt="2021-07-23T01:44:24.759" v="306"/>
        <pc:sldMkLst>
          <pc:docMk/>
          <pc:sldMk cId="1479128248" sldId="279"/>
        </pc:sldMkLst>
        <pc:spChg chg="add del">
          <ac:chgData name="Groom, Elizabeth" userId="99b75c72-ce86-4a87-9374-8262993e4aaf" providerId="ADAL" clId="{E31F5EBD-77E8-480B-8EC5-D5ACD3CFA331}" dt="2021-07-23T00:25:40.719" v="101" actId="26606"/>
          <ac:spMkLst>
            <pc:docMk/>
            <pc:sldMk cId="1479128248" sldId="279"/>
            <ac:spMk id="7" creationId="{65041AB2-A9B4-4D3F-B120-38E7860A8F1A}"/>
          </ac:spMkLst>
        </pc:spChg>
        <pc:spChg chg="add del">
          <ac:chgData name="Groom, Elizabeth" userId="99b75c72-ce86-4a87-9374-8262993e4aaf" providerId="ADAL" clId="{E31F5EBD-77E8-480B-8EC5-D5ACD3CFA331}" dt="2021-07-23T00:25:47.207" v="103" actId="26606"/>
          <ac:spMkLst>
            <pc:docMk/>
            <pc:sldMk cId="1479128248" sldId="279"/>
            <ac:spMk id="9" creationId="{010E9B40-C467-4CDE-8CC1-38533731DD02}"/>
          </ac:spMkLst>
        </pc:spChg>
        <pc:spChg chg="add del">
          <ac:chgData name="Groom, Elizabeth" userId="99b75c72-ce86-4a87-9374-8262993e4aaf" providerId="ADAL" clId="{E31F5EBD-77E8-480B-8EC5-D5ACD3CFA331}" dt="2021-07-23T00:25:47.207" v="103" actId="26606"/>
          <ac:spMkLst>
            <pc:docMk/>
            <pc:sldMk cId="1479128248" sldId="279"/>
            <ac:spMk id="10" creationId="{684FCD5C-7443-4EBD-B37B-EAB86BF09065}"/>
          </ac:spMkLst>
        </pc:spChg>
        <pc:spChg chg="add del">
          <ac:chgData name="Groom, Elizabeth" userId="99b75c72-ce86-4a87-9374-8262993e4aaf" providerId="ADAL" clId="{E31F5EBD-77E8-480B-8EC5-D5ACD3CFA331}" dt="2021-07-23T01:41:08.843" v="292" actId="11529"/>
          <ac:spMkLst>
            <pc:docMk/>
            <pc:sldMk cId="1479128248" sldId="279"/>
            <ac:spMk id="11" creationId="{97156F15-930C-40A4-B4DC-91C05B5917F8}"/>
          </ac:spMkLst>
        </pc:spChg>
        <pc:spChg chg="add del">
          <ac:chgData name="Groom, Elizabeth" userId="99b75c72-ce86-4a87-9374-8262993e4aaf" providerId="ADAL" clId="{E31F5EBD-77E8-480B-8EC5-D5ACD3CFA331}" dt="2021-07-23T01:41:26.459" v="294" actId="11529"/>
          <ac:spMkLst>
            <pc:docMk/>
            <pc:sldMk cId="1479128248" sldId="279"/>
            <ac:spMk id="12" creationId="{57EA9D7F-20E1-4B42-88F8-7BA57E9630D3}"/>
          </ac:spMkLst>
        </pc:spChg>
        <pc:picChg chg="add del mod">
          <ac:chgData name="Groom, Elizabeth" userId="99b75c72-ce86-4a87-9374-8262993e4aaf" providerId="ADAL" clId="{E31F5EBD-77E8-480B-8EC5-D5ACD3CFA331}" dt="2021-07-23T00:25:47.617" v="104"/>
          <ac:picMkLst>
            <pc:docMk/>
            <pc:sldMk cId="1479128248" sldId="279"/>
            <ac:picMk id="2" creationId="{8882CEC6-96F0-4BAE-A728-182C9B4B2DF4}"/>
          </ac:picMkLst>
        </pc:picChg>
        <pc:picChg chg="add del mod">
          <ac:chgData name="Groom, Elizabeth" userId="99b75c72-ce86-4a87-9374-8262993e4aaf" providerId="ADAL" clId="{E31F5EBD-77E8-480B-8EC5-D5ACD3CFA331}" dt="2021-07-23T01:35:46.365" v="280" actId="478"/>
          <ac:picMkLst>
            <pc:docMk/>
            <pc:sldMk cId="1479128248" sldId="279"/>
            <ac:picMk id="3" creationId="{B1833F85-71E9-4139-B073-C852FDAEE893}"/>
          </ac:picMkLst>
        </pc:picChg>
        <pc:picChg chg="add del">
          <ac:chgData name="Groom, Elizabeth" userId="99b75c72-ce86-4a87-9374-8262993e4aaf" providerId="ADAL" clId="{E31F5EBD-77E8-480B-8EC5-D5ACD3CFA331}" dt="2021-07-23T00:25:51.482" v="106" actId="478"/>
          <ac:picMkLst>
            <pc:docMk/>
            <pc:sldMk cId="1479128248" sldId="279"/>
            <ac:picMk id="4" creationId="{DB195E51-F044-4010-B179-FD217B3D9FA2}"/>
          </ac:picMkLst>
        </pc:picChg>
        <pc:picChg chg="add del">
          <ac:chgData name="Groom, Elizabeth" userId="99b75c72-ce86-4a87-9374-8262993e4aaf" providerId="ADAL" clId="{E31F5EBD-77E8-480B-8EC5-D5ACD3CFA331}" dt="2021-07-23T01:35:48.059" v="282"/>
          <ac:picMkLst>
            <pc:docMk/>
            <pc:sldMk cId="1479128248" sldId="279"/>
            <ac:picMk id="5" creationId="{5C415B81-69E5-4038-894B-2332F076BC06}"/>
          </ac:picMkLst>
        </pc:picChg>
        <pc:picChg chg="add del">
          <ac:chgData name="Groom, Elizabeth" userId="99b75c72-ce86-4a87-9374-8262993e4aaf" providerId="ADAL" clId="{E31F5EBD-77E8-480B-8EC5-D5ACD3CFA331}" dt="2021-07-23T01:37:14.034" v="285" actId="21"/>
          <ac:picMkLst>
            <pc:docMk/>
            <pc:sldMk cId="1479128248" sldId="279"/>
            <ac:picMk id="6" creationId="{703618EB-53B4-4262-AE75-F3396F114337}"/>
          </ac:picMkLst>
        </pc:picChg>
        <pc:picChg chg="add">
          <ac:chgData name="Groom, Elizabeth" userId="99b75c72-ce86-4a87-9374-8262993e4aaf" providerId="ADAL" clId="{E31F5EBD-77E8-480B-8EC5-D5ACD3CFA331}" dt="2021-07-23T01:37:51.286" v="290"/>
          <ac:picMkLst>
            <pc:docMk/>
            <pc:sldMk cId="1479128248" sldId="279"/>
            <ac:picMk id="8" creationId="{4C8C070E-7C63-4DED-BC4F-6EF93AEC986F}"/>
          </ac:picMkLst>
        </pc:picChg>
        <pc:picChg chg="add mod">
          <ac:chgData name="Groom, Elizabeth" userId="99b75c72-ce86-4a87-9374-8262993e4aaf" providerId="ADAL" clId="{E31F5EBD-77E8-480B-8EC5-D5ACD3CFA331}" dt="2021-07-23T01:44:20.936" v="305" actId="1076"/>
          <ac:picMkLst>
            <pc:docMk/>
            <pc:sldMk cId="1479128248" sldId="279"/>
            <ac:picMk id="13" creationId="{F58A12AB-86BD-4CD2-AC91-8113FFFF044C}"/>
          </ac:picMkLst>
        </pc:picChg>
      </pc:sldChg>
      <pc:sldChg chg="addSp delSp mod">
        <pc:chgData name="Groom, Elizabeth" userId="99b75c72-ce86-4a87-9374-8262993e4aaf" providerId="ADAL" clId="{E31F5EBD-77E8-480B-8EC5-D5ACD3CFA331}" dt="2021-07-23T00:55:09.986" v="156"/>
        <pc:sldMkLst>
          <pc:docMk/>
          <pc:sldMk cId="4183740194" sldId="282"/>
        </pc:sldMkLst>
        <pc:picChg chg="del">
          <ac:chgData name="Groom, Elizabeth" userId="99b75c72-ce86-4a87-9374-8262993e4aaf" providerId="ADAL" clId="{E31F5EBD-77E8-480B-8EC5-D5ACD3CFA331}" dt="2021-07-23T00:55:08.760" v="155" actId="478"/>
          <ac:picMkLst>
            <pc:docMk/>
            <pc:sldMk cId="4183740194" sldId="282"/>
            <ac:picMk id="2" creationId="{9F632067-0D87-4BE5-92DE-8109FC3A1C05}"/>
          </ac:picMkLst>
        </pc:picChg>
        <pc:picChg chg="add">
          <ac:chgData name="Groom, Elizabeth" userId="99b75c72-ce86-4a87-9374-8262993e4aaf" providerId="ADAL" clId="{E31F5EBD-77E8-480B-8EC5-D5ACD3CFA331}" dt="2021-07-23T00:55:09.986" v="156"/>
          <ac:picMkLst>
            <pc:docMk/>
            <pc:sldMk cId="4183740194" sldId="282"/>
            <ac:picMk id="3" creationId="{8C3EF14B-BCF9-4832-956E-E52E8C4B38A0}"/>
          </ac:picMkLst>
        </pc:picChg>
      </pc:sldChg>
      <pc:sldChg chg="addSp delSp modSp mod delAnim modAnim">
        <pc:chgData name="Groom, Elizabeth" userId="99b75c72-ce86-4a87-9374-8262993e4aaf" providerId="ADAL" clId="{E31F5EBD-77E8-480B-8EC5-D5ACD3CFA331}" dt="2021-07-23T01:49:46.645" v="323" actId="1076"/>
        <pc:sldMkLst>
          <pc:docMk/>
          <pc:sldMk cId="3501945360" sldId="283"/>
        </pc:sldMkLst>
        <pc:picChg chg="del">
          <ac:chgData name="Groom, Elizabeth" userId="99b75c72-ce86-4a87-9374-8262993e4aaf" providerId="ADAL" clId="{E31F5EBD-77E8-480B-8EC5-D5ACD3CFA331}" dt="2021-07-23T01:47:48.996" v="314" actId="478"/>
          <ac:picMkLst>
            <pc:docMk/>
            <pc:sldMk cId="3501945360" sldId="283"/>
            <ac:picMk id="2" creationId="{4D364DD4-A16F-4C35-81F2-BCA131881EA2}"/>
          </ac:picMkLst>
        </pc:picChg>
        <pc:picChg chg="del">
          <ac:chgData name="Groom, Elizabeth" userId="99b75c72-ce86-4a87-9374-8262993e4aaf" providerId="ADAL" clId="{E31F5EBD-77E8-480B-8EC5-D5ACD3CFA331}" dt="2021-07-23T01:47:46.484" v="313" actId="478"/>
          <ac:picMkLst>
            <pc:docMk/>
            <pc:sldMk cId="3501945360" sldId="283"/>
            <ac:picMk id="3" creationId="{FF373894-0332-4785-8F61-3F64231D6228}"/>
          </ac:picMkLst>
        </pc:picChg>
        <pc:picChg chg="add">
          <ac:chgData name="Groom, Elizabeth" userId="99b75c72-ce86-4a87-9374-8262993e4aaf" providerId="ADAL" clId="{E31F5EBD-77E8-480B-8EC5-D5ACD3CFA331}" dt="2021-07-23T01:47:49.635" v="315"/>
          <ac:picMkLst>
            <pc:docMk/>
            <pc:sldMk cId="3501945360" sldId="283"/>
            <ac:picMk id="4" creationId="{66915C0B-5518-4DEE-AB38-7D70A59CEAC8}"/>
          </ac:picMkLst>
        </pc:picChg>
        <pc:picChg chg="add mod">
          <ac:chgData name="Groom, Elizabeth" userId="99b75c72-ce86-4a87-9374-8262993e4aaf" providerId="ADAL" clId="{E31F5EBD-77E8-480B-8EC5-D5ACD3CFA331}" dt="2021-07-23T01:48:42.935" v="317" actId="1076"/>
          <ac:picMkLst>
            <pc:docMk/>
            <pc:sldMk cId="3501945360" sldId="283"/>
            <ac:picMk id="5" creationId="{647EB4E1-1DB3-472C-B67A-3ABBD0B2CD23}"/>
          </ac:picMkLst>
        </pc:picChg>
        <pc:picChg chg="add mod">
          <ac:chgData name="Groom, Elizabeth" userId="99b75c72-ce86-4a87-9374-8262993e4aaf" providerId="ADAL" clId="{E31F5EBD-77E8-480B-8EC5-D5ACD3CFA331}" dt="2021-07-23T01:49:46.645" v="323" actId="1076"/>
          <ac:picMkLst>
            <pc:docMk/>
            <pc:sldMk cId="3501945360" sldId="283"/>
            <ac:picMk id="6" creationId="{D318DAB7-336E-4DDC-93E1-5DB6F999B235}"/>
          </ac:picMkLst>
        </pc:picChg>
      </pc:sldChg>
      <pc:sldChg chg="addSp delSp modSp mod delAnim modAnim modNotes modNotesTx">
        <pc:chgData name="Groom, Elizabeth" userId="99b75c72-ce86-4a87-9374-8262993e4aaf" providerId="ADAL" clId="{E31F5EBD-77E8-480B-8EC5-D5ACD3CFA331}" dt="2021-07-23T01:44:50.654" v="307"/>
        <pc:sldMkLst>
          <pc:docMk/>
          <pc:sldMk cId="1796145790" sldId="285"/>
        </pc:sldMkLst>
        <pc:picChg chg="del">
          <ac:chgData name="Groom, Elizabeth" userId="99b75c72-ce86-4a87-9374-8262993e4aaf" providerId="ADAL" clId="{E31F5EBD-77E8-480B-8EC5-D5ACD3CFA331}" dt="2021-07-23T01:13:42.495" v="162" actId="478"/>
          <ac:picMkLst>
            <pc:docMk/>
            <pc:sldMk cId="1796145790" sldId="285"/>
            <ac:picMk id="2" creationId="{9D3B01D0-C165-443D-BED2-FE26F8BFCA33}"/>
          </ac:picMkLst>
        </pc:picChg>
        <pc:picChg chg="del">
          <ac:chgData name="Groom, Elizabeth" userId="99b75c72-ce86-4a87-9374-8262993e4aaf" providerId="ADAL" clId="{E31F5EBD-77E8-480B-8EC5-D5ACD3CFA331}" dt="2021-07-23T01:11:25.673" v="158" actId="478"/>
          <ac:picMkLst>
            <pc:docMk/>
            <pc:sldMk cId="1796145790" sldId="285"/>
            <ac:picMk id="3" creationId="{BE81FE41-B677-4576-A890-DDE4C29F3998}"/>
          </ac:picMkLst>
        </pc:picChg>
        <pc:picChg chg="add del mod">
          <ac:chgData name="Groom, Elizabeth" userId="99b75c72-ce86-4a87-9374-8262993e4aaf" providerId="ADAL" clId="{E31F5EBD-77E8-480B-8EC5-D5ACD3CFA331}" dt="2021-07-23T01:15:31.460" v="166" actId="478"/>
          <ac:picMkLst>
            <pc:docMk/>
            <pc:sldMk cId="1796145790" sldId="285"/>
            <ac:picMk id="4" creationId="{1FBD11BB-9E4C-484C-9D4A-1A70ADFA5754}"/>
          </ac:picMkLst>
        </pc:picChg>
        <pc:picChg chg="add mod">
          <ac:chgData name="Groom, Elizabeth" userId="99b75c72-ce86-4a87-9374-8262993e4aaf" providerId="ADAL" clId="{E31F5EBD-77E8-480B-8EC5-D5ACD3CFA331}" dt="2021-07-23T01:13:49.370" v="165" actId="1076"/>
          <ac:picMkLst>
            <pc:docMk/>
            <pc:sldMk cId="1796145790" sldId="285"/>
            <ac:picMk id="5" creationId="{B01A01E8-0AF6-40E5-AF63-5671E0A1D09B}"/>
          </ac:picMkLst>
        </pc:picChg>
        <pc:picChg chg="add mod">
          <ac:chgData name="Groom, Elizabeth" userId="99b75c72-ce86-4a87-9374-8262993e4aaf" providerId="ADAL" clId="{E31F5EBD-77E8-480B-8EC5-D5ACD3CFA331}" dt="2021-07-23T01:15:37.658" v="169" actId="1076"/>
          <ac:picMkLst>
            <pc:docMk/>
            <pc:sldMk cId="1796145790" sldId="285"/>
            <ac:picMk id="6" creationId="{F6ABD77D-AB40-4D99-A03C-F261E041C389}"/>
          </ac:picMkLst>
        </pc:picChg>
      </pc:sldChg>
      <pc:sldChg chg="addSp delSp modSp add del mod addAnim delAnim modAnim modNotesTx">
        <pc:chgData name="Groom, Elizabeth" userId="99b75c72-ce86-4a87-9374-8262993e4aaf" providerId="ADAL" clId="{E31F5EBD-77E8-480B-8EC5-D5ACD3CFA331}" dt="2021-07-23T01:46:56.681" v="312"/>
        <pc:sldMkLst>
          <pc:docMk/>
          <pc:sldMk cId="2887884584" sldId="286"/>
        </pc:sldMkLst>
        <pc:picChg chg="add del">
          <ac:chgData name="Groom, Elizabeth" userId="99b75c72-ce86-4a87-9374-8262993e4aaf" providerId="ADAL" clId="{E31F5EBD-77E8-480B-8EC5-D5ACD3CFA331}" dt="2021-07-23T01:46:30.014" v="308" actId="478"/>
          <ac:picMkLst>
            <pc:docMk/>
            <pc:sldMk cId="2887884584" sldId="286"/>
            <ac:picMk id="2" creationId="{18CEAFFB-8C9F-4181-B055-016BF7D754E8}"/>
          </ac:picMkLst>
        </pc:picChg>
        <pc:picChg chg="add del">
          <ac:chgData name="Groom, Elizabeth" userId="99b75c72-ce86-4a87-9374-8262993e4aaf" providerId="ADAL" clId="{E31F5EBD-77E8-480B-8EC5-D5ACD3CFA331}" dt="2021-07-23T01:25:01.573" v="276" actId="478"/>
          <ac:picMkLst>
            <pc:docMk/>
            <pc:sldMk cId="2887884584" sldId="286"/>
            <ac:picMk id="3" creationId="{F48C6D29-0AF8-4FEF-BF08-C28E85FF3E08}"/>
          </ac:picMkLst>
        </pc:picChg>
        <pc:picChg chg="add">
          <ac:chgData name="Groom, Elizabeth" userId="99b75c72-ce86-4a87-9374-8262993e4aaf" providerId="ADAL" clId="{E31F5EBD-77E8-480B-8EC5-D5ACD3CFA331}" dt="2021-07-23T01:46:30.436" v="309"/>
          <ac:picMkLst>
            <pc:docMk/>
            <pc:sldMk cId="2887884584" sldId="286"/>
            <ac:picMk id="4" creationId="{F4D9C854-0FCD-4421-9BFA-2F4B1495BBD3}"/>
          </ac:picMkLst>
        </pc:picChg>
        <pc:picChg chg="del">
          <ac:chgData name="Groom, Elizabeth" userId="99b75c72-ce86-4a87-9374-8262993e4aaf" providerId="ADAL" clId="{E31F5EBD-77E8-480B-8EC5-D5ACD3CFA331}" dt="2021-07-23T01:25:03.915" v="277" actId="478"/>
          <ac:picMkLst>
            <pc:docMk/>
            <pc:sldMk cId="2887884584" sldId="286"/>
            <ac:picMk id="5" creationId="{49BEEAB3-7469-475C-83AD-A914D70AA18B}"/>
          </ac:picMkLst>
        </pc:picChg>
        <pc:picChg chg="add mod">
          <ac:chgData name="Groom, Elizabeth" userId="99b75c72-ce86-4a87-9374-8262993e4aaf" providerId="ADAL" clId="{E31F5EBD-77E8-480B-8EC5-D5ACD3CFA331}" dt="2021-07-23T01:46:55.525" v="311" actId="1076"/>
          <ac:picMkLst>
            <pc:docMk/>
            <pc:sldMk cId="2887884584" sldId="286"/>
            <ac:picMk id="6" creationId="{38FF7B6C-A229-4EB4-89CB-01C0C9165E37}"/>
          </ac:picMkLst>
        </pc:picChg>
      </pc:sldChg>
      <pc:sldChg chg="addSp delSp mod modNotesTx">
        <pc:chgData name="Groom, Elizabeth" userId="99b75c72-ce86-4a87-9374-8262993e4aaf" providerId="ADAL" clId="{E31F5EBD-77E8-480B-8EC5-D5ACD3CFA331}" dt="2021-07-23T00:53:17.727" v="154"/>
        <pc:sldMkLst>
          <pc:docMk/>
          <pc:sldMk cId="1725123063" sldId="288"/>
        </pc:sldMkLst>
        <pc:picChg chg="del">
          <ac:chgData name="Groom, Elizabeth" userId="99b75c72-ce86-4a87-9374-8262993e4aaf" providerId="ADAL" clId="{E31F5EBD-77E8-480B-8EC5-D5ACD3CFA331}" dt="2021-07-23T00:52:40.208" v="151" actId="478"/>
          <ac:picMkLst>
            <pc:docMk/>
            <pc:sldMk cId="1725123063" sldId="288"/>
            <ac:picMk id="2" creationId="{6ADCA90D-1B9F-4C52-AE70-40F2166319B0}"/>
          </ac:picMkLst>
        </pc:picChg>
        <pc:picChg chg="add del">
          <ac:chgData name="Groom, Elizabeth" userId="99b75c72-ce86-4a87-9374-8262993e4aaf" providerId="ADAL" clId="{E31F5EBD-77E8-480B-8EC5-D5ACD3CFA331}" dt="2021-07-23T00:53:17.239" v="153" actId="478"/>
          <ac:picMkLst>
            <pc:docMk/>
            <pc:sldMk cId="1725123063" sldId="288"/>
            <ac:picMk id="3" creationId="{08D51106-3169-4018-91C3-F1F271F10F17}"/>
          </ac:picMkLst>
        </pc:picChg>
        <pc:picChg chg="add">
          <ac:chgData name="Groom, Elizabeth" userId="99b75c72-ce86-4a87-9374-8262993e4aaf" providerId="ADAL" clId="{E31F5EBD-77E8-480B-8EC5-D5ACD3CFA331}" dt="2021-07-23T00:53:17.727" v="154"/>
          <ac:picMkLst>
            <pc:docMk/>
            <pc:sldMk cId="1725123063" sldId="288"/>
            <ac:picMk id="4" creationId="{A28D4FC0-83B2-4BDE-A67D-6D783EB22DF8}"/>
          </ac:picMkLst>
        </pc:picChg>
      </pc:sldChg>
      <pc:sldChg chg="addSp delSp mod modNotesTx">
        <pc:chgData name="Groom, Elizabeth" userId="99b75c72-ce86-4a87-9374-8262993e4aaf" providerId="ADAL" clId="{E31F5EBD-77E8-480B-8EC5-D5ACD3CFA331}" dt="2021-07-23T00:44:43.668" v="146" actId="20577"/>
        <pc:sldMkLst>
          <pc:docMk/>
          <pc:sldMk cId="3051172615" sldId="289"/>
        </pc:sldMkLst>
        <pc:picChg chg="del">
          <ac:chgData name="Groom, Elizabeth" userId="99b75c72-ce86-4a87-9374-8262993e4aaf" providerId="ADAL" clId="{E31F5EBD-77E8-480B-8EC5-D5ACD3CFA331}" dt="2021-07-23T00:43:27.436" v="110" actId="478"/>
          <ac:picMkLst>
            <pc:docMk/>
            <pc:sldMk cId="3051172615" sldId="289"/>
            <ac:picMk id="2" creationId="{484AD293-2A9C-4A02-8AAB-725B4B69F4F8}"/>
          </ac:picMkLst>
        </pc:picChg>
        <pc:picChg chg="add">
          <ac:chgData name="Groom, Elizabeth" userId="99b75c72-ce86-4a87-9374-8262993e4aaf" providerId="ADAL" clId="{E31F5EBD-77E8-480B-8EC5-D5ACD3CFA331}" dt="2021-07-23T00:43:27.912" v="111"/>
          <ac:picMkLst>
            <pc:docMk/>
            <pc:sldMk cId="3051172615" sldId="289"/>
            <ac:picMk id="3" creationId="{EAB6DCC1-E817-47AC-BEBB-A464141FA35B}"/>
          </ac:picMkLst>
        </pc:picChg>
      </pc:sldChg>
      <pc:sldChg chg="addSp delSp add del mod addAnim delAnim">
        <pc:chgData name="Groom, Elizabeth" userId="99b75c72-ce86-4a87-9374-8262993e4aaf" providerId="ADAL" clId="{E31F5EBD-77E8-480B-8EC5-D5ACD3CFA331}" dt="2021-07-23T01:41:43.382" v="297" actId="47"/>
        <pc:sldMkLst>
          <pc:docMk/>
          <pc:sldMk cId="2385561159" sldId="290"/>
        </pc:sldMkLst>
        <pc:picChg chg="add del">
          <ac:chgData name="Groom, Elizabeth" userId="99b75c72-ce86-4a87-9374-8262993e4aaf" providerId="ADAL" clId="{E31F5EBD-77E8-480B-8EC5-D5ACD3CFA331}" dt="2021-07-23T01:41:39.279" v="296" actId="478"/>
          <ac:picMkLst>
            <pc:docMk/>
            <pc:sldMk cId="2385561159" sldId="290"/>
            <ac:picMk id="3" creationId="{9D6A526E-0F89-4C70-9E9F-F34EA7496705}"/>
          </ac:picMkLst>
        </pc:picChg>
        <pc:picChg chg="add del">
          <ac:chgData name="Groom, Elizabeth" userId="99b75c72-ce86-4a87-9374-8262993e4aaf" providerId="ADAL" clId="{E31F5EBD-77E8-480B-8EC5-D5ACD3CFA331}" dt="2021-07-23T01:37:49.324" v="289"/>
          <ac:picMkLst>
            <pc:docMk/>
            <pc:sldMk cId="2385561159" sldId="290"/>
            <ac:picMk id="4" creationId="{067BC8CC-2058-45D6-87B5-F1B1288FAC68}"/>
          </ac:picMkLst>
        </pc:picChg>
      </pc:sldChg>
      <pc:sldChg chg="delSp modSp add del mod delAnim">
        <pc:chgData name="Groom, Elizabeth" userId="99b75c72-ce86-4a87-9374-8262993e4aaf" providerId="ADAL" clId="{E31F5EBD-77E8-480B-8EC5-D5ACD3CFA331}" dt="2021-07-23T01:42:53.497" v="303" actId="47"/>
        <pc:sldMkLst>
          <pc:docMk/>
          <pc:sldMk cId="3118555573" sldId="290"/>
        </pc:sldMkLst>
        <pc:picChg chg="del mod">
          <ac:chgData name="Groom, Elizabeth" userId="99b75c72-ce86-4a87-9374-8262993e4aaf" providerId="ADAL" clId="{E31F5EBD-77E8-480B-8EC5-D5ACD3CFA331}" dt="2021-07-23T01:42:51.031" v="302" actId="478"/>
          <ac:picMkLst>
            <pc:docMk/>
            <pc:sldMk cId="3118555573" sldId="290"/>
            <ac:picMk id="3" creationId="{9D6A526E-0F89-4C70-9E9F-F34EA749670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8C033-7187-4C27-AB18-49649A41B3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0C4FB1-2559-4090-9365-AD632872213F}">
      <dgm:prSet/>
      <dgm:spPr/>
      <dgm:t>
        <a:bodyPr/>
        <a:lstStyle/>
        <a:p>
          <a:r>
            <a:rPr lang="en-US" i="1" dirty="0"/>
            <a:t>Better code quality</a:t>
          </a:r>
          <a:r>
            <a:rPr lang="en-US" dirty="0"/>
            <a:t>  – improve internal code quality and maintainability (readability, uniformity, understandability, ...)</a:t>
          </a:r>
        </a:p>
      </dgm:t>
    </dgm:pt>
    <dgm:pt modelId="{140A58FB-C907-42AD-9DDC-F624B86DE34A}" type="parTrans" cxnId="{FA892A9B-A5BF-4D82-8776-6AA38F1D1C45}">
      <dgm:prSet/>
      <dgm:spPr/>
      <dgm:t>
        <a:bodyPr/>
        <a:lstStyle/>
        <a:p>
          <a:endParaRPr lang="en-US"/>
        </a:p>
      </dgm:t>
    </dgm:pt>
    <dgm:pt modelId="{384898F1-FC80-46DF-B49A-0FBBBFA2D0F2}" type="sibTrans" cxnId="{FA892A9B-A5BF-4D82-8776-6AA38F1D1C45}">
      <dgm:prSet/>
      <dgm:spPr/>
      <dgm:t>
        <a:bodyPr/>
        <a:lstStyle/>
        <a:p>
          <a:endParaRPr lang="en-US"/>
        </a:p>
      </dgm:t>
    </dgm:pt>
    <dgm:pt modelId="{600EEF90-F9B6-4884-9C4E-77A198E0EEAF}">
      <dgm:prSet/>
      <dgm:spPr/>
      <dgm:t>
        <a:bodyPr/>
        <a:lstStyle/>
        <a:p>
          <a:r>
            <a:rPr lang="en-US" i="1" dirty="0"/>
            <a:t>Finding defects</a:t>
          </a:r>
          <a:r>
            <a:rPr lang="en-US" dirty="0"/>
            <a:t>  – improve quality regarding external aspects, especially correctness, but also find performance problems, security vulnerabilities, injected malware, ...</a:t>
          </a:r>
        </a:p>
      </dgm:t>
    </dgm:pt>
    <dgm:pt modelId="{B47B84F2-6CF6-4571-875E-5EFFBE289DF0}" type="parTrans" cxnId="{84D9AA10-509C-40E3-99B5-A3F1FFAE2331}">
      <dgm:prSet/>
      <dgm:spPr/>
      <dgm:t>
        <a:bodyPr/>
        <a:lstStyle/>
        <a:p>
          <a:endParaRPr lang="en-US"/>
        </a:p>
      </dgm:t>
    </dgm:pt>
    <dgm:pt modelId="{92D509A5-E89D-487B-8090-951FE1BBDC97}" type="sibTrans" cxnId="{84D9AA10-509C-40E3-99B5-A3F1FFAE2331}">
      <dgm:prSet/>
      <dgm:spPr/>
      <dgm:t>
        <a:bodyPr/>
        <a:lstStyle/>
        <a:p>
          <a:endParaRPr lang="en-US"/>
        </a:p>
      </dgm:t>
    </dgm:pt>
    <dgm:pt modelId="{BFE9544D-CFCD-411F-9313-D913986F2EE4}">
      <dgm:prSet/>
      <dgm:spPr/>
      <dgm:t>
        <a:bodyPr/>
        <a:lstStyle/>
        <a:p>
          <a:r>
            <a:rPr lang="en-US" i="1"/>
            <a:t>Learning/Knowledge transfer</a:t>
          </a:r>
          <a:r>
            <a:rPr lang="en-US"/>
            <a:t>  – help in transferring knowledge about the codebase, solution approaches, expectations regarding quality, etc; both to the reviewers as well as to the author</a:t>
          </a:r>
        </a:p>
      </dgm:t>
    </dgm:pt>
    <dgm:pt modelId="{05D8F6E5-0ADB-410C-9F9C-897885CA9214}" type="parTrans" cxnId="{8162564D-A9C9-4A27-BEC3-1634F4799141}">
      <dgm:prSet/>
      <dgm:spPr/>
      <dgm:t>
        <a:bodyPr/>
        <a:lstStyle/>
        <a:p>
          <a:endParaRPr lang="en-US"/>
        </a:p>
      </dgm:t>
    </dgm:pt>
    <dgm:pt modelId="{BD7CE5D7-6C51-4BD9-8DB5-ADED39A40B72}" type="sibTrans" cxnId="{8162564D-A9C9-4A27-BEC3-1634F4799141}">
      <dgm:prSet/>
      <dgm:spPr/>
      <dgm:t>
        <a:bodyPr/>
        <a:lstStyle/>
        <a:p>
          <a:endParaRPr lang="en-US"/>
        </a:p>
      </dgm:t>
    </dgm:pt>
    <dgm:pt modelId="{3A11B8D3-8E8E-4956-859A-35C80A38E9AF}">
      <dgm:prSet/>
      <dgm:spPr/>
      <dgm:t>
        <a:bodyPr/>
        <a:lstStyle/>
        <a:p>
          <a:r>
            <a:rPr lang="en-US" i="1" dirty="0"/>
            <a:t>Increase sense of mutual responsibility</a:t>
          </a:r>
          <a:r>
            <a:rPr lang="en-US" dirty="0"/>
            <a:t>  – increase a sense of collective code ownership and solidarity</a:t>
          </a:r>
        </a:p>
      </dgm:t>
    </dgm:pt>
    <dgm:pt modelId="{51700514-597D-4A54-962C-678E1F1EFEA6}" type="parTrans" cxnId="{73EC37C5-50D3-4776-A8B6-8C93DDEE144C}">
      <dgm:prSet/>
      <dgm:spPr/>
      <dgm:t>
        <a:bodyPr/>
        <a:lstStyle/>
        <a:p>
          <a:endParaRPr lang="en-US"/>
        </a:p>
      </dgm:t>
    </dgm:pt>
    <dgm:pt modelId="{07F9493D-6C86-4868-977D-124B07850D9A}" type="sibTrans" cxnId="{73EC37C5-50D3-4776-A8B6-8C93DDEE144C}">
      <dgm:prSet/>
      <dgm:spPr/>
      <dgm:t>
        <a:bodyPr/>
        <a:lstStyle/>
        <a:p>
          <a:endParaRPr lang="en-US"/>
        </a:p>
      </dgm:t>
    </dgm:pt>
    <dgm:pt modelId="{517BDD8F-C54D-4074-8FA4-710B5BDF8D0A}">
      <dgm:prSet/>
      <dgm:spPr/>
      <dgm:t>
        <a:bodyPr/>
        <a:lstStyle/>
        <a:p>
          <a:r>
            <a:rPr lang="en-US" i="1"/>
            <a:t>Finding better solutions</a:t>
          </a:r>
          <a:r>
            <a:rPr lang="en-US"/>
            <a:t>  – generate ideas for new and better solutions and ideas that transcend the specific code at hand.</a:t>
          </a:r>
        </a:p>
      </dgm:t>
    </dgm:pt>
    <dgm:pt modelId="{F00729E7-11A2-4094-9149-4473D05369F5}" type="parTrans" cxnId="{7416E1AA-2FBF-4AAF-BCC9-4A6455F94598}">
      <dgm:prSet/>
      <dgm:spPr/>
      <dgm:t>
        <a:bodyPr/>
        <a:lstStyle/>
        <a:p>
          <a:endParaRPr lang="en-US"/>
        </a:p>
      </dgm:t>
    </dgm:pt>
    <dgm:pt modelId="{125CA615-758A-45F7-97B0-77340CDE2C22}" type="sibTrans" cxnId="{7416E1AA-2FBF-4AAF-BCC9-4A6455F94598}">
      <dgm:prSet/>
      <dgm:spPr/>
      <dgm:t>
        <a:bodyPr/>
        <a:lstStyle/>
        <a:p>
          <a:endParaRPr lang="en-US"/>
        </a:p>
      </dgm:t>
    </dgm:pt>
    <dgm:pt modelId="{A4BC9DA9-1B3D-4DED-B662-8224F19F388D}">
      <dgm:prSet/>
      <dgm:spPr/>
      <dgm:t>
        <a:bodyPr/>
        <a:lstStyle/>
        <a:p>
          <a:r>
            <a:rPr lang="en-US" i="1"/>
            <a:t>Complying to QA guidelines</a:t>
          </a:r>
          <a:r>
            <a:rPr lang="en-US"/>
            <a:t>  – Code reviews are mandatory in some contexts, e.g., air traffic software</a:t>
          </a:r>
        </a:p>
      </dgm:t>
    </dgm:pt>
    <dgm:pt modelId="{5B50B106-1B67-467F-AB55-6808EABCB5DD}" type="parTrans" cxnId="{F2BA4E27-6C20-413B-B058-0CE7B7E0D595}">
      <dgm:prSet/>
      <dgm:spPr/>
      <dgm:t>
        <a:bodyPr/>
        <a:lstStyle/>
        <a:p>
          <a:endParaRPr lang="en-US"/>
        </a:p>
      </dgm:t>
    </dgm:pt>
    <dgm:pt modelId="{6B821B8B-23F1-40D5-8876-9F1FA950046A}" type="sibTrans" cxnId="{F2BA4E27-6C20-413B-B058-0CE7B7E0D595}">
      <dgm:prSet/>
      <dgm:spPr/>
      <dgm:t>
        <a:bodyPr/>
        <a:lstStyle/>
        <a:p>
          <a:endParaRPr lang="en-US"/>
        </a:p>
      </dgm:t>
    </dgm:pt>
    <dgm:pt modelId="{4BE4BD63-2AED-4F08-A499-96A0DE65F914}" type="pres">
      <dgm:prSet presAssocID="{9138C033-7187-4C27-AB18-49649A41B3EF}" presName="root" presStyleCnt="0">
        <dgm:presLayoutVars>
          <dgm:dir/>
          <dgm:resizeHandles val="exact"/>
        </dgm:presLayoutVars>
      </dgm:prSet>
      <dgm:spPr/>
    </dgm:pt>
    <dgm:pt modelId="{53509C42-93A7-48FE-9671-441168EC583D}" type="pres">
      <dgm:prSet presAssocID="{AA0C4FB1-2559-4090-9365-AD632872213F}" presName="compNode" presStyleCnt="0"/>
      <dgm:spPr/>
    </dgm:pt>
    <dgm:pt modelId="{939721CE-240A-4900-8030-4A1E58B2152B}" type="pres">
      <dgm:prSet presAssocID="{AA0C4FB1-2559-4090-9365-AD632872213F}" presName="bgRect" presStyleLbl="bgShp" presStyleIdx="0" presStyleCnt="6"/>
      <dgm:spPr/>
    </dgm:pt>
    <dgm:pt modelId="{DB211769-7A05-4497-AC46-B357E9D8CE12}" type="pres">
      <dgm:prSet presAssocID="{AA0C4FB1-2559-4090-9365-AD632872213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E64AEA3-7D19-4FD8-9B93-6C810A80BCBA}" type="pres">
      <dgm:prSet presAssocID="{AA0C4FB1-2559-4090-9365-AD632872213F}" presName="spaceRect" presStyleCnt="0"/>
      <dgm:spPr/>
    </dgm:pt>
    <dgm:pt modelId="{A26EED32-4926-4D7E-B0C1-6FD7CCE3A3F1}" type="pres">
      <dgm:prSet presAssocID="{AA0C4FB1-2559-4090-9365-AD632872213F}" presName="parTx" presStyleLbl="revTx" presStyleIdx="0" presStyleCnt="6">
        <dgm:presLayoutVars>
          <dgm:chMax val="0"/>
          <dgm:chPref val="0"/>
        </dgm:presLayoutVars>
      </dgm:prSet>
      <dgm:spPr/>
    </dgm:pt>
    <dgm:pt modelId="{C459DAEA-338F-449F-AFD3-E9A53C976A64}" type="pres">
      <dgm:prSet presAssocID="{384898F1-FC80-46DF-B49A-0FBBBFA2D0F2}" presName="sibTrans" presStyleCnt="0"/>
      <dgm:spPr/>
    </dgm:pt>
    <dgm:pt modelId="{253E6C0C-1DBF-4470-8CF9-6FCE0F5A3BB7}" type="pres">
      <dgm:prSet presAssocID="{600EEF90-F9B6-4884-9C4E-77A198E0EEAF}" presName="compNode" presStyleCnt="0"/>
      <dgm:spPr/>
    </dgm:pt>
    <dgm:pt modelId="{8F8AAA6F-CF99-4165-85AB-FD3884A74391}" type="pres">
      <dgm:prSet presAssocID="{600EEF90-F9B6-4884-9C4E-77A198E0EEAF}" presName="bgRect" presStyleLbl="bgShp" presStyleIdx="1" presStyleCnt="6"/>
      <dgm:spPr/>
    </dgm:pt>
    <dgm:pt modelId="{B0784502-6953-481C-BE01-240C1DFE6767}" type="pres">
      <dgm:prSet presAssocID="{600EEF90-F9B6-4884-9C4E-77A198E0EE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E2865F21-9185-48EF-BFEF-6B1E24DB5888}" type="pres">
      <dgm:prSet presAssocID="{600EEF90-F9B6-4884-9C4E-77A198E0EEAF}" presName="spaceRect" presStyleCnt="0"/>
      <dgm:spPr/>
    </dgm:pt>
    <dgm:pt modelId="{073B97B4-93A1-45BE-B3C8-42ECCC2D91F9}" type="pres">
      <dgm:prSet presAssocID="{600EEF90-F9B6-4884-9C4E-77A198E0EEAF}" presName="parTx" presStyleLbl="revTx" presStyleIdx="1" presStyleCnt="6">
        <dgm:presLayoutVars>
          <dgm:chMax val="0"/>
          <dgm:chPref val="0"/>
        </dgm:presLayoutVars>
      </dgm:prSet>
      <dgm:spPr/>
    </dgm:pt>
    <dgm:pt modelId="{2C33556E-AC69-40E9-AACF-0420772E6E1C}" type="pres">
      <dgm:prSet presAssocID="{92D509A5-E89D-487B-8090-951FE1BBDC97}" presName="sibTrans" presStyleCnt="0"/>
      <dgm:spPr/>
    </dgm:pt>
    <dgm:pt modelId="{87D0E1BC-5AB6-4A72-9929-36C26D436720}" type="pres">
      <dgm:prSet presAssocID="{BFE9544D-CFCD-411F-9313-D913986F2EE4}" presName="compNode" presStyleCnt="0"/>
      <dgm:spPr/>
    </dgm:pt>
    <dgm:pt modelId="{B35F2FC9-E536-4B8A-9785-BFFEAB882F80}" type="pres">
      <dgm:prSet presAssocID="{BFE9544D-CFCD-411F-9313-D913986F2EE4}" presName="bgRect" presStyleLbl="bgShp" presStyleIdx="2" presStyleCnt="6"/>
      <dgm:spPr/>
    </dgm:pt>
    <dgm:pt modelId="{4B0C5343-64A6-4CB4-B3CB-872EB563A8B1}" type="pres">
      <dgm:prSet presAssocID="{BFE9544D-CFCD-411F-9313-D913986F2EE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06330399-CBE6-4D2C-8117-5A1C8B7187B4}" type="pres">
      <dgm:prSet presAssocID="{BFE9544D-CFCD-411F-9313-D913986F2EE4}" presName="spaceRect" presStyleCnt="0"/>
      <dgm:spPr/>
    </dgm:pt>
    <dgm:pt modelId="{5031B931-A973-4284-B923-CDE9BA59A649}" type="pres">
      <dgm:prSet presAssocID="{BFE9544D-CFCD-411F-9313-D913986F2EE4}" presName="parTx" presStyleLbl="revTx" presStyleIdx="2" presStyleCnt="6">
        <dgm:presLayoutVars>
          <dgm:chMax val="0"/>
          <dgm:chPref val="0"/>
        </dgm:presLayoutVars>
      </dgm:prSet>
      <dgm:spPr/>
    </dgm:pt>
    <dgm:pt modelId="{783DDDE4-5C88-4E79-96EE-AA8998ADBEF4}" type="pres">
      <dgm:prSet presAssocID="{BD7CE5D7-6C51-4BD9-8DB5-ADED39A40B72}" presName="sibTrans" presStyleCnt="0"/>
      <dgm:spPr/>
    </dgm:pt>
    <dgm:pt modelId="{F0B38F11-19F3-453C-8D3B-128937AE0225}" type="pres">
      <dgm:prSet presAssocID="{3A11B8D3-8E8E-4956-859A-35C80A38E9AF}" presName="compNode" presStyleCnt="0"/>
      <dgm:spPr/>
    </dgm:pt>
    <dgm:pt modelId="{B9E52E8E-F784-41B5-B147-B1BE11F7FAAB}" type="pres">
      <dgm:prSet presAssocID="{3A11B8D3-8E8E-4956-859A-35C80A38E9AF}" presName="bgRect" presStyleLbl="bgShp" presStyleIdx="3" presStyleCnt="6"/>
      <dgm:spPr/>
    </dgm:pt>
    <dgm:pt modelId="{BF6E36D7-382E-426F-B613-0B09E9925E20}" type="pres">
      <dgm:prSet presAssocID="{3A11B8D3-8E8E-4956-859A-35C80A38E9A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1CAD0A0B-9C5F-4A19-975F-FBF46385FCDF}" type="pres">
      <dgm:prSet presAssocID="{3A11B8D3-8E8E-4956-859A-35C80A38E9AF}" presName="spaceRect" presStyleCnt="0"/>
      <dgm:spPr/>
    </dgm:pt>
    <dgm:pt modelId="{3A056130-3827-4093-80BA-BB7DC6702DB8}" type="pres">
      <dgm:prSet presAssocID="{3A11B8D3-8E8E-4956-859A-35C80A38E9AF}" presName="parTx" presStyleLbl="revTx" presStyleIdx="3" presStyleCnt="6">
        <dgm:presLayoutVars>
          <dgm:chMax val="0"/>
          <dgm:chPref val="0"/>
        </dgm:presLayoutVars>
      </dgm:prSet>
      <dgm:spPr/>
    </dgm:pt>
    <dgm:pt modelId="{3BF5B84C-6F33-4B26-A822-A6A986232BA3}" type="pres">
      <dgm:prSet presAssocID="{07F9493D-6C86-4868-977D-124B07850D9A}" presName="sibTrans" presStyleCnt="0"/>
      <dgm:spPr/>
    </dgm:pt>
    <dgm:pt modelId="{B7A6CF12-2329-4FA4-B227-E3CD29648B9A}" type="pres">
      <dgm:prSet presAssocID="{517BDD8F-C54D-4074-8FA4-710B5BDF8D0A}" presName="compNode" presStyleCnt="0"/>
      <dgm:spPr/>
    </dgm:pt>
    <dgm:pt modelId="{A19FC8B5-D168-4F07-B14D-D9D189F81188}" type="pres">
      <dgm:prSet presAssocID="{517BDD8F-C54D-4074-8FA4-710B5BDF8D0A}" presName="bgRect" presStyleLbl="bgShp" presStyleIdx="4" presStyleCnt="6"/>
      <dgm:spPr/>
    </dgm:pt>
    <dgm:pt modelId="{D7A064AC-7E53-4382-9164-348A70374AF2}" type="pres">
      <dgm:prSet presAssocID="{517BDD8F-C54D-4074-8FA4-710B5BDF8D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51E9442E-6519-4E62-A21A-65C2019E95A4}" type="pres">
      <dgm:prSet presAssocID="{517BDD8F-C54D-4074-8FA4-710B5BDF8D0A}" presName="spaceRect" presStyleCnt="0"/>
      <dgm:spPr/>
    </dgm:pt>
    <dgm:pt modelId="{587F4B7B-00D3-4A5F-B50C-A7C6E00C06B4}" type="pres">
      <dgm:prSet presAssocID="{517BDD8F-C54D-4074-8FA4-710B5BDF8D0A}" presName="parTx" presStyleLbl="revTx" presStyleIdx="4" presStyleCnt="6">
        <dgm:presLayoutVars>
          <dgm:chMax val="0"/>
          <dgm:chPref val="0"/>
        </dgm:presLayoutVars>
      </dgm:prSet>
      <dgm:spPr/>
    </dgm:pt>
    <dgm:pt modelId="{306D29EF-8BA7-4847-AD7A-D7DC38F82875}" type="pres">
      <dgm:prSet presAssocID="{125CA615-758A-45F7-97B0-77340CDE2C22}" presName="sibTrans" presStyleCnt="0"/>
      <dgm:spPr/>
    </dgm:pt>
    <dgm:pt modelId="{1CC2EFF8-0FC0-48B4-98DF-B29AF1146BC4}" type="pres">
      <dgm:prSet presAssocID="{A4BC9DA9-1B3D-4DED-B662-8224F19F388D}" presName="compNode" presStyleCnt="0"/>
      <dgm:spPr/>
    </dgm:pt>
    <dgm:pt modelId="{06858BFB-99FD-44B3-8209-BC81519B7325}" type="pres">
      <dgm:prSet presAssocID="{A4BC9DA9-1B3D-4DED-B662-8224F19F388D}" presName="bgRect" presStyleLbl="bgShp" presStyleIdx="5" presStyleCnt="6"/>
      <dgm:spPr/>
    </dgm:pt>
    <dgm:pt modelId="{8A4D8D9F-F148-47E7-9AF2-D3A614C25835}" type="pres">
      <dgm:prSet presAssocID="{A4BC9DA9-1B3D-4DED-B662-8224F19F38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1D662A8D-4425-4C0E-B823-14D716AA9FA9}" type="pres">
      <dgm:prSet presAssocID="{A4BC9DA9-1B3D-4DED-B662-8224F19F388D}" presName="spaceRect" presStyleCnt="0"/>
      <dgm:spPr/>
    </dgm:pt>
    <dgm:pt modelId="{5F9F69DF-8079-4106-BDC9-F0CD46B12EB0}" type="pres">
      <dgm:prSet presAssocID="{A4BC9DA9-1B3D-4DED-B662-8224F19F388D}" presName="parTx" presStyleLbl="revTx" presStyleIdx="5" presStyleCnt="6">
        <dgm:presLayoutVars>
          <dgm:chMax val="0"/>
          <dgm:chPref val="0"/>
        </dgm:presLayoutVars>
      </dgm:prSet>
      <dgm:spPr/>
    </dgm:pt>
  </dgm:ptLst>
  <dgm:cxnLst>
    <dgm:cxn modelId="{D0AE7E02-42FA-47F0-811A-B349BF1C9FF4}" type="presOf" srcId="{517BDD8F-C54D-4074-8FA4-710B5BDF8D0A}" destId="{587F4B7B-00D3-4A5F-B50C-A7C6E00C06B4}" srcOrd="0" destOrd="0" presId="urn:microsoft.com/office/officeart/2018/2/layout/IconVerticalSolidList"/>
    <dgm:cxn modelId="{07BAD604-4AE7-4773-ACA3-902CC2DE0FE8}" type="presOf" srcId="{600EEF90-F9B6-4884-9C4E-77A198E0EEAF}" destId="{073B97B4-93A1-45BE-B3C8-42ECCC2D91F9}" srcOrd="0" destOrd="0" presId="urn:microsoft.com/office/officeart/2018/2/layout/IconVerticalSolidList"/>
    <dgm:cxn modelId="{84D9AA10-509C-40E3-99B5-A3F1FFAE2331}" srcId="{9138C033-7187-4C27-AB18-49649A41B3EF}" destId="{600EEF90-F9B6-4884-9C4E-77A198E0EEAF}" srcOrd="1" destOrd="0" parTransId="{B47B84F2-6CF6-4571-875E-5EFFBE289DF0}" sibTransId="{92D509A5-E89D-487B-8090-951FE1BBDC97}"/>
    <dgm:cxn modelId="{675B2C19-1043-44A6-8660-D45C92E68627}" type="presOf" srcId="{AA0C4FB1-2559-4090-9365-AD632872213F}" destId="{A26EED32-4926-4D7E-B0C1-6FD7CCE3A3F1}" srcOrd="0" destOrd="0" presId="urn:microsoft.com/office/officeart/2018/2/layout/IconVerticalSolidList"/>
    <dgm:cxn modelId="{F2BA4E27-6C20-413B-B058-0CE7B7E0D595}" srcId="{9138C033-7187-4C27-AB18-49649A41B3EF}" destId="{A4BC9DA9-1B3D-4DED-B662-8224F19F388D}" srcOrd="5" destOrd="0" parTransId="{5B50B106-1B67-467F-AB55-6808EABCB5DD}" sibTransId="{6B821B8B-23F1-40D5-8876-9F1FA950046A}"/>
    <dgm:cxn modelId="{D4F44329-45B7-407B-BEB7-DDC4489C3B5D}" type="presOf" srcId="{9138C033-7187-4C27-AB18-49649A41B3EF}" destId="{4BE4BD63-2AED-4F08-A499-96A0DE65F914}" srcOrd="0" destOrd="0" presId="urn:microsoft.com/office/officeart/2018/2/layout/IconVerticalSolidList"/>
    <dgm:cxn modelId="{8162564D-A9C9-4A27-BEC3-1634F4799141}" srcId="{9138C033-7187-4C27-AB18-49649A41B3EF}" destId="{BFE9544D-CFCD-411F-9313-D913986F2EE4}" srcOrd="2" destOrd="0" parTransId="{05D8F6E5-0ADB-410C-9F9C-897885CA9214}" sibTransId="{BD7CE5D7-6C51-4BD9-8DB5-ADED39A40B72}"/>
    <dgm:cxn modelId="{E1E33E56-C834-498C-B48D-2D6D43A5E138}" type="presOf" srcId="{A4BC9DA9-1B3D-4DED-B662-8224F19F388D}" destId="{5F9F69DF-8079-4106-BDC9-F0CD46B12EB0}" srcOrd="0" destOrd="0" presId="urn:microsoft.com/office/officeart/2018/2/layout/IconVerticalSolidList"/>
    <dgm:cxn modelId="{EF858D8B-94DE-4A6E-B408-59B1E0277020}" type="presOf" srcId="{BFE9544D-CFCD-411F-9313-D913986F2EE4}" destId="{5031B931-A973-4284-B923-CDE9BA59A649}" srcOrd="0" destOrd="0" presId="urn:microsoft.com/office/officeart/2018/2/layout/IconVerticalSolidList"/>
    <dgm:cxn modelId="{FA892A9B-A5BF-4D82-8776-6AA38F1D1C45}" srcId="{9138C033-7187-4C27-AB18-49649A41B3EF}" destId="{AA0C4FB1-2559-4090-9365-AD632872213F}" srcOrd="0" destOrd="0" parTransId="{140A58FB-C907-42AD-9DDC-F624B86DE34A}" sibTransId="{384898F1-FC80-46DF-B49A-0FBBBFA2D0F2}"/>
    <dgm:cxn modelId="{7416E1AA-2FBF-4AAF-BCC9-4A6455F94598}" srcId="{9138C033-7187-4C27-AB18-49649A41B3EF}" destId="{517BDD8F-C54D-4074-8FA4-710B5BDF8D0A}" srcOrd="4" destOrd="0" parTransId="{F00729E7-11A2-4094-9149-4473D05369F5}" sibTransId="{125CA615-758A-45F7-97B0-77340CDE2C22}"/>
    <dgm:cxn modelId="{42AC57B7-2AFA-41D7-9296-1D2CBB7BFF63}" type="presOf" srcId="{3A11B8D3-8E8E-4956-859A-35C80A38E9AF}" destId="{3A056130-3827-4093-80BA-BB7DC6702DB8}" srcOrd="0" destOrd="0" presId="urn:microsoft.com/office/officeart/2018/2/layout/IconVerticalSolidList"/>
    <dgm:cxn modelId="{73EC37C5-50D3-4776-A8B6-8C93DDEE144C}" srcId="{9138C033-7187-4C27-AB18-49649A41B3EF}" destId="{3A11B8D3-8E8E-4956-859A-35C80A38E9AF}" srcOrd="3" destOrd="0" parTransId="{51700514-597D-4A54-962C-678E1F1EFEA6}" sibTransId="{07F9493D-6C86-4868-977D-124B07850D9A}"/>
    <dgm:cxn modelId="{E35C2755-D6DA-48FC-BD85-CE36E2EAE4C8}" type="presParOf" srcId="{4BE4BD63-2AED-4F08-A499-96A0DE65F914}" destId="{53509C42-93A7-48FE-9671-441168EC583D}" srcOrd="0" destOrd="0" presId="urn:microsoft.com/office/officeart/2018/2/layout/IconVerticalSolidList"/>
    <dgm:cxn modelId="{68B99F30-0CB9-4199-B9CE-C093FD0B4AD8}" type="presParOf" srcId="{53509C42-93A7-48FE-9671-441168EC583D}" destId="{939721CE-240A-4900-8030-4A1E58B2152B}" srcOrd="0" destOrd="0" presId="urn:microsoft.com/office/officeart/2018/2/layout/IconVerticalSolidList"/>
    <dgm:cxn modelId="{86F119D5-F576-48DB-A674-633D7AF64087}" type="presParOf" srcId="{53509C42-93A7-48FE-9671-441168EC583D}" destId="{DB211769-7A05-4497-AC46-B357E9D8CE12}" srcOrd="1" destOrd="0" presId="urn:microsoft.com/office/officeart/2018/2/layout/IconVerticalSolidList"/>
    <dgm:cxn modelId="{8C5058FB-487A-46FF-9770-FE4334C7B149}" type="presParOf" srcId="{53509C42-93A7-48FE-9671-441168EC583D}" destId="{5E64AEA3-7D19-4FD8-9B93-6C810A80BCBA}" srcOrd="2" destOrd="0" presId="urn:microsoft.com/office/officeart/2018/2/layout/IconVerticalSolidList"/>
    <dgm:cxn modelId="{4282C37A-B51B-43C1-B792-73533A3B3303}" type="presParOf" srcId="{53509C42-93A7-48FE-9671-441168EC583D}" destId="{A26EED32-4926-4D7E-B0C1-6FD7CCE3A3F1}" srcOrd="3" destOrd="0" presId="urn:microsoft.com/office/officeart/2018/2/layout/IconVerticalSolidList"/>
    <dgm:cxn modelId="{1813C2FA-381E-4E83-88EF-DD6C8A8AD094}" type="presParOf" srcId="{4BE4BD63-2AED-4F08-A499-96A0DE65F914}" destId="{C459DAEA-338F-449F-AFD3-E9A53C976A64}" srcOrd="1" destOrd="0" presId="urn:microsoft.com/office/officeart/2018/2/layout/IconVerticalSolidList"/>
    <dgm:cxn modelId="{855A583A-3281-468D-845C-A2608FECC358}" type="presParOf" srcId="{4BE4BD63-2AED-4F08-A499-96A0DE65F914}" destId="{253E6C0C-1DBF-4470-8CF9-6FCE0F5A3BB7}" srcOrd="2" destOrd="0" presId="urn:microsoft.com/office/officeart/2018/2/layout/IconVerticalSolidList"/>
    <dgm:cxn modelId="{CE259F03-113A-40B2-B716-55417BAE05E8}" type="presParOf" srcId="{253E6C0C-1DBF-4470-8CF9-6FCE0F5A3BB7}" destId="{8F8AAA6F-CF99-4165-85AB-FD3884A74391}" srcOrd="0" destOrd="0" presId="urn:microsoft.com/office/officeart/2018/2/layout/IconVerticalSolidList"/>
    <dgm:cxn modelId="{6C80C8BC-489E-4503-B002-A236E1007CFF}" type="presParOf" srcId="{253E6C0C-1DBF-4470-8CF9-6FCE0F5A3BB7}" destId="{B0784502-6953-481C-BE01-240C1DFE6767}" srcOrd="1" destOrd="0" presId="urn:microsoft.com/office/officeart/2018/2/layout/IconVerticalSolidList"/>
    <dgm:cxn modelId="{FBB4FEE2-9DE7-4FA0-92D3-25796373C82D}" type="presParOf" srcId="{253E6C0C-1DBF-4470-8CF9-6FCE0F5A3BB7}" destId="{E2865F21-9185-48EF-BFEF-6B1E24DB5888}" srcOrd="2" destOrd="0" presId="urn:microsoft.com/office/officeart/2018/2/layout/IconVerticalSolidList"/>
    <dgm:cxn modelId="{47DDC251-1041-45CF-8521-44D50D0D768C}" type="presParOf" srcId="{253E6C0C-1DBF-4470-8CF9-6FCE0F5A3BB7}" destId="{073B97B4-93A1-45BE-B3C8-42ECCC2D91F9}" srcOrd="3" destOrd="0" presId="urn:microsoft.com/office/officeart/2018/2/layout/IconVerticalSolidList"/>
    <dgm:cxn modelId="{80B2075F-BE9F-48C9-9274-F46C9107C5BA}" type="presParOf" srcId="{4BE4BD63-2AED-4F08-A499-96A0DE65F914}" destId="{2C33556E-AC69-40E9-AACF-0420772E6E1C}" srcOrd="3" destOrd="0" presId="urn:microsoft.com/office/officeart/2018/2/layout/IconVerticalSolidList"/>
    <dgm:cxn modelId="{5843E247-A651-4A32-8993-AF53BCEFF019}" type="presParOf" srcId="{4BE4BD63-2AED-4F08-A499-96A0DE65F914}" destId="{87D0E1BC-5AB6-4A72-9929-36C26D436720}" srcOrd="4" destOrd="0" presId="urn:microsoft.com/office/officeart/2018/2/layout/IconVerticalSolidList"/>
    <dgm:cxn modelId="{61F0D89E-4F9F-4816-8655-DD2B831E3AD1}" type="presParOf" srcId="{87D0E1BC-5AB6-4A72-9929-36C26D436720}" destId="{B35F2FC9-E536-4B8A-9785-BFFEAB882F80}" srcOrd="0" destOrd="0" presId="urn:microsoft.com/office/officeart/2018/2/layout/IconVerticalSolidList"/>
    <dgm:cxn modelId="{C0270D29-81EA-4166-A25D-72A62853CEF6}" type="presParOf" srcId="{87D0E1BC-5AB6-4A72-9929-36C26D436720}" destId="{4B0C5343-64A6-4CB4-B3CB-872EB563A8B1}" srcOrd="1" destOrd="0" presId="urn:microsoft.com/office/officeart/2018/2/layout/IconVerticalSolidList"/>
    <dgm:cxn modelId="{B18A8CC1-C1E7-4087-9A96-DAC3A49256C1}" type="presParOf" srcId="{87D0E1BC-5AB6-4A72-9929-36C26D436720}" destId="{06330399-CBE6-4D2C-8117-5A1C8B7187B4}" srcOrd="2" destOrd="0" presId="urn:microsoft.com/office/officeart/2018/2/layout/IconVerticalSolidList"/>
    <dgm:cxn modelId="{4AA6A5CC-7E94-4C75-9F93-C5C7FC9C1CA7}" type="presParOf" srcId="{87D0E1BC-5AB6-4A72-9929-36C26D436720}" destId="{5031B931-A973-4284-B923-CDE9BA59A649}" srcOrd="3" destOrd="0" presId="urn:microsoft.com/office/officeart/2018/2/layout/IconVerticalSolidList"/>
    <dgm:cxn modelId="{5B9B1FBB-B925-4573-8BAD-FEC2F31162B5}" type="presParOf" srcId="{4BE4BD63-2AED-4F08-A499-96A0DE65F914}" destId="{783DDDE4-5C88-4E79-96EE-AA8998ADBEF4}" srcOrd="5" destOrd="0" presId="urn:microsoft.com/office/officeart/2018/2/layout/IconVerticalSolidList"/>
    <dgm:cxn modelId="{E7A40634-95F1-4770-AE74-73F2A6E4360D}" type="presParOf" srcId="{4BE4BD63-2AED-4F08-A499-96A0DE65F914}" destId="{F0B38F11-19F3-453C-8D3B-128937AE0225}" srcOrd="6" destOrd="0" presId="urn:microsoft.com/office/officeart/2018/2/layout/IconVerticalSolidList"/>
    <dgm:cxn modelId="{D8CD4395-1B23-41CD-B99E-A1085402BF82}" type="presParOf" srcId="{F0B38F11-19F3-453C-8D3B-128937AE0225}" destId="{B9E52E8E-F784-41B5-B147-B1BE11F7FAAB}" srcOrd="0" destOrd="0" presId="urn:microsoft.com/office/officeart/2018/2/layout/IconVerticalSolidList"/>
    <dgm:cxn modelId="{D62AEA6D-35D1-44B9-8A21-F3E7A4F957B9}" type="presParOf" srcId="{F0B38F11-19F3-453C-8D3B-128937AE0225}" destId="{BF6E36D7-382E-426F-B613-0B09E9925E20}" srcOrd="1" destOrd="0" presId="urn:microsoft.com/office/officeart/2018/2/layout/IconVerticalSolidList"/>
    <dgm:cxn modelId="{39FF659C-97C2-4B17-A13D-340265FE8BE9}" type="presParOf" srcId="{F0B38F11-19F3-453C-8D3B-128937AE0225}" destId="{1CAD0A0B-9C5F-4A19-975F-FBF46385FCDF}" srcOrd="2" destOrd="0" presId="urn:microsoft.com/office/officeart/2018/2/layout/IconVerticalSolidList"/>
    <dgm:cxn modelId="{D7B730FD-7924-4AEA-837C-22215433B4A3}" type="presParOf" srcId="{F0B38F11-19F3-453C-8D3B-128937AE0225}" destId="{3A056130-3827-4093-80BA-BB7DC6702DB8}" srcOrd="3" destOrd="0" presId="urn:microsoft.com/office/officeart/2018/2/layout/IconVerticalSolidList"/>
    <dgm:cxn modelId="{CAE2AD01-27C0-4F8A-838B-08C8D99A85DD}" type="presParOf" srcId="{4BE4BD63-2AED-4F08-A499-96A0DE65F914}" destId="{3BF5B84C-6F33-4B26-A822-A6A986232BA3}" srcOrd="7" destOrd="0" presId="urn:microsoft.com/office/officeart/2018/2/layout/IconVerticalSolidList"/>
    <dgm:cxn modelId="{0D2AA4E7-407A-4809-99FB-BAD06BED1AE1}" type="presParOf" srcId="{4BE4BD63-2AED-4F08-A499-96A0DE65F914}" destId="{B7A6CF12-2329-4FA4-B227-E3CD29648B9A}" srcOrd="8" destOrd="0" presId="urn:microsoft.com/office/officeart/2018/2/layout/IconVerticalSolidList"/>
    <dgm:cxn modelId="{14808B0E-0293-44E4-BBD3-54D20C7D9D5F}" type="presParOf" srcId="{B7A6CF12-2329-4FA4-B227-E3CD29648B9A}" destId="{A19FC8B5-D168-4F07-B14D-D9D189F81188}" srcOrd="0" destOrd="0" presId="urn:microsoft.com/office/officeart/2018/2/layout/IconVerticalSolidList"/>
    <dgm:cxn modelId="{F5E4302C-BB6B-42D1-909D-0EE1C065C87D}" type="presParOf" srcId="{B7A6CF12-2329-4FA4-B227-E3CD29648B9A}" destId="{D7A064AC-7E53-4382-9164-348A70374AF2}" srcOrd="1" destOrd="0" presId="urn:microsoft.com/office/officeart/2018/2/layout/IconVerticalSolidList"/>
    <dgm:cxn modelId="{4603E5BE-1F6C-476D-8998-CBEA9FD281E3}" type="presParOf" srcId="{B7A6CF12-2329-4FA4-B227-E3CD29648B9A}" destId="{51E9442E-6519-4E62-A21A-65C2019E95A4}" srcOrd="2" destOrd="0" presId="urn:microsoft.com/office/officeart/2018/2/layout/IconVerticalSolidList"/>
    <dgm:cxn modelId="{0C3BED0A-F852-431E-97DD-99ACBE065170}" type="presParOf" srcId="{B7A6CF12-2329-4FA4-B227-E3CD29648B9A}" destId="{587F4B7B-00D3-4A5F-B50C-A7C6E00C06B4}" srcOrd="3" destOrd="0" presId="urn:microsoft.com/office/officeart/2018/2/layout/IconVerticalSolidList"/>
    <dgm:cxn modelId="{76E455F9-C7F0-4750-BDAA-333483950FB7}" type="presParOf" srcId="{4BE4BD63-2AED-4F08-A499-96A0DE65F914}" destId="{306D29EF-8BA7-4847-AD7A-D7DC38F82875}" srcOrd="9" destOrd="0" presId="urn:microsoft.com/office/officeart/2018/2/layout/IconVerticalSolidList"/>
    <dgm:cxn modelId="{9A534858-472B-4C85-9F59-52F69B984BE2}" type="presParOf" srcId="{4BE4BD63-2AED-4F08-A499-96A0DE65F914}" destId="{1CC2EFF8-0FC0-48B4-98DF-B29AF1146BC4}" srcOrd="10" destOrd="0" presId="urn:microsoft.com/office/officeart/2018/2/layout/IconVerticalSolidList"/>
    <dgm:cxn modelId="{C7319195-3C2D-4751-81E4-6D75A7E6301E}" type="presParOf" srcId="{1CC2EFF8-0FC0-48B4-98DF-B29AF1146BC4}" destId="{06858BFB-99FD-44B3-8209-BC81519B7325}" srcOrd="0" destOrd="0" presId="urn:microsoft.com/office/officeart/2018/2/layout/IconVerticalSolidList"/>
    <dgm:cxn modelId="{2A5152EF-3CFE-463F-8918-7C22D21D3C77}" type="presParOf" srcId="{1CC2EFF8-0FC0-48B4-98DF-B29AF1146BC4}" destId="{8A4D8D9F-F148-47E7-9AF2-D3A614C25835}" srcOrd="1" destOrd="0" presId="urn:microsoft.com/office/officeart/2018/2/layout/IconVerticalSolidList"/>
    <dgm:cxn modelId="{316A886F-6A89-4F8E-8A3D-0C17E7E28264}" type="presParOf" srcId="{1CC2EFF8-0FC0-48B4-98DF-B29AF1146BC4}" destId="{1D662A8D-4425-4C0E-B823-14D716AA9FA9}" srcOrd="2" destOrd="0" presId="urn:microsoft.com/office/officeart/2018/2/layout/IconVerticalSolidList"/>
    <dgm:cxn modelId="{6AF45C61-ECA4-473C-AEA6-D08A9FF1815C}" type="presParOf" srcId="{1CC2EFF8-0FC0-48B4-98DF-B29AF1146BC4}" destId="{5F9F69DF-8079-4106-BDC9-F0CD46B12E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24838B-32DF-456C-B570-9181DFC183A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A94532-A501-47AD-8451-FE1094FD03E1}">
      <dgm:prSet/>
      <dgm:spPr/>
      <dgm:t>
        <a:bodyPr/>
        <a:lstStyle/>
        <a:p>
          <a:pPr>
            <a:lnSpc>
              <a:spcPct val="100000"/>
            </a:lnSpc>
          </a:pPr>
          <a:r>
            <a:rPr lang="en-US" dirty="0"/>
            <a:t>Scheduled Meeting</a:t>
          </a:r>
        </a:p>
      </dgm:t>
    </dgm:pt>
    <dgm:pt modelId="{9ECA3B2A-DD3A-45F4-9A5D-2FBAB009408B}" type="parTrans" cxnId="{D854C713-7227-41D0-B8F0-AC7F90202926}">
      <dgm:prSet/>
      <dgm:spPr/>
      <dgm:t>
        <a:bodyPr/>
        <a:lstStyle/>
        <a:p>
          <a:endParaRPr lang="en-US"/>
        </a:p>
      </dgm:t>
    </dgm:pt>
    <dgm:pt modelId="{425E3347-10C0-4576-986A-7915862279B7}" type="sibTrans" cxnId="{D854C713-7227-41D0-B8F0-AC7F90202926}">
      <dgm:prSet/>
      <dgm:spPr/>
      <dgm:t>
        <a:bodyPr/>
        <a:lstStyle/>
        <a:p>
          <a:pPr>
            <a:lnSpc>
              <a:spcPct val="100000"/>
            </a:lnSpc>
          </a:pPr>
          <a:endParaRPr lang="en-US"/>
        </a:p>
      </dgm:t>
    </dgm:pt>
    <dgm:pt modelId="{F9660676-A248-4719-B53B-E9165495EBA2}">
      <dgm:prSet/>
      <dgm:spPr/>
      <dgm:t>
        <a:bodyPr/>
        <a:lstStyle/>
        <a:p>
          <a:pPr>
            <a:lnSpc>
              <a:spcPct val="100000"/>
            </a:lnSpc>
          </a:pPr>
          <a:r>
            <a:rPr lang="en-US" dirty="0"/>
            <a:t>Over the shoulder</a:t>
          </a:r>
        </a:p>
      </dgm:t>
    </dgm:pt>
    <dgm:pt modelId="{296D69B0-1EE8-440F-B32E-33AE57D17B52}" type="parTrans" cxnId="{30A1EF8C-A792-44BA-820F-51455F2EE221}">
      <dgm:prSet/>
      <dgm:spPr/>
      <dgm:t>
        <a:bodyPr/>
        <a:lstStyle/>
        <a:p>
          <a:endParaRPr lang="en-US"/>
        </a:p>
      </dgm:t>
    </dgm:pt>
    <dgm:pt modelId="{DB75EC24-94FA-4C5B-9DFD-995278C7C63F}" type="sibTrans" cxnId="{30A1EF8C-A792-44BA-820F-51455F2EE221}">
      <dgm:prSet/>
      <dgm:spPr/>
      <dgm:t>
        <a:bodyPr/>
        <a:lstStyle/>
        <a:p>
          <a:pPr>
            <a:lnSpc>
              <a:spcPct val="100000"/>
            </a:lnSpc>
          </a:pPr>
          <a:endParaRPr lang="en-US"/>
        </a:p>
      </dgm:t>
    </dgm:pt>
    <dgm:pt modelId="{8C57DCF3-A136-4A45-9B9A-8751516FB1F0}">
      <dgm:prSet/>
      <dgm:spPr/>
      <dgm:t>
        <a:bodyPr/>
        <a:lstStyle/>
        <a:p>
          <a:pPr>
            <a:lnSpc>
              <a:spcPct val="100000"/>
            </a:lnSpc>
          </a:pPr>
          <a:r>
            <a:rPr lang="en-US" dirty="0"/>
            <a:t>Pair programming</a:t>
          </a:r>
        </a:p>
      </dgm:t>
    </dgm:pt>
    <dgm:pt modelId="{71E8013E-5C67-4247-A9A4-F5B28CFA5A5F}" type="parTrans" cxnId="{61164CC8-7FE9-4A11-B8AC-BBE33BBD4AC4}">
      <dgm:prSet/>
      <dgm:spPr/>
      <dgm:t>
        <a:bodyPr/>
        <a:lstStyle/>
        <a:p>
          <a:endParaRPr lang="en-US"/>
        </a:p>
      </dgm:t>
    </dgm:pt>
    <dgm:pt modelId="{6C32C288-9752-4450-82E9-903DDBB7B351}" type="sibTrans" cxnId="{61164CC8-7FE9-4A11-B8AC-BBE33BBD4AC4}">
      <dgm:prSet/>
      <dgm:spPr/>
      <dgm:t>
        <a:bodyPr/>
        <a:lstStyle/>
        <a:p>
          <a:pPr>
            <a:lnSpc>
              <a:spcPct val="100000"/>
            </a:lnSpc>
          </a:pPr>
          <a:endParaRPr lang="en-US"/>
        </a:p>
      </dgm:t>
    </dgm:pt>
    <dgm:pt modelId="{CA82F94B-C0B2-48FC-A1F1-7A211BD21CEE}">
      <dgm:prSet/>
      <dgm:spPr/>
      <dgm:t>
        <a:bodyPr/>
        <a:lstStyle/>
        <a:p>
          <a:pPr>
            <a:lnSpc>
              <a:spcPct val="100000"/>
            </a:lnSpc>
          </a:pPr>
          <a:r>
            <a:rPr lang="en-US" dirty="0"/>
            <a:t>Pull request reviews</a:t>
          </a:r>
        </a:p>
      </dgm:t>
    </dgm:pt>
    <dgm:pt modelId="{59922CD5-9EFB-4060-83DC-AEF1E8564A02}" type="parTrans" cxnId="{5F4A74CB-C173-493C-A4EC-987F97C9E975}">
      <dgm:prSet/>
      <dgm:spPr/>
      <dgm:t>
        <a:bodyPr/>
        <a:lstStyle/>
        <a:p>
          <a:endParaRPr lang="en-US"/>
        </a:p>
      </dgm:t>
    </dgm:pt>
    <dgm:pt modelId="{993E5EEE-7138-40BB-BF05-6334B67AE06A}" type="sibTrans" cxnId="{5F4A74CB-C173-493C-A4EC-987F97C9E975}">
      <dgm:prSet/>
      <dgm:spPr/>
      <dgm:t>
        <a:bodyPr/>
        <a:lstStyle/>
        <a:p>
          <a:endParaRPr lang="en-US"/>
        </a:p>
      </dgm:t>
    </dgm:pt>
    <dgm:pt modelId="{252586F2-129B-40DA-BE73-0D40A84A369B}" type="pres">
      <dgm:prSet presAssocID="{E924838B-32DF-456C-B570-9181DFC183A5}" presName="root" presStyleCnt="0">
        <dgm:presLayoutVars>
          <dgm:dir/>
          <dgm:resizeHandles val="exact"/>
        </dgm:presLayoutVars>
      </dgm:prSet>
      <dgm:spPr/>
    </dgm:pt>
    <dgm:pt modelId="{6852F516-17E1-4476-B930-6B049299981A}" type="pres">
      <dgm:prSet presAssocID="{E924838B-32DF-456C-B570-9181DFC183A5}" presName="container" presStyleCnt="0">
        <dgm:presLayoutVars>
          <dgm:dir/>
          <dgm:resizeHandles val="exact"/>
        </dgm:presLayoutVars>
      </dgm:prSet>
      <dgm:spPr/>
    </dgm:pt>
    <dgm:pt modelId="{D920CFB5-E51D-446E-BC93-15DA33F73F28}" type="pres">
      <dgm:prSet presAssocID="{75A94532-A501-47AD-8451-FE1094FD03E1}" presName="compNode" presStyleCnt="0"/>
      <dgm:spPr/>
    </dgm:pt>
    <dgm:pt modelId="{2D9569B2-7340-4A82-91FA-FC267F05529A}" type="pres">
      <dgm:prSet presAssocID="{75A94532-A501-47AD-8451-FE1094FD03E1}" presName="iconBgRect" presStyleLbl="bgShp" presStyleIdx="0" presStyleCnt="4"/>
      <dgm:spPr/>
    </dgm:pt>
    <dgm:pt modelId="{05172DE7-16F3-4745-BB25-07817018849D}" type="pres">
      <dgm:prSet presAssocID="{75A94532-A501-47AD-8451-FE1094FD03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D41340B5-33B2-44B4-B15D-38AE73B3B155}" type="pres">
      <dgm:prSet presAssocID="{75A94532-A501-47AD-8451-FE1094FD03E1}" presName="spaceRect" presStyleCnt="0"/>
      <dgm:spPr/>
    </dgm:pt>
    <dgm:pt modelId="{4B2BB874-F5F2-492D-80D4-04E60721AC81}" type="pres">
      <dgm:prSet presAssocID="{75A94532-A501-47AD-8451-FE1094FD03E1}" presName="textRect" presStyleLbl="revTx" presStyleIdx="0" presStyleCnt="4">
        <dgm:presLayoutVars>
          <dgm:chMax val="1"/>
          <dgm:chPref val="1"/>
        </dgm:presLayoutVars>
      </dgm:prSet>
      <dgm:spPr/>
    </dgm:pt>
    <dgm:pt modelId="{2224B654-18C6-4708-AC68-74C48D51B5A0}" type="pres">
      <dgm:prSet presAssocID="{425E3347-10C0-4576-986A-7915862279B7}" presName="sibTrans" presStyleLbl="sibTrans2D1" presStyleIdx="0" presStyleCnt="0"/>
      <dgm:spPr/>
    </dgm:pt>
    <dgm:pt modelId="{D004E453-65B3-4E34-8565-165926A75649}" type="pres">
      <dgm:prSet presAssocID="{F9660676-A248-4719-B53B-E9165495EBA2}" presName="compNode" presStyleCnt="0"/>
      <dgm:spPr/>
    </dgm:pt>
    <dgm:pt modelId="{0DBA8048-DAE9-4BFC-8656-4AD4216D4F5A}" type="pres">
      <dgm:prSet presAssocID="{F9660676-A248-4719-B53B-E9165495EBA2}" presName="iconBgRect" presStyleLbl="bgShp" presStyleIdx="1" presStyleCnt="4"/>
      <dgm:spPr/>
    </dgm:pt>
    <dgm:pt modelId="{CEC5A106-449B-4649-8FE8-DF131D83AF96}" type="pres">
      <dgm:prSet presAssocID="{F9660676-A248-4719-B53B-E9165495EB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
        </a:ext>
      </dgm:extLst>
    </dgm:pt>
    <dgm:pt modelId="{53A523C7-83F3-4EAC-B848-2C6E7E0365F8}" type="pres">
      <dgm:prSet presAssocID="{F9660676-A248-4719-B53B-E9165495EBA2}" presName="spaceRect" presStyleCnt="0"/>
      <dgm:spPr/>
    </dgm:pt>
    <dgm:pt modelId="{FFB3FC90-32F6-43C9-AB99-5FD18849D80E}" type="pres">
      <dgm:prSet presAssocID="{F9660676-A248-4719-B53B-E9165495EBA2}" presName="textRect" presStyleLbl="revTx" presStyleIdx="1" presStyleCnt="4">
        <dgm:presLayoutVars>
          <dgm:chMax val="1"/>
          <dgm:chPref val="1"/>
        </dgm:presLayoutVars>
      </dgm:prSet>
      <dgm:spPr/>
    </dgm:pt>
    <dgm:pt modelId="{9086BD29-FCE7-41DB-ABFE-9A70CF969DED}" type="pres">
      <dgm:prSet presAssocID="{DB75EC24-94FA-4C5B-9DFD-995278C7C63F}" presName="sibTrans" presStyleLbl="sibTrans2D1" presStyleIdx="0" presStyleCnt="0"/>
      <dgm:spPr/>
    </dgm:pt>
    <dgm:pt modelId="{4E16452E-F55B-4674-9A0F-A2FA4AE71EFF}" type="pres">
      <dgm:prSet presAssocID="{8C57DCF3-A136-4A45-9B9A-8751516FB1F0}" presName="compNode" presStyleCnt="0"/>
      <dgm:spPr/>
    </dgm:pt>
    <dgm:pt modelId="{C169D21E-049B-4BA4-B8D0-535D799C991F}" type="pres">
      <dgm:prSet presAssocID="{8C57DCF3-A136-4A45-9B9A-8751516FB1F0}" presName="iconBgRect" presStyleLbl="bgShp" presStyleIdx="2" presStyleCnt="4"/>
      <dgm:spPr/>
    </dgm:pt>
    <dgm:pt modelId="{7146BB45-AB24-43BB-B456-802D5ADFDF91}" type="pres">
      <dgm:prSet presAssocID="{8C57DCF3-A136-4A45-9B9A-8751516FB1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C36B848-A193-4813-839B-205EC8122743}" type="pres">
      <dgm:prSet presAssocID="{8C57DCF3-A136-4A45-9B9A-8751516FB1F0}" presName="spaceRect" presStyleCnt="0"/>
      <dgm:spPr/>
    </dgm:pt>
    <dgm:pt modelId="{E00A3440-5D76-4971-8103-E2BFF36016DE}" type="pres">
      <dgm:prSet presAssocID="{8C57DCF3-A136-4A45-9B9A-8751516FB1F0}" presName="textRect" presStyleLbl="revTx" presStyleIdx="2" presStyleCnt="4">
        <dgm:presLayoutVars>
          <dgm:chMax val="1"/>
          <dgm:chPref val="1"/>
        </dgm:presLayoutVars>
      </dgm:prSet>
      <dgm:spPr/>
    </dgm:pt>
    <dgm:pt modelId="{2463B84A-99D4-4AB7-A7FB-C36573AC2401}" type="pres">
      <dgm:prSet presAssocID="{6C32C288-9752-4450-82E9-903DDBB7B351}" presName="sibTrans" presStyleLbl="sibTrans2D1" presStyleIdx="0" presStyleCnt="0"/>
      <dgm:spPr/>
    </dgm:pt>
    <dgm:pt modelId="{3B55A227-C526-4F13-B6C1-54F13ABF7DAE}" type="pres">
      <dgm:prSet presAssocID="{CA82F94B-C0B2-48FC-A1F1-7A211BD21CEE}" presName="compNode" presStyleCnt="0"/>
      <dgm:spPr/>
    </dgm:pt>
    <dgm:pt modelId="{38AB8A96-F0BC-482A-A3FE-2B9DAA51D86A}" type="pres">
      <dgm:prSet presAssocID="{CA82F94B-C0B2-48FC-A1F1-7A211BD21CEE}" presName="iconBgRect" presStyleLbl="bgShp" presStyleIdx="3" presStyleCnt="4"/>
      <dgm:spPr/>
    </dgm:pt>
    <dgm:pt modelId="{9FB6CB61-43EB-4FDC-A4C2-4E126EF837BE}" type="pres">
      <dgm:prSet presAssocID="{CA82F94B-C0B2-48FC-A1F1-7A211BD21C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60CE884-8EBA-41F3-B8A2-E579AB952D0A}" type="pres">
      <dgm:prSet presAssocID="{CA82F94B-C0B2-48FC-A1F1-7A211BD21CEE}" presName="spaceRect" presStyleCnt="0"/>
      <dgm:spPr/>
    </dgm:pt>
    <dgm:pt modelId="{DB63FDEE-64C1-4052-8CA0-26A1C48FB973}" type="pres">
      <dgm:prSet presAssocID="{CA82F94B-C0B2-48FC-A1F1-7A211BD21CEE}" presName="textRect" presStyleLbl="revTx" presStyleIdx="3" presStyleCnt="4">
        <dgm:presLayoutVars>
          <dgm:chMax val="1"/>
          <dgm:chPref val="1"/>
        </dgm:presLayoutVars>
      </dgm:prSet>
      <dgm:spPr/>
    </dgm:pt>
  </dgm:ptLst>
  <dgm:cxnLst>
    <dgm:cxn modelId="{D854C713-7227-41D0-B8F0-AC7F90202926}" srcId="{E924838B-32DF-456C-B570-9181DFC183A5}" destId="{75A94532-A501-47AD-8451-FE1094FD03E1}" srcOrd="0" destOrd="0" parTransId="{9ECA3B2A-DD3A-45F4-9A5D-2FBAB009408B}" sibTransId="{425E3347-10C0-4576-986A-7915862279B7}"/>
    <dgm:cxn modelId="{68DD0418-8FB7-4E92-AE6D-DC6E23A599DC}" type="presOf" srcId="{8C57DCF3-A136-4A45-9B9A-8751516FB1F0}" destId="{E00A3440-5D76-4971-8103-E2BFF36016DE}" srcOrd="0" destOrd="0" presId="urn:microsoft.com/office/officeart/2018/2/layout/IconCircleList"/>
    <dgm:cxn modelId="{2D718527-1A69-431D-B801-75E120561951}" type="presOf" srcId="{DB75EC24-94FA-4C5B-9DFD-995278C7C63F}" destId="{9086BD29-FCE7-41DB-ABFE-9A70CF969DED}" srcOrd="0" destOrd="0" presId="urn:microsoft.com/office/officeart/2018/2/layout/IconCircleList"/>
    <dgm:cxn modelId="{267B2D76-B27B-4D8F-A80D-6BD83113FBE2}" type="presOf" srcId="{6C32C288-9752-4450-82E9-903DDBB7B351}" destId="{2463B84A-99D4-4AB7-A7FB-C36573AC2401}" srcOrd="0" destOrd="0" presId="urn:microsoft.com/office/officeart/2018/2/layout/IconCircleList"/>
    <dgm:cxn modelId="{FFCCF681-24A6-4855-9BDE-CDECC5C58FC1}" type="presOf" srcId="{F9660676-A248-4719-B53B-E9165495EBA2}" destId="{FFB3FC90-32F6-43C9-AB99-5FD18849D80E}" srcOrd="0" destOrd="0" presId="urn:microsoft.com/office/officeart/2018/2/layout/IconCircleList"/>
    <dgm:cxn modelId="{30A1EF8C-A792-44BA-820F-51455F2EE221}" srcId="{E924838B-32DF-456C-B570-9181DFC183A5}" destId="{F9660676-A248-4719-B53B-E9165495EBA2}" srcOrd="1" destOrd="0" parTransId="{296D69B0-1EE8-440F-B32E-33AE57D17B52}" sibTransId="{DB75EC24-94FA-4C5B-9DFD-995278C7C63F}"/>
    <dgm:cxn modelId="{E8A311AE-6E46-41B8-A554-650B40222369}" type="presOf" srcId="{75A94532-A501-47AD-8451-FE1094FD03E1}" destId="{4B2BB874-F5F2-492D-80D4-04E60721AC81}" srcOrd="0" destOrd="0" presId="urn:microsoft.com/office/officeart/2018/2/layout/IconCircleList"/>
    <dgm:cxn modelId="{910196C0-63EB-4864-88EC-1D170EC09260}" type="presOf" srcId="{E924838B-32DF-456C-B570-9181DFC183A5}" destId="{252586F2-129B-40DA-BE73-0D40A84A369B}" srcOrd="0" destOrd="0" presId="urn:microsoft.com/office/officeart/2018/2/layout/IconCircleList"/>
    <dgm:cxn modelId="{61164CC8-7FE9-4A11-B8AC-BBE33BBD4AC4}" srcId="{E924838B-32DF-456C-B570-9181DFC183A5}" destId="{8C57DCF3-A136-4A45-9B9A-8751516FB1F0}" srcOrd="2" destOrd="0" parTransId="{71E8013E-5C67-4247-A9A4-F5B28CFA5A5F}" sibTransId="{6C32C288-9752-4450-82E9-903DDBB7B351}"/>
    <dgm:cxn modelId="{5F4A74CB-C173-493C-A4EC-987F97C9E975}" srcId="{E924838B-32DF-456C-B570-9181DFC183A5}" destId="{CA82F94B-C0B2-48FC-A1F1-7A211BD21CEE}" srcOrd="3" destOrd="0" parTransId="{59922CD5-9EFB-4060-83DC-AEF1E8564A02}" sibTransId="{993E5EEE-7138-40BB-BF05-6334B67AE06A}"/>
    <dgm:cxn modelId="{DB3DB0D9-EB84-4FAF-83FC-7E66A6E8000E}" type="presOf" srcId="{425E3347-10C0-4576-986A-7915862279B7}" destId="{2224B654-18C6-4708-AC68-74C48D51B5A0}" srcOrd="0" destOrd="0" presId="urn:microsoft.com/office/officeart/2018/2/layout/IconCircleList"/>
    <dgm:cxn modelId="{2B8F99E4-EA7D-49F2-8D0E-CA1E63EB2F31}" type="presOf" srcId="{CA82F94B-C0B2-48FC-A1F1-7A211BD21CEE}" destId="{DB63FDEE-64C1-4052-8CA0-26A1C48FB973}" srcOrd="0" destOrd="0" presId="urn:microsoft.com/office/officeart/2018/2/layout/IconCircleList"/>
    <dgm:cxn modelId="{3FCC6590-18B9-49AA-BDFC-85BD2F25A91E}" type="presParOf" srcId="{252586F2-129B-40DA-BE73-0D40A84A369B}" destId="{6852F516-17E1-4476-B930-6B049299981A}" srcOrd="0" destOrd="0" presId="urn:microsoft.com/office/officeart/2018/2/layout/IconCircleList"/>
    <dgm:cxn modelId="{EAFD5194-7117-4275-AE33-9CB7DACACA3E}" type="presParOf" srcId="{6852F516-17E1-4476-B930-6B049299981A}" destId="{D920CFB5-E51D-446E-BC93-15DA33F73F28}" srcOrd="0" destOrd="0" presId="urn:microsoft.com/office/officeart/2018/2/layout/IconCircleList"/>
    <dgm:cxn modelId="{EE84F6B9-F32B-4A54-A3B3-0773A1AB03F5}" type="presParOf" srcId="{D920CFB5-E51D-446E-BC93-15DA33F73F28}" destId="{2D9569B2-7340-4A82-91FA-FC267F05529A}" srcOrd="0" destOrd="0" presId="urn:microsoft.com/office/officeart/2018/2/layout/IconCircleList"/>
    <dgm:cxn modelId="{C0F4BEFD-E5B7-470F-8167-366EF9EF07C8}" type="presParOf" srcId="{D920CFB5-E51D-446E-BC93-15DA33F73F28}" destId="{05172DE7-16F3-4745-BB25-07817018849D}" srcOrd="1" destOrd="0" presId="urn:microsoft.com/office/officeart/2018/2/layout/IconCircleList"/>
    <dgm:cxn modelId="{DC6C0FCA-A03F-415C-981C-7086E554F34F}" type="presParOf" srcId="{D920CFB5-E51D-446E-BC93-15DA33F73F28}" destId="{D41340B5-33B2-44B4-B15D-38AE73B3B155}" srcOrd="2" destOrd="0" presId="urn:microsoft.com/office/officeart/2018/2/layout/IconCircleList"/>
    <dgm:cxn modelId="{3650284C-7268-4537-8FD6-49628F113605}" type="presParOf" srcId="{D920CFB5-E51D-446E-BC93-15DA33F73F28}" destId="{4B2BB874-F5F2-492D-80D4-04E60721AC81}" srcOrd="3" destOrd="0" presId="urn:microsoft.com/office/officeart/2018/2/layout/IconCircleList"/>
    <dgm:cxn modelId="{DF421A64-A6B5-4CE8-AAF7-DF3BB8773DC0}" type="presParOf" srcId="{6852F516-17E1-4476-B930-6B049299981A}" destId="{2224B654-18C6-4708-AC68-74C48D51B5A0}" srcOrd="1" destOrd="0" presId="urn:microsoft.com/office/officeart/2018/2/layout/IconCircleList"/>
    <dgm:cxn modelId="{76A7269B-DA3F-4166-BA9B-F23667E6E5B0}" type="presParOf" srcId="{6852F516-17E1-4476-B930-6B049299981A}" destId="{D004E453-65B3-4E34-8565-165926A75649}" srcOrd="2" destOrd="0" presId="urn:microsoft.com/office/officeart/2018/2/layout/IconCircleList"/>
    <dgm:cxn modelId="{CAD18C50-5606-44CB-93DE-502CB96AF07A}" type="presParOf" srcId="{D004E453-65B3-4E34-8565-165926A75649}" destId="{0DBA8048-DAE9-4BFC-8656-4AD4216D4F5A}" srcOrd="0" destOrd="0" presId="urn:microsoft.com/office/officeart/2018/2/layout/IconCircleList"/>
    <dgm:cxn modelId="{11D6315F-F05E-410C-BD69-B9FF6C822865}" type="presParOf" srcId="{D004E453-65B3-4E34-8565-165926A75649}" destId="{CEC5A106-449B-4649-8FE8-DF131D83AF96}" srcOrd="1" destOrd="0" presId="urn:microsoft.com/office/officeart/2018/2/layout/IconCircleList"/>
    <dgm:cxn modelId="{38F800D2-C6BB-4386-87CE-938169F5ECFA}" type="presParOf" srcId="{D004E453-65B3-4E34-8565-165926A75649}" destId="{53A523C7-83F3-4EAC-B848-2C6E7E0365F8}" srcOrd="2" destOrd="0" presId="urn:microsoft.com/office/officeart/2018/2/layout/IconCircleList"/>
    <dgm:cxn modelId="{2EB0BDDD-2F74-4EC3-805F-F811AC99926A}" type="presParOf" srcId="{D004E453-65B3-4E34-8565-165926A75649}" destId="{FFB3FC90-32F6-43C9-AB99-5FD18849D80E}" srcOrd="3" destOrd="0" presId="urn:microsoft.com/office/officeart/2018/2/layout/IconCircleList"/>
    <dgm:cxn modelId="{0F2E07E9-0514-4E75-848C-D1F1D35820EF}" type="presParOf" srcId="{6852F516-17E1-4476-B930-6B049299981A}" destId="{9086BD29-FCE7-41DB-ABFE-9A70CF969DED}" srcOrd="3" destOrd="0" presId="urn:microsoft.com/office/officeart/2018/2/layout/IconCircleList"/>
    <dgm:cxn modelId="{9B381219-16AD-4C5C-9519-6AA285D606CF}" type="presParOf" srcId="{6852F516-17E1-4476-B930-6B049299981A}" destId="{4E16452E-F55B-4674-9A0F-A2FA4AE71EFF}" srcOrd="4" destOrd="0" presId="urn:microsoft.com/office/officeart/2018/2/layout/IconCircleList"/>
    <dgm:cxn modelId="{DF054BAF-CF09-4B6C-9BCE-FD8E94CFA6DB}" type="presParOf" srcId="{4E16452E-F55B-4674-9A0F-A2FA4AE71EFF}" destId="{C169D21E-049B-4BA4-B8D0-535D799C991F}" srcOrd="0" destOrd="0" presId="urn:microsoft.com/office/officeart/2018/2/layout/IconCircleList"/>
    <dgm:cxn modelId="{3453A904-CAFB-4056-902C-9F4C2B653369}" type="presParOf" srcId="{4E16452E-F55B-4674-9A0F-A2FA4AE71EFF}" destId="{7146BB45-AB24-43BB-B456-802D5ADFDF91}" srcOrd="1" destOrd="0" presId="urn:microsoft.com/office/officeart/2018/2/layout/IconCircleList"/>
    <dgm:cxn modelId="{A9AD2E35-65DD-48AD-B8A6-6FBC000963A7}" type="presParOf" srcId="{4E16452E-F55B-4674-9A0F-A2FA4AE71EFF}" destId="{1C36B848-A193-4813-839B-205EC8122743}" srcOrd="2" destOrd="0" presId="urn:microsoft.com/office/officeart/2018/2/layout/IconCircleList"/>
    <dgm:cxn modelId="{F890F835-4194-4B9B-A56D-7FD546462097}" type="presParOf" srcId="{4E16452E-F55B-4674-9A0F-A2FA4AE71EFF}" destId="{E00A3440-5D76-4971-8103-E2BFF36016DE}" srcOrd="3" destOrd="0" presId="urn:microsoft.com/office/officeart/2018/2/layout/IconCircleList"/>
    <dgm:cxn modelId="{5F597121-25E5-4689-8AF3-CF84853902BF}" type="presParOf" srcId="{6852F516-17E1-4476-B930-6B049299981A}" destId="{2463B84A-99D4-4AB7-A7FB-C36573AC2401}" srcOrd="5" destOrd="0" presId="urn:microsoft.com/office/officeart/2018/2/layout/IconCircleList"/>
    <dgm:cxn modelId="{91988A37-F08D-46B4-B543-F5FDEC086A92}" type="presParOf" srcId="{6852F516-17E1-4476-B930-6B049299981A}" destId="{3B55A227-C526-4F13-B6C1-54F13ABF7DAE}" srcOrd="6" destOrd="0" presId="urn:microsoft.com/office/officeart/2018/2/layout/IconCircleList"/>
    <dgm:cxn modelId="{59222714-CD18-46CB-9517-520B06C1BBDE}" type="presParOf" srcId="{3B55A227-C526-4F13-B6C1-54F13ABF7DAE}" destId="{38AB8A96-F0BC-482A-A3FE-2B9DAA51D86A}" srcOrd="0" destOrd="0" presId="urn:microsoft.com/office/officeart/2018/2/layout/IconCircleList"/>
    <dgm:cxn modelId="{E84EAA26-03CB-41FC-B2B0-BA327584F7E9}" type="presParOf" srcId="{3B55A227-C526-4F13-B6C1-54F13ABF7DAE}" destId="{9FB6CB61-43EB-4FDC-A4C2-4E126EF837BE}" srcOrd="1" destOrd="0" presId="urn:microsoft.com/office/officeart/2018/2/layout/IconCircleList"/>
    <dgm:cxn modelId="{1968A0DF-F365-4EA8-A268-E28015303F53}" type="presParOf" srcId="{3B55A227-C526-4F13-B6C1-54F13ABF7DAE}" destId="{F60CE884-8EBA-41F3-B8A2-E579AB952D0A}" srcOrd="2" destOrd="0" presId="urn:microsoft.com/office/officeart/2018/2/layout/IconCircleList"/>
    <dgm:cxn modelId="{993DC616-A63F-4FE7-AB11-6B468E12456C}" type="presParOf" srcId="{3B55A227-C526-4F13-B6C1-54F13ABF7DAE}" destId="{DB63FDEE-64C1-4052-8CA0-26A1C48FB97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E82287-6C41-4558-BA5C-081CF7971E1D}"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BFDB70E8-8410-44AE-AD3B-6E6CCA268160}">
      <dgm:prSet/>
      <dgm:spPr/>
      <dgm:t>
        <a:bodyPr/>
        <a:lstStyle/>
        <a:p>
          <a:pPr>
            <a:defRPr cap="all"/>
          </a:pPr>
          <a:r>
            <a:rPr lang="en-US"/>
            <a:t>Author </a:t>
          </a:r>
        </a:p>
      </dgm:t>
    </dgm:pt>
    <dgm:pt modelId="{6E3F55AB-2DDE-4782-81A7-9CF45692BFAA}" type="parTrans" cxnId="{A4015FE9-D0F9-485C-BA04-03D2FF2B40F3}">
      <dgm:prSet/>
      <dgm:spPr/>
      <dgm:t>
        <a:bodyPr/>
        <a:lstStyle/>
        <a:p>
          <a:endParaRPr lang="en-US"/>
        </a:p>
      </dgm:t>
    </dgm:pt>
    <dgm:pt modelId="{68B11EEF-9964-4E1D-BBF5-EE64F1E42B65}" type="sibTrans" cxnId="{A4015FE9-D0F9-485C-BA04-03D2FF2B40F3}">
      <dgm:prSet/>
      <dgm:spPr/>
      <dgm:t>
        <a:bodyPr/>
        <a:lstStyle/>
        <a:p>
          <a:endParaRPr lang="en-US"/>
        </a:p>
      </dgm:t>
    </dgm:pt>
    <dgm:pt modelId="{AC39881E-92D4-4552-82EE-8A8ED75E8F91}">
      <dgm:prSet/>
      <dgm:spPr/>
      <dgm:t>
        <a:bodyPr/>
        <a:lstStyle/>
        <a:p>
          <a:pPr>
            <a:defRPr cap="all"/>
          </a:pPr>
          <a:r>
            <a:rPr lang="en-US"/>
            <a:t>Reviewer</a:t>
          </a:r>
        </a:p>
      </dgm:t>
    </dgm:pt>
    <dgm:pt modelId="{B6E4E05E-9E61-411E-AA04-EF006D1BC1BC}" type="parTrans" cxnId="{B2FBD9FD-DC34-4E66-8911-BC1108D79029}">
      <dgm:prSet/>
      <dgm:spPr/>
      <dgm:t>
        <a:bodyPr/>
        <a:lstStyle/>
        <a:p>
          <a:endParaRPr lang="en-US"/>
        </a:p>
      </dgm:t>
    </dgm:pt>
    <dgm:pt modelId="{73C177AF-0FEB-4212-8F0F-02A77585509A}" type="sibTrans" cxnId="{B2FBD9FD-DC34-4E66-8911-BC1108D79029}">
      <dgm:prSet/>
      <dgm:spPr/>
      <dgm:t>
        <a:bodyPr/>
        <a:lstStyle/>
        <a:p>
          <a:endParaRPr lang="en-US"/>
        </a:p>
      </dgm:t>
    </dgm:pt>
    <dgm:pt modelId="{209FFBD6-8980-4DC2-B846-C9254209D4EA}" type="pres">
      <dgm:prSet presAssocID="{D1E82287-6C41-4558-BA5C-081CF7971E1D}" presName="root" presStyleCnt="0">
        <dgm:presLayoutVars>
          <dgm:dir/>
          <dgm:resizeHandles val="exact"/>
        </dgm:presLayoutVars>
      </dgm:prSet>
      <dgm:spPr/>
    </dgm:pt>
    <dgm:pt modelId="{24F2ACBA-C044-47C2-891C-88F83C34784B}" type="pres">
      <dgm:prSet presAssocID="{BFDB70E8-8410-44AE-AD3B-6E6CCA268160}" presName="compNode" presStyleCnt="0"/>
      <dgm:spPr/>
    </dgm:pt>
    <dgm:pt modelId="{DA8C819C-D3F9-4F74-B7DE-F32B2352417F}" type="pres">
      <dgm:prSet presAssocID="{BFDB70E8-8410-44AE-AD3B-6E6CCA268160}" presName="iconBgRect" presStyleLbl="bgShp" presStyleIdx="0" presStyleCnt="2"/>
      <dgm:spPr/>
    </dgm:pt>
    <dgm:pt modelId="{F31837CB-43F7-4E23-A948-C9427305F840}" type="pres">
      <dgm:prSet presAssocID="{BFDB70E8-8410-44AE-AD3B-6E6CCA2681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ypewriter"/>
        </a:ext>
      </dgm:extLst>
    </dgm:pt>
    <dgm:pt modelId="{6F4E3C5B-FD63-40F9-B062-6C9C47E45E26}" type="pres">
      <dgm:prSet presAssocID="{BFDB70E8-8410-44AE-AD3B-6E6CCA268160}" presName="spaceRect" presStyleCnt="0"/>
      <dgm:spPr/>
    </dgm:pt>
    <dgm:pt modelId="{F35C2E87-4B6D-4FFF-96F6-8FC9AD596431}" type="pres">
      <dgm:prSet presAssocID="{BFDB70E8-8410-44AE-AD3B-6E6CCA268160}" presName="textRect" presStyleLbl="revTx" presStyleIdx="0" presStyleCnt="2">
        <dgm:presLayoutVars>
          <dgm:chMax val="1"/>
          <dgm:chPref val="1"/>
        </dgm:presLayoutVars>
      </dgm:prSet>
      <dgm:spPr/>
    </dgm:pt>
    <dgm:pt modelId="{AFF0CB15-8F0B-49C0-8BEC-2E2058A076F4}" type="pres">
      <dgm:prSet presAssocID="{68B11EEF-9964-4E1D-BBF5-EE64F1E42B65}" presName="sibTrans" presStyleCnt="0"/>
      <dgm:spPr/>
    </dgm:pt>
    <dgm:pt modelId="{0B1393A3-3C9B-40AF-9AF7-88D86568F044}" type="pres">
      <dgm:prSet presAssocID="{AC39881E-92D4-4552-82EE-8A8ED75E8F91}" presName="compNode" presStyleCnt="0"/>
      <dgm:spPr/>
    </dgm:pt>
    <dgm:pt modelId="{FE635315-984E-4A37-BAB1-CB4BD0B356B1}" type="pres">
      <dgm:prSet presAssocID="{AC39881E-92D4-4552-82EE-8A8ED75E8F91}" presName="iconBgRect" presStyleLbl="bgShp" presStyleIdx="1" presStyleCnt="2"/>
      <dgm:spPr/>
    </dgm:pt>
    <dgm:pt modelId="{0849DAA2-CDB3-45F8-97F6-41AF17D24745}" type="pres">
      <dgm:prSet presAssocID="{AC39881E-92D4-4552-82EE-8A8ED75E8F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7672C09-B807-468D-9D48-20B525BC7F1C}" type="pres">
      <dgm:prSet presAssocID="{AC39881E-92D4-4552-82EE-8A8ED75E8F91}" presName="spaceRect" presStyleCnt="0"/>
      <dgm:spPr/>
    </dgm:pt>
    <dgm:pt modelId="{27DD3191-1493-4C6E-84FD-C17DB513BBF7}" type="pres">
      <dgm:prSet presAssocID="{AC39881E-92D4-4552-82EE-8A8ED75E8F91}" presName="textRect" presStyleLbl="revTx" presStyleIdx="1" presStyleCnt="2">
        <dgm:presLayoutVars>
          <dgm:chMax val="1"/>
          <dgm:chPref val="1"/>
        </dgm:presLayoutVars>
      </dgm:prSet>
      <dgm:spPr/>
    </dgm:pt>
  </dgm:ptLst>
  <dgm:cxnLst>
    <dgm:cxn modelId="{83C20D14-8D23-44FF-A122-91F6F3421803}" type="presOf" srcId="{BFDB70E8-8410-44AE-AD3B-6E6CCA268160}" destId="{F35C2E87-4B6D-4FFF-96F6-8FC9AD596431}" srcOrd="0" destOrd="0" presId="urn:microsoft.com/office/officeart/2018/5/layout/IconCircleLabelList"/>
    <dgm:cxn modelId="{1015BE44-9600-4659-BD02-FA17DF26791E}" type="presOf" srcId="{D1E82287-6C41-4558-BA5C-081CF7971E1D}" destId="{209FFBD6-8980-4DC2-B846-C9254209D4EA}" srcOrd="0" destOrd="0" presId="urn:microsoft.com/office/officeart/2018/5/layout/IconCircleLabelList"/>
    <dgm:cxn modelId="{CD4FE5BA-79D0-4EB6-8329-D712EB8C624E}" type="presOf" srcId="{AC39881E-92D4-4552-82EE-8A8ED75E8F91}" destId="{27DD3191-1493-4C6E-84FD-C17DB513BBF7}" srcOrd="0" destOrd="0" presId="urn:microsoft.com/office/officeart/2018/5/layout/IconCircleLabelList"/>
    <dgm:cxn modelId="{A4015FE9-D0F9-485C-BA04-03D2FF2B40F3}" srcId="{D1E82287-6C41-4558-BA5C-081CF7971E1D}" destId="{BFDB70E8-8410-44AE-AD3B-6E6CCA268160}" srcOrd="0" destOrd="0" parTransId="{6E3F55AB-2DDE-4782-81A7-9CF45692BFAA}" sibTransId="{68B11EEF-9964-4E1D-BBF5-EE64F1E42B65}"/>
    <dgm:cxn modelId="{B2FBD9FD-DC34-4E66-8911-BC1108D79029}" srcId="{D1E82287-6C41-4558-BA5C-081CF7971E1D}" destId="{AC39881E-92D4-4552-82EE-8A8ED75E8F91}" srcOrd="1" destOrd="0" parTransId="{B6E4E05E-9E61-411E-AA04-EF006D1BC1BC}" sibTransId="{73C177AF-0FEB-4212-8F0F-02A77585509A}"/>
    <dgm:cxn modelId="{F3A18FC7-1715-4536-9CBD-AF348DBBC1D1}" type="presParOf" srcId="{209FFBD6-8980-4DC2-B846-C9254209D4EA}" destId="{24F2ACBA-C044-47C2-891C-88F83C34784B}" srcOrd="0" destOrd="0" presId="urn:microsoft.com/office/officeart/2018/5/layout/IconCircleLabelList"/>
    <dgm:cxn modelId="{E75BC682-6885-45E9-883B-D3A281F1C841}" type="presParOf" srcId="{24F2ACBA-C044-47C2-891C-88F83C34784B}" destId="{DA8C819C-D3F9-4F74-B7DE-F32B2352417F}" srcOrd="0" destOrd="0" presId="urn:microsoft.com/office/officeart/2018/5/layout/IconCircleLabelList"/>
    <dgm:cxn modelId="{EB4C4121-C9CC-4463-9A9A-B03D76B93A74}" type="presParOf" srcId="{24F2ACBA-C044-47C2-891C-88F83C34784B}" destId="{F31837CB-43F7-4E23-A948-C9427305F840}" srcOrd="1" destOrd="0" presId="urn:microsoft.com/office/officeart/2018/5/layout/IconCircleLabelList"/>
    <dgm:cxn modelId="{B420CE71-B864-400C-87AD-8B56AD77EA1C}" type="presParOf" srcId="{24F2ACBA-C044-47C2-891C-88F83C34784B}" destId="{6F4E3C5B-FD63-40F9-B062-6C9C47E45E26}" srcOrd="2" destOrd="0" presId="urn:microsoft.com/office/officeart/2018/5/layout/IconCircleLabelList"/>
    <dgm:cxn modelId="{A58F4137-1457-40E5-BFF8-9E76E1B012D1}" type="presParOf" srcId="{24F2ACBA-C044-47C2-891C-88F83C34784B}" destId="{F35C2E87-4B6D-4FFF-96F6-8FC9AD596431}" srcOrd="3" destOrd="0" presId="urn:microsoft.com/office/officeart/2018/5/layout/IconCircleLabelList"/>
    <dgm:cxn modelId="{C8E1DC38-047D-4376-9510-802281DEF92C}" type="presParOf" srcId="{209FFBD6-8980-4DC2-B846-C9254209D4EA}" destId="{AFF0CB15-8F0B-49C0-8BEC-2E2058A076F4}" srcOrd="1" destOrd="0" presId="urn:microsoft.com/office/officeart/2018/5/layout/IconCircleLabelList"/>
    <dgm:cxn modelId="{3C978728-764C-4DBC-A5AC-944C226C9A51}" type="presParOf" srcId="{209FFBD6-8980-4DC2-B846-C9254209D4EA}" destId="{0B1393A3-3C9B-40AF-9AF7-88D86568F044}" srcOrd="2" destOrd="0" presId="urn:microsoft.com/office/officeart/2018/5/layout/IconCircleLabelList"/>
    <dgm:cxn modelId="{9CDBE83F-1DD2-4C4A-A767-A8C763692C7F}" type="presParOf" srcId="{0B1393A3-3C9B-40AF-9AF7-88D86568F044}" destId="{FE635315-984E-4A37-BAB1-CB4BD0B356B1}" srcOrd="0" destOrd="0" presId="urn:microsoft.com/office/officeart/2018/5/layout/IconCircleLabelList"/>
    <dgm:cxn modelId="{AF465FB6-EBE5-426C-B886-D5B949C907F6}" type="presParOf" srcId="{0B1393A3-3C9B-40AF-9AF7-88D86568F044}" destId="{0849DAA2-CDB3-45F8-97F6-41AF17D24745}" srcOrd="1" destOrd="0" presId="urn:microsoft.com/office/officeart/2018/5/layout/IconCircleLabelList"/>
    <dgm:cxn modelId="{82774CB5-55D3-425F-B322-E5839546FEC1}" type="presParOf" srcId="{0B1393A3-3C9B-40AF-9AF7-88D86568F044}" destId="{07672C09-B807-468D-9D48-20B525BC7F1C}" srcOrd="2" destOrd="0" presId="urn:microsoft.com/office/officeart/2018/5/layout/IconCircleLabelList"/>
    <dgm:cxn modelId="{8C3F7547-446A-4D90-A330-DFDAECFC75F3}" type="presParOf" srcId="{0B1393A3-3C9B-40AF-9AF7-88D86568F044}" destId="{27DD3191-1493-4C6E-84FD-C17DB513BBF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713582-C0DA-4E87-A9F4-C6BA3F08A87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487E87-5DBA-447E-9933-930EF3198D2A}">
      <dgm:prSet/>
      <dgm:spPr/>
      <dgm:t>
        <a:bodyPr/>
        <a:lstStyle/>
        <a:p>
          <a:r>
            <a:rPr lang="en-US" dirty="0"/>
            <a:t>Rubber stamping your approval.</a:t>
          </a:r>
        </a:p>
      </dgm:t>
    </dgm:pt>
    <dgm:pt modelId="{2D118C6A-CDCE-4F07-89BD-068701AE2FF4}" type="parTrans" cxnId="{A5DF4FE1-3697-400D-BFA2-09A9E6EB7184}">
      <dgm:prSet/>
      <dgm:spPr/>
      <dgm:t>
        <a:bodyPr/>
        <a:lstStyle/>
        <a:p>
          <a:endParaRPr lang="en-US"/>
        </a:p>
      </dgm:t>
    </dgm:pt>
    <dgm:pt modelId="{1382FB68-5EFB-44AE-80EC-EAEE0782DCCA}" type="sibTrans" cxnId="{A5DF4FE1-3697-400D-BFA2-09A9E6EB7184}">
      <dgm:prSet/>
      <dgm:spPr/>
      <dgm:t>
        <a:bodyPr/>
        <a:lstStyle/>
        <a:p>
          <a:endParaRPr lang="en-US"/>
        </a:p>
      </dgm:t>
    </dgm:pt>
    <dgm:pt modelId="{32109C09-F8EE-4298-B41E-36C6D84D8CF2}">
      <dgm:prSet/>
      <dgm:spPr/>
      <dgm:t>
        <a:bodyPr/>
        <a:lstStyle/>
        <a:p>
          <a:r>
            <a:rPr lang="en-US"/>
            <a:t>Thinking “I’m sure they know why they did this, I’m not going to ask.”</a:t>
          </a:r>
        </a:p>
      </dgm:t>
    </dgm:pt>
    <dgm:pt modelId="{250C998F-300F-4B20-88CB-E48F5C21E9AB}" type="parTrans" cxnId="{63DA5B0E-34DC-4799-975E-53FB5BB75700}">
      <dgm:prSet/>
      <dgm:spPr/>
      <dgm:t>
        <a:bodyPr/>
        <a:lstStyle/>
        <a:p>
          <a:endParaRPr lang="en-US"/>
        </a:p>
      </dgm:t>
    </dgm:pt>
    <dgm:pt modelId="{B5049894-5E05-4A22-8AF7-E62DC65B77B9}" type="sibTrans" cxnId="{63DA5B0E-34DC-4799-975E-53FB5BB75700}">
      <dgm:prSet/>
      <dgm:spPr/>
      <dgm:t>
        <a:bodyPr/>
        <a:lstStyle/>
        <a:p>
          <a:endParaRPr lang="en-US"/>
        </a:p>
      </dgm:t>
    </dgm:pt>
    <dgm:pt modelId="{7618BD0A-99A5-4F3E-B3F8-B1816D2D8314}">
      <dgm:prSet/>
      <dgm:spPr/>
      <dgm:t>
        <a:bodyPr/>
        <a:lstStyle/>
        <a:p>
          <a:r>
            <a:rPr lang="en-US"/>
            <a:t>Inheriting the author's biases. </a:t>
          </a:r>
        </a:p>
      </dgm:t>
    </dgm:pt>
    <dgm:pt modelId="{9FC7E2EE-0CC3-4697-82A2-06B204A6E01B}" type="parTrans" cxnId="{4092B538-502B-49C5-9C83-81025FAA08DF}">
      <dgm:prSet/>
      <dgm:spPr/>
      <dgm:t>
        <a:bodyPr/>
        <a:lstStyle/>
        <a:p>
          <a:endParaRPr lang="en-US"/>
        </a:p>
      </dgm:t>
    </dgm:pt>
    <dgm:pt modelId="{585CD49F-DEE6-4786-AE21-28EDACFBEE23}" type="sibTrans" cxnId="{4092B538-502B-49C5-9C83-81025FAA08DF}">
      <dgm:prSet/>
      <dgm:spPr/>
      <dgm:t>
        <a:bodyPr/>
        <a:lstStyle/>
        <a:p>
          <a:endParaRPr lang="en-US"/>
        </a:p>
      </dgm:t>
    </dgm:pt>
    <dgm:pt modelId="{A537B00D-1E51-4A17-A439-7F330473C6D2}">
      <dgm:prSet/>
      <dgm:spPr/>
      <dgm:t>
        <a:bodyPr/>
        <a:lstStyle/>
        <a:p>
          <a:r>
            <a:rPr lang="en-US"/>
            <a:t>Putting too much ceremony around code reviews</a:t>
          </a:r>
        </a:p>
      </dgm:t>
    </dgm:pt>
    <dgm:pt modelId="{CEEF36CC-FF9A-43BE-80D1-767417C4A563}" type="parTrans" cxnId="{5012B24B-CC5C-4C10-A7D9-4188FB645D7E}">
      <dgm:prSet/>
      <dgm:spPr/>
      <dgm:t>
        <a:bodyPr/>
        <a:lstStyle/>
        <a:p>
          <a:endParaRPr lang="en-US"/>
        </a:p>
      </dgm:t>
    </dgm:pt>
    <dgm:pt modelId="{5CA1144C-F7BC-44AD-81CD-7ED32C831CA9}" type="sibTrans" cxnId="{5012B24B-CC5C-4C10-A7D9-4188FB645D7E}">
      <dgm:prSet/>
      <dgm:spPr/>
      <dgm:t>
        <a:bodyPr/>
        <a:lstStyle/>
        <a:p>
          <a:endParaRPr lang="en-US"/>
        </a:p>
      </dgm:t>
    </dgm:pt>
    <dgm:pt modelId="{B8FAEF9C-1F20-43B1-97BC-20AABE9114AC}">
      <dgm:prSet/>
      <dgm:spPr/>
      <dgm:t>
        <a:bodyPr/>
        <a:lstStyle/>
        <a:p>
          <a:r>
            <a:rPr lang="en-US" dirty="0"/>
            <a:t>Thinking “Well it’s done now, its not worth mentioning….”</a:t>
          </a:r>
        </a:p>
      </dgm:t>
    </dgm:pt>
    <dgm:pt modelId="{99C54680-6193-4D4A-AB94-23CB42680600}" type="parTrans" cxnId="{36FAF2F7-7A00-40F8-88FC-644B83FF9551}">
      <dgm:prSet/>
      <dgm:spPr/>
      <dgm:t>
        <a:bodyPr/>
        <a:lstStyle/>
        <a:p>
          <a:endParaRPr lang="en-US"/>
        </a:p>
      </dgm:t>
    </dgm:pt>
    <dgm:pt modelId="{8E199568-FB1B-40AD-A483-E1B561FD2AAA}" type="sibTrans" cxnId="{36FAF2F7-7A00-40F8-88FC-644B83FF9551}">
      <dgm:prSet/>
      <dgm:spPr/>
      <dgm:t>
        <a:bodyPr/>
        <a:lstStyle/>
        <a:p>
          <a:endParaRPr lang="en-US"/>
        </a:p>
      </dgm:t>
    </dgm:pt>
    <dgm:pt modelId="{EB7544E5-3A8C-4A92-9316-C8FDA6EC7872}" type="pres">
      <dgm:prSet presAssocID="{24713582-C0DA-4E87-A9F4-C6BA3F08A879}" presName="root" presStyleCnt="0">
        <dgm:presLayoutVars>
          <dgm:dir/>
          <dgm:resizeHandles val="exact"/>
        </dgm:presLayoutVars>
      </dgm:prSet>
      <dgm:spPr/>
    </dgm:pt>
    <dgm:pt modelId="{0D452FEA-0751-4059-AE55-781523A432BA}" type="pres">
      <dgm:prSet presAssocID="{6F487E87-5DBA-447E-9933-930EF3198D2A}" presName="compNode" presStyleCnt="0"/>
      <dgm:spPr/>
    </dgm:pt>
    <dgm:pt modelId="{05081D0C-1C79-4E14-9310-EB3E2DE0DD2B}" type="pres">
      <dgm:prSet presAssocID="{6F487E87-5DBA-447E-9933-930EF3198D2A}" presName="bgRect" presStyleLbl="bgShp" presStyleIdx="0" presStyleCnt="5"/>
      <dgm:spPr/>
    </dgm:pt>
    <dgm:pt modelId="{F7094451-EC93-47E2-8DCF-A3BF9FB5E647}" type="pres">
      <dgm:prSet presAssocID="{6F487E87-5DBA-447E-9933-930EF3198D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01DD51E7-35B1-4442-9BF6-7B6C2017F77E}" type="pres">
      <dgm:prSet presAssocID="{6F487E87-5DBA-447E-9933-930EF3198D2A}" presName="spaceRect" presStyleCnt="0"/>
      <dgm:spPr/>
    </dgm:pt>
    <dgm:pt modelId="{EC24DE8C-5AD8-44EA-9B4B-625F40C10C7A}" type="pres">
      <dgm:prSet presAssocID="{6F487E87-5DBA-447E-9933-930EF3198D2A}" presName="parTx" presStyleLbl="revTx" presStyleIdx="0" presStyleCnt="5">
        <dgm:presLayoutVars>
          <dgm:chMax val="0"/>
          <dgm:chPref val="0"/>
        </dgm:presLayoutVars>
      </dgm:prSet>
      <dgm:spPr/>
    </dgm:pt>
    <dgm:pt modelId="{C33EAEC8-122B-4E42-88A2-D96D374ACF68}" type="pres">
      <dgm:prSet presAssocID="{1382FB68-5EFB-44AE-80EC-EAEE0782DCCA}" presName="sibTrans" presStyleCnt="0"/>
      <dgm:spPr/>
    </dgm:pt>
    <dgm:pt modelId="{E6731C03-C1FE-47D9-8BB8-862CD6BCC381}" type="pres">
      <dgm:prSet presAssocID="{32109C09-F8EE-4298-B41E-36C6D84D8CF2}" presName="compNode" presStyleCnt="0"/>
      <dgm:spPr/>
    </dgm:pt>
    <dgm:pt modelId="{5C0684C1-974A-483C-8C40-285C13323607}" type="pres">
      <dgm:prSet presAssocID="{32109C09-F8EE-4298-B41E-36C6D84D8CF2}" presName="bgRect" presStyleLbl="bgShp" presStyleIdx="1" presStyleCnt="5"/>
      <dgm:spPr/>
    </dgm:pt>
    <dgm:pt modelId="{271553B1-BB8C-490A-9E3B-AAE195E85767}" type="pres">
      <dgm:prSet presAssocID="{32109C09-F8EE-4298-B41E-36C6D84D8C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4266F518-AA64-4B98-A1E3-FC60301BFE97}" type="pres">
      <dgm:prSet presAssocID="{32109C09-F8EE-4298-B41E-36C6D84D8CF2}" presName="spaceRect" presStyleCnt="0"/>
      <dgm:spPr/>
    </dgm:pt>
    <dgm:pt modelId="{5E5DD712-1038-4377-9E17-62B0C3369E38}" type="pres">
      <dgm:prSet presAssocID="{32109C09-F8EE-4298-B41E-36C6D84D8CF2}" presName="parTx" presStyleLbl="revTx" presStyleIdx="1" presStyleCnt="5">
        <dgm:presLayoutVars>
          <dgm:chMax val="0"/>
          <dgm:chPref val="0"/>
        </dgm:presLayoutVars>
      </dgm:prSet>
      <dgm:spPr/>
    </dgm:pt>
    <dgm:pt modelId="{E3396FFC-815D-4C28-88DC-D8E93EBADFAD}" type="pres">
      <dgm:prSet presAssocID="{B5049894-5E05-4A22-8AF7-E62DC65B77B9}" presName="sibTrans" presStyleCnt="0"/>
      <dgm:spPr/>
    </dgm:pt>
    <dgm:pt modelId="{8EC8EDE2-56D8-4321-949E-72763B0E8167}" type="pres">
      <dgm:prSet presAssocID="{7618BD0A-99A5-4F3E-B3F8-B1816D2D8314}" presName="compNode" presStyleCnt="0"/>
      <dgm:spPr/>
    </dgm:pt>
    <dgm:pt modelId="{9FB816B7-1BDF-4174-947E-4B6C33D33F6F}" type="pres">
      <dgm:prSet presAssocID="{7618BD0A-99A5-4F3E-B3F8-B1816D2D8314}" presName="bgRect" presStyleLbl="bgShp" presStyleIdx="2" presStyleCnt="5"/>
      <dgm:spPr/>
    </dgm:pt>
    <dgm:pt modelId="{AC14A734-49AD-4134-8555-A4776DBBE22B}" type="pres">
      <dgm:prSet presAssocID="{7618BD0A-99A5-4F3E-B3F8-B1816D2D831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62C178D-3B79-4D17-8359-053DDC29912E}" type="pres">
      <dgm:prSet presAssocID="{7618BD0A-99A5-4F3E-B3F8-B1816D2D8314}" presName="spaceRect" presStyleCnt="0"/>
      <dgm:spPr/>
    </dgm:pt>
    <dgm:pt modelId="{23EBFB89-A4E1-473E-9F3B-80E2E654EEF1}" type="pres">
      <dgm:prSet presAssocID="{7618BD0A-99A5-4F3E-B3F8-B1816D2D8314}" presName="parTx" presStyleLbl="revTx" presStyleIdx="2" presStyleCnt="5">
        <dgm:presLayoutVars>
          <dgm:chMax val="0"/>
          <dgm:chPref val="0"/>
        </dgm:presLayoutVars>
      </dgm:prSet>
      <dgm:spPr/>
    </dgm:pt>
    <dgm:pt modelId="{35241239-BDE4-4E50-9BC6-A92B99FF9A2E}" type="pres">
      <dgm:prSet presAssocID="{585CD49F-DEE6-4786-AE21-28EDACFBEE23}" presName="sibTrans" presStyleCnt="0"/>
      <dgm:spPr/>
    </dgm:pt>
    <dgm:pt modelId="{DBC73BF8-D40A-43E9-B277-CAA70D47EE1B}" type="pres">
      <dgm:prSet presAssocID="{A537B00D-1E51-4A17-A439-7F330473C6D2}" presName="compNode" presStyleCnt="0"/>
      <dgm:spPr/>
    </dgm:pt>
    <dgm:pt modelId="{70510582-14E7-43E3-984A-D7CCAC0E659D}" type="pres">
      <dgm:prSet presAssocID="{A537B00D-1E51-4A17-A439-7F330473C6D2}" presName="bgRect" presStyleLbl="bgShp" presStyleIdx="3" presStyleCnt="5"/>
      <dgm:spPr/>
    </dgm:pt>
    <dgm:pt modelId="{3307474E-ED63-4005-8A41-24763E5F4143}" type="pres">
      <dgm:prSet presAssocID="{A537B00D-1E51-4A17-A439-7F330473C6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2A5644F6-0E9E-44BF-A367-ACA741812A2A}" type="pres">
      <dgm:prSet presAssocID="{A537B00D-1E51-4A17-A439-7F330473C6D2}" presName="spaceRect" presStyleCnt="0"/>
      <dgm:spPr/>
    </dgm:pt>
    <dgm:pt modelId="{3391E3C4-E8EB-47FB-B6B7-B2C8CF42A37B}" type="pres">
      <dgm:prSet presAssocID="{A537B00D-1E51-4A17-A439-7F330473C6D2}" presName="parTx" presStyleLbl="revTx" presStyleIdx="3" presStyleCnt="5">
        <dgm:presLayoutVars>
          <dgm:chMax val="0"/>
          <dgm:chPref val="0"/>
        </dgm:presLayoutVars>
      </dgm:prSet>
      <dgm:spPr/>
    </dgm:pt>
    <dgm:pt modelId="{45A553D8-DE28-4B10-BFAF-FF4BB070E591}" type="pres">
      <dgm:prSet presAssocID="{5CA1144C-F7BC-44AD-81CD-7ED32C831CA9}" presName="sibTrans" presStyleCnt="0"/>
      <dgm:spPr/>
    </dgm:pt>
    <dgm:pt modelId="{677D69A9-3EEE-42AD-B9C5-F492B35EECCC}" type="pres">
      <dgm:prSet presAssocID="{B8FAEF9C-1F20-43B1-97BC-20AABE9114AC}" presName="compNode" presStyleCnt="0"/>
      <dgm:spPr/>
    </dgm:pt>
    <dgm:pt modelId="{C467975A-3B7C-46C4-9B0F-CAF5C38D4B70}" type="pres">
      <dgm:prSet presAssocID="{B8FAEF9C-1F20-43B1-97BC-20AABE9114AC}" presName="bgRect" presStyleLbl="bgShp" presStyleIdx="4" presStyleCnt="5"/>
      <dgm:spPr/>
    </dgm:pt>
    <dgm:pt modelId="{4CE9FB71-DF93-4024-9220-67BB1197F208}" type="pres">
      <dgm:prSet presAssocID="{B8FAEF9C-1F20-43B1-97BC-20AABE9114A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660E814E-AD85-4010-A6BF-B74A48977922}" type="pres">
      <dgm:prSet presAssocID="{B8FAEF9C-1F20-43B1-97BC-20AABE9114AC}" presName="spaceRect" presStyleCnt="0"/>
      <dgm:spPr/>
    </dgm:pt>
    <dgm:pt modelId="{F1A583A7-4993-42DC-931C-8E9F5C2CF00F}" type="pres">
      <dgm:prSet presAssocID="{B8FAEF9C-1F20-43B1-97BC-20AABE9114AC}" presName="parTx" presStyleLbl="revTx" presStyleIdx="4" presStyleCnt="5">
        <dgm:presLayoutVars>
          <dgm:chMax val="0"/>
          <dgm:chPref val="0"/>
        </dgm:presLayoutVars>
      </dgm:prSet>
      <dgm:spPr/>
    </dgm:pt>
  </dgm:ptLst>
  <dgm:cxnLst>
    <dgm:cxn modelId="{63DA5B0E-34DC-4799-975E-53FB5BB75700}" srcId="{24713582-C0DA-4E87-A9F4-C6BA3F08A879}" destId="{32109C09-F8EE-4298-B41E-36C6D84D8CF2}" srcOrd="1" destOrd="0" parTransId="{250C998F-300F-4B20-88CB-E48F5C21E9AB}" sibTransId="{B5049894-5E05-4A22-8AF7-E62DC65B77B9}"/>
    <dgm:cxn modelId="{4092B538-502B-49C5-9C83-81025FAA08DF}" srcId="{24713582-C0DA-4E87-A9F4-C6BA3F08A879}" destId="{7618BD0A-99A5-4F3E-B3F8-B1816D2D8314}" srcOrd="2" destOrd="0" parTransId="{9FC7E2EE-0CC3-4697-82A2-06B204A6E01B}" sibTransId="{585CD49F-DEE6-4786-AE21-28EDACFBEE23}"/>
    <dgm:cxn modelId="{5012B24B-CC5C-4C10-A7D9-4188FB645D7E}" srcId="{24713582-C0DA-4E87-A9F4-C6BA3F08A879}" destId="{A537B00D-1E51-4A17-A439-7F330473C6D2}" srcOrd="3" destOrd="0" parTransId="{CEEF36CC-FF9A-43BE-80D1-767417C4A563}" sibTransId="{5CA1144C-F7BC-44AD-81CD-7ED32C831CA9}"/>
    <dgm:cxn modelId="{270A4A4E-6A42-444A-AEAB-82739504B73F}" type="presOf" srcId="{A537B00D-1E51-4A17-A439-7F330473C6D2}" destId="{3391E3C4-E8EB-47FB-B6B7-B2C8CF42A37B}" srcOrd="0" destOrd="0" presId="urn:microsoft.com/office/officeart/2018/2/layout/IconVerticalSolidList"/>
    <dgm:cxn modelId="{FA0ED953-1EA2-4EEE-A157-23FC34516E64}" type="presOf" srcId="{6F487E87-5DBA-447E-9933-930EF3198D2A}" destId="{EC24DE8C-5AD8-44EA-9B4B-625F40C10C7A}" srcOrd="0" destOrd="0" presId="urn:microsoft.com/office/officeart/2018/2/layout/IconVerticalSolidList"/>
    <dgm:cxn modelId="{91065F57-810C-43D6-84DC-16D487253229}" type="presOf" srcId="{B8FAEF9C-1F20-43B1-97BC-20AABE9114AC}" destId="{F1A583A7-4993-42DC-931C-8E9F5C2CF00F}" srcOrd="0" destOrd="0" presId="urn:microsoft.com/office/officeart/2018/2/layout/IconVerticalSolidList"/>
    <dgm:cxn modelId="{8A6690A7-DE89-4B60-97DE-B666D02A4AEC}" type="presOf" srcId="{32109C09-F8EE-4298-B41E-36C6D84D8CF2}" destId="{5E5DD712-1038-4377-9E17-62B0C3369E38}" srcOrd="0" destOrd="0" presId="urn:microsoft.com/office/officeart/2018/2/layout/IconVerticalSolidList"/>
    <dgm:cxn modelId="{6CD05CB7-588C-4BFD-950E-06B1A7A33B77}" type="presOf" srcId="{7618BD0A-99A5-4F3E-B3F8-B1816D2D8314}" destId="{23EBFB89-A4E1-473E-9F3B-80E2E654EEF1}" srcOrd="0" destOrd="0" presId="urn:microsoft.com/office/officeart/2018/2/layout/IconVerticalSolidList"/>
    <dgm:cxn modelId="{A5DF4FE1-3697-400D-BFA2-09A9E6EB7184}" srcId="{24713582-C0DA-4E87-A9F4-C6BA3F08A879}" destId="{6F487E87-5DBA-447E-9933-930EF3198D2A}" srcOrd="0" destOrd="0" parTransId="{2D118C6A-CDCE-4F07-89BD-068701AE2FF4}" sibTransId="{1382FB68-5EFB-44AE-80EC-EAEE0782DCCA}"/>
    <dgm:cxn modelId="{4A625AF2-08F9-44D4-AF6D-4734980D7E29}" type="presOf" srcId="{24713582-C0DA-4E87-A9F4-C6BA3F08A879}" destId="{EB7544E5-3A8C-4A92-9316-C8FDA6EC7872}" srcOrd="0" destOrd="0" presId="urn:microsoft.com/office/officeart/2018/2/layout/IconVerticalSolidList"/>
    <dgm:cxn modelId="{36FAF2F7-7A00-40F8-88FC-644B83FF9551}" srcId="{24713582-C0DA-4E87-A9F4-C6BA3F08A879}" destId="{B8FAEF9C-1F20-43B1-97BC-20AABE9114AC}" srcOrd="4" destOrd="0" parTransId="{99C54680-6193-4D4A-AB94-23CB42680600}" sibTransId="{8E199568-FB1B-40AD-A483-E1B561FD2AAA}"/>
    <dgm:cxn modelId="{B5C3B1E1-C059-47D0-9B9A-E24615459F91}" type="presParOf" srcId="{EB7544E5-3A8C-4A92-9316-C8FDA6EC7872}" destId="{0D452FEA-0751-4059-AE55-781523A432BA}" srcOrd="0" destOrd="0" presId="urn:microsoft.com/office/officeart/2018/2/layout/IconVerticalSolidList"/>
    <dgm:cxn modelId="{FDA30BFE-E77C-4A55-B756-5B916E122CFE}" type="presParOf" srcId="{0D452FEA-0751-4059-AE55-781523A432BA}" destId="{05081D0C-1C79-4E14-9310-EB3E2DE0DD2B}" srcOrd="0" destOrd="0" presId="urn:microsoft.com/office/officeart/2018/2/layout/IconVerticalSolidList"/>
    <dgm:cxn modelId="{74F2CD08-0697-4AD3-8741-29B2BDCBB8A3}" type="presParOf" srcId="{0D452FEA-0751-4059-AE55-781523A432BA}" destId="{F7094451-EC93-47E2-8DCF-A3BF9FB5E647}" srcOrd="1" destOrd="0" presId="urn:microsoft.com/office/officeart/2018/2/layout/IconVerticalSolidList"/>
    <dgm:cxn modelId="{0D464B86-B288-4730-B031-C196A797E6C0}" type="presParOf" srcId="{0D452FEA-0751-4059-AE55-781523A432BA}" destId="{01DD51E7-35B1-4442-9BF6-7B6C2017F77E}" srcOrd="2" destOrd="0" presId="urn:microsoft.com/office/officeart/2018/2/layout/IconVerticalSolidList"/>
    <dgm:cxn modelId="{FD90A8D1-DD04-41ED-B5F8-D7B113BBB16C}" type="presParOf" srcId="{0D452FEA-0751-4059-AE55-781523A432BA}" destId="{EC24DE8C-5AD8-44EA-9B4B-625F40C10C7A}" srcOrd="3" destOrd="0" presId="urn:microsoft.com/office/officeart/2018/2/layout/IconVerticalSolidList"/>
    <dgm:cxn modelId="{76D86BEF-6115-40DE-9374-2AAED336B2EE}" type="presParOf" srcId="{EB7544E5-3A8C-4A92-9316-C8FDA6EC7872}" destId="{C33EAEC8-122B-4E42-88A2-D96D374ACF68}" srcOrd="1" destOrd="0" presId="urn:microsoft.com/office/officeart/2018/2/layout/IconVerticalSolidList"/>
    <dgm:cxn modelId="{AAFB2FC1-519B-43CF-8EAA-B0A987FEEB4A}" type="presParOf" srcId="{EB7544E5-3A8C-4A92-9316-C8FDA6EC7872}" destId="{E6731C03-C1FE-47D9-8BB8-862CD6BCC381}" srcOrd="2" destOrd="0" presId="urn:microsoft.com/office/officeart/2018/2/layout/IconVerticalSolidList"/>
    <dgm:cxn modelId="{57E4B03E-50C0-4F92-A9D3-72DA8101FAEA}" type="presParOf" srcId="{E6731C03-C1FE-47D9-8BB8-862CD6BCC381}" destId="{5C0684C1-974A-483C-8C40-285C13323607}" srcOrd="0" destOrd="0" presId="urn:microsoft.com/office/officeart/2018/2/layout/IconVerticalSolidList"/>
    <dgm:cxn modelId="{E8C236A5-76CB-4BFE-A7C7-56FC2C674B12}" type="presParOf" srcId="{E6731C03-C1FE-47D9-8BB8-862CD6BCC381}" destId="{271553B1-BB8C-490A-9E3B-AAE195E85767}" srcOrd="1" destOrd="0" presId="urn:microsoft.com/office/officeart/2018/2/layout/IconVerticalSolidList"/>
    <dgm:cxn modelId="{BFAD61F4-EE2F-4120-B3DC-7C8D32CB0894}" type="presParOf" srcId="{E6731C03-C1FE-47D9-8BB8-862CD6BCC381}" destId="{4266F518-AA64-4B98-A1E3-FC60301BFE97}" srcOrd="2" destOrd="0" presId="urn:microsoft.com/office/officeart/2018/2/layout/IconVerticalSolidList"/>
    <dgm:cxn modelId="{26F5CB1D-311B-41F8-811F-E070854D7C94}" type="presParOf" srcId="{E6731C03-C1FE-47D9-8BB8-862CD6BCC381}" destId="{5E5DD712-1038-4377-9E17-62B0C3369E38}" srcOrd="3" destOrd="0" presId="urn:microsoft.com/office/officeart/2018/2/layout/IconVerticalSolidList"/>
    <dgm:cxn modelId="{0979B78B-2665-4B27-BCD4-84A11A58F6E4}" type="presParOf" srcId="{EB7544E5-3A8C-4A92-9316-C8FDA6EC7872}" destId="{E3396FFC-815D-4C28-88DC-D8E93EBADFAD}" srcOrd="3" destOrd="0" presId="urn:microsoft.com/office/officeart/2018/2/layout/IconVerticalSolidList"/>
    <dgm:cxn modelId="{F883AF54-E245-4BE6-9950-697B01E8DF70}" type="presParOf" srcId="{EB7544E5-3A8C-4A92-9316-C8FDA6EC7872}" destId="{8EC8EDE2-56D8-4321-949E-72763B0E8167}" srcOrd="4" destOrd="0" presId="urn:microsoft.com/office/officeart/2018/2/layout/IconVerticalSolidList"/>
    <dgm:cxn modelId="{83258CCA-9B19-4A10-8B81-3FDB0441D9FE}" type="presParOf" srcId="{8EC8EDE2-56D8-4321-949E-72763B0E8167}" destId="{9FB816B7-1BDF-4174-947E-4B6C33D33F6F}" srcOrd="0" destOrd="0" presId="urn:microsoft.com/office/officeart/2018/2/layout/IconVerticalSolidList"/>
    <dgm:cxn modelId="{45CE5529-CC8B-4427-A88E-20DAA2BE5E0B}" type="presParOf" srcId="{8EC8EDE2-56D8-4321-949E-72763B0E8167}" destId="{AC14A734-49AD-4134-8555-A4776DBBE22B}" srcOrd="1" destOrd="0" presId="urn:microsoft.com/office/officeart/2018/2/layout/IconVerticalSolidList"/>
    <dgm:cxn modelId="{17C9BE17-C474-403D-99AD-96EFF2288EF7}" type="presParOf" srcId="{8EC8EDE2-56D8-4321-949E-72763B0E8167}" destId="{962C178D-3B79-4D17-8359-053DDC29912E}" srcOrd="2" destOrd="0" presId="urn:microsoft.com/office/officeart/2018/2/layout/IconVerticalSolidList"/>
    <dgm:cxn modelId="{31234F6A-9184-4684-988F-3D2212B9526F}" type="presParOf" srcId="{8EC8EDE2-56D8-4321-949E-72763B0E8167}" destId="{23EBFB89-A4E1-473E-9F3B-80E2E654EEF1}" srcOrd="3" destOrd="0" presId="urn:microsoft.com/office/officeart/2018/2/layout/IconVerticalSolidList"/>
    <dgm:cxn modelId="{16FBAA33-31EA-461A-82C2-DD377E5193B8}" type="presParOf" srcId="{EB7544E5-3A8C-4A92-9316-C8FDA6EC7872}" destId="{35241239-BDE4-4E50-9BC6-A92B99FF9A2E}" srcOrd="5" destOrd="0" presId="urn:microsoft.com/office/officeart/2018/2/layout/IconVerticalSolidList"/>
    <dgm:cxn modelId="{4B970F1F-10D5-43CB-BA0C-390D6BE945D2}" type="presParOf" srcId="{EB7544E5-3A8C-4A92-9316-C8FDA6EC7872}" destId="{DBC73BF8-D40A-43E9-B277-CAA70D47EE1B}" srcOrd="6" destOrd="0" presId="urn:microsoft.com/office/officeart/2018/2/layout/IconVerticalSolidList"/>
    <dgm:cxn modelId="{68F14D11-A309-4FD1-8F5E-6F8EDF6FB924}" type="presParOf" srcId="{DBC73BF8-D40A-43E9-B277-CAA70D47EE1B}" destId="{70510582-14E7-43E3-984A-D7CCAC0E659D}" srcOrd="0" destOrd="0" presId="urn:microsoft.com/office/officeart/2018/2/layout/IconVerticalSolidList"/>
    <dgm:cxn modelId="{984F962E-64A6-4700-9B96-F57F9AFC963E}" type="presParOf" srcId="{DBC73BF8-D40A-43E9-B277-CAA70D47EE1B}" destId="{3307474E-ED63-4005-8A41-24763E5F4143}" srcOrd="1" destOrd="0" presId="urn:microsoft.com/office/officeart/2018/2/layout/IconVerticalSolidList"/>
    <dgm:cxn modelId="{26B3F2F7-58A4-4BA9-B9E1-DDEFEB934A54}" type="presParOf" srcId="{DBC73BF8-D40A-43E9-B277-CAA70D47EE1B}" destId="{2A5644F6-0E9E-44BF-A367-ACA741812A2A}" srcOrd="2" destOrd="0" presId="urn:microsoft.com/office/officeart/2018/2/layout/IconVerticalSolidList"/>
    <dgm:cxn modelId="{D34D4D2B-20CC-45B6-A1F5-458A8D38A25E}" type="presParOf" srcId="{DBC73BF8-D40A-43E9-B277-CAA70D47EE1B}" destId="{3391E3C4-E8EB-47FB-B6B7-B2C8CF42A37B}" srcOrd="3" destOrd="0" presId="urn:microsoft.com/office/officeart/2018/2/layout/IconVerticalSolidList"/>
    <dgm:cxn modelId="{F0C09500-5DD0-47EC-844F-F723970A8953}" type="presParOf" srcId="{EB7544E5-3A8C-4A92-9316-C8FDA6EC7872}" destId="{45A553D8-DE28-4B10-BFAF-FF4BB070E591}" srcOrd="7" destOrd="0" presId="urn:microsoft.com/office/officeart/2018/2/layout/IconVerticalSolidList"/>
    <dgm:cxn modelId="{9769509E-F650-4BFB-98A5-B17144B2DD89}" type="presParOf" srcId="{EB7544E5-3A8C-4A92-9316-C8FDA6EC7872}" destId="{677D69A9-3EEE-42AD-B9C5-F492B35EECCC}" srcOrd="8" destOrd="0" presId="urn:microsoft.com/office/officeart/2018/2/layout/IconVerticalSolidList"/>
    <dgm:cxn modelId="{D8BABF6D-CA62-4191-A9CA-B2890BF7FA11}" type="presParOf" srcId="{677D69A9-3EEE-42AD-B9C5-F492B35EECCC}" destId="{C467975A-3B7C-46C4-9B0F-CAF5C38D4B70}" srcOrd="0" destOrd="0" presId="urn:microsoft.com/office/officeart/2018/2/layout/IconVerticalSolidList"/>
    <dgm:cxn modelId="{FA4272B7-12FE-43E6-8E44-18A2ED71507F}" type="presParOf" srcId="{677D69A9-3EEE-42AD-B9C5-F492B35EECCC}" destId="{4CE9FB71-DF93-4024-9220-67BB1197F208}" srcOrd="1" destOrd="0" presId="urn:microsoft.com/office/officeart/2018/2/layout/IconVerticalSolidList"/>
    <dgm:cxn modelId="{1A241BCC-D177-4B71-AAE5-66B3098F5187}" type="presParOf" srcId="{677D69A9-3EEE-42AD-B9C5-F492B35EECCC}" destId="{660E814E-AD85-4010-A6BF-B74A48977922}" srcOrd="2" destOrd="0" presId="urn:microsoft.com/office/officeart/2018/2/layout/IconVerticalSolidList"/>
    <dgm:cxn modelId="{4EED189D-A1D1-4BE0-9D95-A3313B63734A}" type="presParOf" srcId="{677D69A9-3EEE-42AD-B9C5-F492B35EECCC}" destId="{F1A583A7-4993-42DC-931C-8E9F5C2CF0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E9EA9A-1EDE-492A-811A-92383186917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CA1CD69-5ED5-408D-A906-F16DFA58477A}">
      <dgm:prSet/>
      <dgm:spPr>
        <a:solidFill>
          <a:srgbClr val="C96731"/>
        </a:solidFill>
      </dgm:spPr>
      <dgm:t>
        <a:bodyPr/>
        <a:lstStyle/>
        <a:p>
          <a:r>
            <a:rPr lang="en-US" dirty="0"/>
            <a:t>Good</a:t>
          </a:r>
        </a:p>
      </dgm:t>
    </dgm:pt>
    <dgm:pt modelId="{98812825-A365-44BE-ACBF-26B68E94AF92}" type="parTrans" cxnId="{7B4B95EA-DC1F-464E-AF27-A0AFF130377D}">
      <dgm:prSet/>
      <dgm:spPr/>
      <dgm:t>
        <a:bodyPr/>
        <a:lstStyle/>
        <a:p>
          <a:endParaRPr lang="en-US"/>
        </a:p>
      </dgm:t>
    </dgm:pt>
    <dgm:pt modelId="{37AAE6A2-5D26-47DC-BFC0-808A055CA1DC}" type="sibTrans" cxnId="{7B4B95EA-DC1F-464E-AF27-A0AFF130377D}">
      <dgm:prSet phldrT="1" phldr="0"/>
      <dgm:spPr/>
      <dgm:t>
        <a:bodyPr/>
        <a:lstStyle/>
        <a:p>
          <a:endParaRPr lang="en-US"/>
        </a:p>
      </dgm:t>
    </dgm:pt>
    <dgm:pt modelId="{A149C069-61F3-40C0-94CF-3382E994F794}">
      <dgm:prSet/>
      <dgm:spPr>
        <a:solidFill>
          <a:schemeClr val="accent2"/>
        </a:solidFill>
      </dgm:spPr>
      <dgm:t>
        <a:bodyPr/>
        <a:lstStyle/>
        <a:p>
          <a:r>
            <a:rPr lang="en-US" dirty="0"/>
            <a:t>Better</a:t>
          </a:r>
        </a:p>
      </dgm:t>
    </dgm:pt>
    <dgm:pt modelId="{A5794D2F-FE57-4F3A-B6C6-62F7E61CDFB3}" type="parTrans" cxnId="{63395B68-A14F-477A-BAA8-71E433D0BFD0}">
      <dgm:prSet/>
      <dgm:spPr/>
      <dgm:t>
        <a:bodyPr/>
        <a:lstStyle/>
        <a:p>
          <a:endParaRPr lang="en-US"/>
        </a:p>
      </dgm:t>
    </dgm:pt>
    <dgm:pt modelId="{D7D19A00-1D8F-4842-BD83-0DA534221B1A}" type="sibTrans" cxnId="{63395B68-A14F-477A-BAA8-71E433D0BFD0}">
      <dgm:prSet phldrT="2" phldr="0"/>
      <dgm:spPr/>
      <dgm:t>
        <a:bodyPr/>
        <a:lstStyle/>
        <a:p>
          <a:endParaRPr lang="en-US"/>
        </a:p>
      </dgm:t>
    </dgm:pt>
    <dgm:pt modelId="{8FBB9E53-9A44-456C-A8CB-18263E098B9C}">
      <dgm:prSet/>
      <dgm:spPr>
        <a:solidFill>
          <a:srgbClr val="EDD7D2"/>
        </a:solidFill>
      </dgm:spPr>
      <dgm:t>
        <a:bodyPr/>
        <a:lstStyle/>
        <a:p>
          <a:r>
            <a:rPr lang="en-US" dirty="0"/>
            <a:t>Before it goes to production</a:t>
          </a:r>
        </a:p>
      </dgm:t>
    </dgm:pt>
    <dgm:pt modelId="{AAF1A1ED-7E52-47DA-AC9D-972D37F13AE7}" type="parTrans" cxnId="{7D9EEFA2-4789-4A0F-8729-C4D50F71B84C}">
      <dgm:prSet/>
      <dgm:spPr/>
      <dgm:t>
        <a:bodyPr/>
        <a:lstStyle/>
        <a:p>
          <a:endParaRPr lang="en-US"/>
        </a:p>
      </dgm:t>
    </dgm:pt>
    <dgm:pt modelId="{070C5983-EE09-47F1-BEE3-382BBDCF5937}" type="sibTrans" cxnId="{7D9EEFA2-4789-4A0F-8729-C4D50F71B84C}">
      <dgm:prSet/>
      <dgm:spPr/>
      <dgm:t>
        <a:bodyPr/>
        <a:lstStyle/>
        <a:p>
          <a:endParaRPr lang="en-US"/>
        </a:p>
      </dgm:t>
    </dgm:pt>
    <dgm:pt modelId="{8225A3F5-2E3C-437B-A675-A57F49E0BC53}">
      <dgm:prSet/>
      <dgm:spPr>
        <a:solidFill>
          <a:srgbClr val="7ABC69"/>
        </a:solidFill>
      </dgm:spPr>
      <dgm:t>
        <a:bodyPr/>
        <a:lstStyle/>
        <a:p>
          <a:r>
            <a:rPr lang="en-US" dirty="0"/>
            <a:t>Best</a:t>
          </a:r>
        </a:p>
      </dgm:t>
    </dgm:pt>
    <dgm:pt modelId="{3A14D73D-683E-468B-B920-ECD3712AC427}" type="sibTrans" cxnId="{1DC0F5C7-E6A9-41A9-BE08-B89578828E66}">
      <dgm:prSet phldrT="3" phldr="0"/>
      <dgm:spPr/>
      <dgm:t>
        <a:bodyPr/>
        <a:lstStyle/>
        <a:p>
          <a:endParaRPr lang="en-US"/>
        </a:p>
      </dgm:t>
    </dgm:pt>
    <dgm:pt modelId="{1CA049D5-7C60-4549-91E2-34DA5AE6BA83}" type="parTrans" cxnId="{1DC0F5C7-E6A9-41A9-BE08-B89578828E66}">
      <dgm:prSet/>
      <dgm:spPr/>
      <dgm:t>
        <a:bodyPr/>
        <a:lstStyle/>
        <a:p>
          <a:endParaRPr lang="en-US"/>
        </a:p>
      </dgm:t>
    </dgm:pt>
    <dgm:pt modelId="{C1A7DBD6-D9C2-4393-92C8-0D440187BC58}">
      <dgm:prSet/>
      <dgm:spPr>
        <a:solidFill>
          <a:srgbClr val="E0E5E7">
            <a:alpha val="90000"/>
          </a:srgbClr>
        </a:solidFill>
      </dgm:spPr>
      <dgm:t>
        <a:bodyPr/>
        <a:lstStyle/>
        <a:p>
          <a:r>
            <a:rPr lang="en-US" dirty="0"/>
            <a:t>Before a QA process begins</a:t>
          </a:r>
        </a:p>
      </dgm:t>
    </dgm:pt>
    <dgm:pt modelId="{7B10CE79-FFE3-471C-9369-39F9F63C093D}" type="parTrans" cxnId="{D985917E-D756-4784-BB7A-1C5FC5449912}">
      <dgm:prSet/>
      <dgm:spPr/>
      <dgm:t>
        <a:bodyPr/>
        <a:lstStyle/>
        <a:p>
          <a:endParaRPr lang="en-US"/>
        </a:p>
      </dgm:t>
    </dgm:pt>
    <dgm:pt modelId="{5ED36F15-39E4-4094-A2FC-E568CA66C316}" type="sibTrans" cxnId="{D985917E-D756-4784-BB7A-1C5FC5449912}">
      <dgm:prSet/>
      <dgm:spPr/>
      <dgm:t>
        <a:bodyPr/>
        <a:lstStyle/>
        <a:p>
          <a:endParaRPr lang="en-US"/>
        </a:p>
      </dgm:t>
    </dgm:pt>
    <dgm:pt modelId="{DB24CCEA-F813-4A1E-9247-0171336C5AB2}">
      <dgm:prSet/>
      <dgm:spPr>
        <a:solidFill>
          <a:srgbClr val="DFEADA"/>
        </a:solidFill>
      </dgm:spPr>
      <dgm:t>
        <a:bodyPr/>
        <a:lstStyle/>
        <a:p>
          <a:r>
            <a:rPr lang="en-US" dirty="0"/>
            <a:t>Before the code is merged into the feature branch</a:t>
          </a:r>
        </a:p>
      </dgm:t>
    </dgm:pt>
    <dgm:pt modelId="{D42C1E96-8C73-4266-A381-8F1D7AF8B5F1}" type="parTrans" cxnId="{13248337-C416-4339-A31E-D7FAB4C4B35A}">
      <dgm:prSet/>
      <dgm:spPr/>
      <dgm:t>
        <a:bodyPr/>
        <a:lstStyle/>
        <a:p>
          <a:endParaRPr lang="en-US"/>
        </a:p>
      </dgm:t>
    </dgm:pt>
    <dgm:pt modelId="{CC6BEEFE-4FCC-4192-A7D9-07AAA828C0C9}" type="sibTrans" cxnId="{13248337-C416-4339-A31E-D7FAB4C4B35A}">
      <dgm:prSet/>
      <dgm:spPr/>
      <dgm:t>
        <a:bodyPr/>
        <a:lstStyle/>
        <a:p>
          <a:endParaRPr lang="en-US"/>
        </a:p>
      </dgm:t>
    </dgm:pt>
    <dgm:pt modelId="{F09BF13D-A21B-420E-B7A4-ADA4AB7731FB}" type="pres">
      <dgm:prSet presAssocID="{49E9EA9A-1EDE-492A-811A-92383186917F}" presName="Name0" presStyleCnt="0">
        <dgm:presLayoutVars>
          <dgm:dir/>
          <dgm:animLvl val="lvl"/>
          <dgm:resizeHandles val="exact"/>
        </dgm:presLayoutVars>
      </dgm:prSet>
      <dgm:spPr/>
    </dgm:pt>
    <dgm:pt modelId="{8B0D3F23-A1E6-41A3-A688-AD590C8ACF43}" type="pres">
      <dgm:prSet presAssocID="{2CA1CD69-5ED5-408D-A906-F16DFA58477A}" presName="linNode" presStyleCnt="0"/>
      <dgm:spPr/>
    </dgm:pt>
    <dgm:pt modelId="{4FC854A1-E60D-4EE6-A020-CE1F278C9E22}" type="pres">
      <dgm:prSet presAssocID="{2CA1CD69-5ED5-408D-A906-F16DFA58477A}" presName="parentText" presStyleLbl="node1" presStyleIdx="0" presStyleCnt="3">
        <dgm:presLayoutVars>
          <dgm:chMax val="1"/>
          <dgm:bulletEnabled val="1"/>
        </dgm:presLayoutVars>
      </dgm:prSet>
      <dgm:spPr/>
    </dgm:pt>
    <dgm:pt modelId="{B9167AC8-A9C3-4C16-8D83-20DF7CCAB050}" type="pres">
      <dgm:prSet presAssocID="{2CA1CD69-5ED5-408D-A906-F16DFA58477A}" presName="descendantText" presStyleLbl="alignAccFollowNode1" presStyleIdx="0" presStyleCnt="3">
        <dgm:presLayoutVars>
          <dgm:bulletEnabled val="1"/>
        </dgm:presLayoutVars>
      </dgm:prSet>
      <dgm:spPr/>
    </dgm:pt>
    <dgm:pt modelId="{75670BC7-5ABC-4643-B714-C37055A9B9D5}" type="pres">
      <dgm:prSet presAssocID="{37AAE6A2-5D26-47DC-BFC0-808A055CA1DC}" presName="sp" presStyleCnt="0"/>
      <dgm:spPr/>
    </dgm:pt>
    <dgm:pt modelId="{6A53EDDB-A229-4AD8-BD77-497E49C0F57E}" type="pres">
      <dgm:prSet presAssocID="{A149C069-61F3-40C0-94CF-3382E994F794}" presName="linNode" presStyleCnt="0"/>
      <dgm:spPr/>
    </dgm:pt>
    <dgm:pt modelId="{46CD096E-F880-4200-8DB3-BB3B04622E55}" type="pres">
      <dgm:prSet presAssocID="{A149C069-61F3-40C0-94CF-3382E994F794}" presName="parentText" presStyleLbl="node1" presStyleIdx="1" presStyleCnt="3">
        <dgm:presLayoutVars>
          <dgm:chMax val="1"/>
          <dgm:bulletEnabled val="1"/>
        </dgm:presLayoutVars>
      </dgm:prSet>
      <dgm:spPr/>
    </dgm:pt>
    <dgm:pt modelId="{1E349B84-EF50-45CC-857A-BFEAFBBD86A5}" type="pres">
      <dgm:prSet presAssocID="{A149C069-61F3-40C0-94CF-3382E994F794}" presName="descendantText" presStyleLbl="alignAccFollowNode1" presStyleIdx="1" presStyleCnt="3">
        <dgm:presLayoutVars>
          <dgm:bulletEnabled val="1"/>
        </dgm:presLayoutVars>
      </dgm:prSet>
      <dgm:spPr/>
    </dgm:pt>
    <dgm:pt modelId="{89DD332C-4B08-40EC-80F6-172A6AABB0C4}" type="pres">
      <dgm:prSet presAssocID="{D7D19A00-1D8F-4842-BD83-0DA534221B1A}" presName="sp" presStyleCnt="0"/>
      <dgm:spPr/>
    </dgm:pt>
    <dgm:pt modelId="{CD90D7FC-71EA-4030-A36B-406F391D9440}" type="pres">
      <dgm:prSet presAssocID="{8225A3F5-2E3C-437B-A675-A57F49E0BC53}" presName="linNode" presStyleCnt="0"/>
      <dgm:spPr/>
    </dgm:pt>
    <dgm:pt modelId="{62194779-233F-4ED2-812C-44EBECB70DB5}" type="pres">
      <dgm:prSet presAssocID="{8225A3F5-2E3C-437B-A675-A57F49E0BC53}" presName="parentText" presStyleLbl="node1" presStyleIdx="2" presStyleCnt="3" custLinFactNeighborX="726" custLinFactNeighborY="-2152">
        <dgm:presLayoutVars>
          <dgm:chMax val="1"/>
          <dgm:bulletEnabled val="1"/>
        </dgm:presLayoutVars>
      </dgm:prSet>
      <dgm:spPr/>
    </dgm:pt>
    <dgm:pt modelId="{E1F20714-689C-4167-93E5-93EB06ECC87D}" type="pres">
      <dgm:prSet presAssocID="{8225A3F5-2E3C-437B-A675-A57F49E0BC53}" presName="descendantText" presStyleLbl="alignAccFollowNode1" presStyleIdx="2" presStyleCnt="3">
        <dgm:presLayoutVars>
          <dgm:bulletEnabled val="1"/>
        </dgm:presLayoutVars>
      </dgm:prSet>
      <dgm:spPr/>
    </dgm:pt>
  </dgm:ptLst>
  <dgm:cxnLst>
    <dgm:cxn modelId="{B159BE0B-C90B-4194-9B37-F3E03BEFF831}" type="presOf" srcId="{49E9EA9A-1EDE-492A-811A-92383186917F}" destId="{F09BF13D-A21B-420E-B7A4-ADA4AB7731FB}" srcOrd="0" destOrd="0" presId="urn:microsoft.com/office/officeart/2005/8/layout/vList5"/>
    <dgm:cxn modelId="{F8F2C416-317D-46C5-92A0-F0711A01D468}" type="presOf" srcId="{2CA1CD69-5ED5-408D-A906-F16DFA58477A}" destId="{4FC854A1-E60D-4EE6-A020-CE1F278C9E22}" srcOrd="0" destOrd="0" presId="urn:microsoft.com/office/officeart/2005/8/layout/vList5"/>
    <dgm:cxn modelId="{1F12E933-A708-4FF5-923D-4F69A89ED101}" type="presOf" srcId="{DB24CCEA-F813-4A1E-9247-0171336C5AB2}" destId="{E1F20714-689C-4167-93E5-93EB06ECC87D}" srcOrd="0" destOrd="0" presId="urn:microsoft.com/office/officeart/2005/8/layout/vList5"/>
    <dgm:cxn modelId="{1B635335-4DE9-4E34-BDA6-D981937DC30F}" type="presOf" srcId="{8FBB9E53-9A44-456C-A8CB-18263E098B9C}" destId="{B9167AC8-A9C3-4C16-8D83-20DF7CCAB050}" srcOrd="0" destOrd="0" presId="urn:microsoft.com/office/officeart/2005/8/layout/vList5"/>
    <dgm:cxn modelId="{13248337-C416-4339-A31E-D7FAB4C4B35A}" srcId="{8225A3F5-2E3C-437B-A675-A57F49E0BC53}" destId="{DB24CCEA-F813-4A1E-9247-0171336C5AB2}" srcOrd="0" destOrd="0" parTransId="{D42C1E96-8C73-4266-A381-8F1D7AF8B5F1}" sibTransId="{CC6BEEFE-4FCC-4192-A7D9-07AAA828C0C9}"/>
    <dgm:cxn modelId="{DED5595F-B8E1-43F5-A707-850A336646A2}" type="presOf" srcId="{C1A7DBD6-D9C2-4393-92C8-0D440187BC58}" destId="{1E349B84-EF50-45CC-857A-BFEAFBBD86A5}" srcOrd="0" destOrd="0" presId="urn:microsoft.com/office/officeart/2005/8/layout/vList5"/>
    <dgm:cxn modelId="{C9E87645-5B89-43B5-8BB9-11EFA80206B5}" type="presOf" srcId="{A149C069-61F3-40C0-94CF-3382E994F794}" destId="{46CD096E-F880-4200-8DB3-BB3B04622E55}" srcOrd="0" destOrd="0" presId="urn:microsoft.com/office/officeart/2005/8/layout/vList5"/>
    <dgm:cxn modelId="{63395B68-A14F-477A-BAA8-71E433D0BFD0}" srcId="{49E9EA9A-1EDE-492A-811A-92383186917F}" destId="{A149C069-61F3-40C0-94CF-3382E994F794}" srcOrd="1" destOrd="0" parTransId="{A5794D2F-FE57-4F3A-B6C6-62F7E61CDFB3}" sibTransId="{D7D19A00-1D8F-4842-BD83-0DA534221B1A}"/>
    <dgm:cxn modelId="{D985917E-D756-4784-BB7A-1C5FC5449912}" srcId="{A149C069-61F3-40C0-94CF-3382E994F794}" destId="{C1A7DBD6-D9C2-4393-92C8-0D440187BC58}" srcOrd="0" destOrd="0" parTransId="{7B10CE79-FFE3-471C-9369-39F9F63C093D}" sibTransId="{5ED36F15-39E4-4094-A2FC-E568CA66C316}"/>
    <dgm:cxn modelId="{7D9EEFA2-4789-4A0F-8729-C4D50F71B84C}" srcId="{2CA1CD69-5ED5-408D-A906-F16DFA58477A}" destId="{8FBB9E53-9A44-456C-A8CB-18263E098B9C}" srcOrd="0" destOrd="0" parTransId="{AAF1A1ED-7E52-47DA-AC9D-972D37F13AE7}" sibTransId="{070C5983-EE09-47F1-BEE3-382BBDCF5937}"/>
    <dgm:cxn modelId="{1DC0F5C7-E6A9-41A9-BE08-B89578828E66}" srcId="{49E9EA9A-1EDE-492A-811A-92383186917F}" destId="{8225A3F5-2E3C-437B-A675-A57F49E0BC53}" srcOrd="2" destOrd="0" parTransId="{1CA049D5-7C60-4549-91E2-34DA5AE6BA83}" sibTransId="{3A14D73D-683E-468B-B920-ECD3712AC427}"/>
    <dgm:cxn modelId="{AD2087DC-F8AF-4B4D-94C2-FEED2596BDBC}" type="presOf" srcId="{8225A3F5-2E3C-437B-A675-A57F49E0BC53}" destId="{62194779-233F-4ED2-812C-44EBECB70DB5}" srcOrd="0" destOrd="0" presId="urn:microsoft.com/office/officeart/2005/8/layout/vList5"/>
    <dgm:cxn modelId="{7B4B95EA-DC1F-464E-AF27-A0AFF130377D}" srcId="{49E9EA9A-1EDE-492A-811A-92383186917F}" destId="{2CA1CD69-5ED5-408D-A906-F16DFA58477A}" srcOrd="0" destOrd="0" parTransId="{98812825-A365-44BE-ACBF-26B68E94AF92}" sibTransId="{37AAE6A2-5D26-47DC-BFC0-808A055CA1DC}"/>
    <dgm:cxn modelId="{6A40A5D9-C3BC-4BA4-A19A-4BDADC445D13}" type="presParOf" srcId="{F09BF13D-A21B-420E-B7A4-ADA4AB7731FB}" destId="{8B0D3F23-A1E6-41A3-A688-AD590C8ACF43}" srcOrd="0" destOrd="0" presId="urn:microsoft.com/office/officeart/2005/8/layout/vList5"/>
    <dgm:cxn modelId="{8FADE48D-E05F-4056-832D-5E487B404FC8}" type="presParOf" srcId="{8B0D3F23-A1E6-41A3-A688-AD590C8ACF43}" destId="{4FC854A1-E60D-4EE6-A020-CE1F278C9E22}" srcOrd="0" destOrd="0" presId="urn:microsoft.com/office/officeart/2005/8/layout/vList5"/>
    <dgm:cxn modelId="{913A2D00-4F1D-4FC9-9EB1-EC7B3411D4FE}" type="presParOf" srcId="{8B0D3F23-A1E6-41A3-A688-AD590C8ACF43}" destId="{B9167AC8-A9C3-4C16-8D83-20DF7CCAB050}" srcOrd="1" destOrd="0" presId="urn:microsoft.com/office/officeart/2005/8/layout/vList5"/>
    <dgm:cxn modelId="{CFE9C825-5B06-4875-A4D4-53550B3C4E83}" type="presParOf" srcId="{F09BF13D-A21B-420E-B7A4-ADA4AB7731FB}" destId="{75670BC7-5ABC-4643-B714-C37055A9B9D5}" srcOrd="1" destOrd="0" presId="urn:microsoft.com/office/officeart/2005/8/layout/vList5"/>
    <dgm:cxn modelId="{7DEB3BD0-955E-41C5-BFD9-F87CD5DF6E05}" type="presParOf" srcId="{F09BF13D-A21B-420E-B7A4-ADA4AB7731FB}" destId="{6A53EDDB-A229-4AD8-BD77-497E49C0F57E}" srcOrd="2" destOrd="0" presId="urn:microsoft.com/office/officeart/2005/8/layout/vList5"/>
    <dgm:cxn modelId="{E9F6CA58-D06D-4F81-B331-F666A69BE680}" type="presParOf" srcId="{6A53EDDB-A229-4AD8-BD77-497E49C0F57E}" destId="{46CD096E-F880-4200-8DB3-BB3B04622E55}" srcOrd="0" destOrd="0" presId="urn:microsoft.com/office/officeart/2005/8/layout/vList5"/>
    <dgm:cxn modelId="{7C7D0651-E82D-45F3-98E3-7C0CE5EAA85C}" type="presParOf" srcId="{6A53EDDB-A229-4AD8-BD77-497E49C0F57E}" destId="{1E349B84-EF50-45CC-857A-BFEAFBBD86A5}" srcOrd="1" destOrd="0" presId="urn:microsoft.com/office/officeart/2005/8/layout/vList5"/>
    <dgm:cxn modelId="{A6481ED2-0B96-4D8B-BC0B-2BF078FCFB18}" type="presParOf" srcId="{F09BF13D-A21B-420E-B7A4-ADA4AB7731FB}" destId="{89DD332C-4B08-40EC-80F6-172A6AABB0C4}" srcOrd="3" destOrd="0" presId="urn:microsoft.com/office/officeart/2005/8/layout/vList5"/>
    <dgm:cxn modelId="{53697BC5-99E4-402F-B274-B3FABE53C9D3}" type="presParOf" srcId="{F09BF13D-A21B-420E-B7A4-ADA4AB7731FB}" destId="{CD90D7FC-71EA-4030-A36B-406F391D9440}" srcOrd="4" destOrd="0" presId="urn:microsoft.com/office/officeart/2005/8/layout/vList5"/>
    <dgm:cxn modelId="{588CD94D-376C-4018-89C6-0D4064714031}" type="presParOf" srcId="{CD90D7FC-71EA-4030-A36B-406F391D9440}" destId="{62194779-233F-4ED2-812C-44EBECB70DB5}" srcOrd="0" destOrd="0" presId="urn:microsoft.com/office/officeart/2005/8/layout/vList5"/>
    <dgm:cxn modelId="{C56394AF-C201-4365-8ECF-7FDDEC8A66AC}" type="presParOf" srcId="{CD90D7FC-71EA-4030-A36B-406F391D9440}" destId="{E1F20714-689C-4167-93E5-93EB06ECC87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09DE42-C4C4-4360-AC64-FAB127E790E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670713-EB6E-4F74-B15E-3686C0D66BCE}">
      <dgm:prSet/>
      <dgm:spPr/>
      <dgm:t>
        <a:bodyPr/>
        <a:lstStyle/>
        <a:p>
          <a:r>
            <a:rPr lang="en-US"/>
            <a:t>Conversation</a:t>
          </a:r>
        </a:p>
      </dgm:t>
    </dgm:pt>
    <dgm:pt modelId="{A75548D1-9013-43E1-B5BB-7D24578BE681}" type="parTrans" cxnId="{078B56FF-D99C-4227-8025-0DBA5B4C937C}">
      <dgm:prSet/>
      <dgm:spPr/>
      <dgm:t>
        <a:bodyPr/>
        <a:lstStyle/>
        <a:p>
          <a:endParaRPr lang="en-US"/>
        </a:p>
      </dgm:t>
    </dgm:pt>
    <dgm:pt modelId="{7333339A-1965-471B-9987-DC0B317B0FA2}" type="sibTrans" cxnId="{078B56FF-D99C-4227-8025-0DBA5B4C937C}">
      <dgm:prSet/>
      <dgm:spPr/>
      <dgm:t>
        <a:bodyPr/>
        <a:lstStyle/>
        <a:p>
          <a:endParaRPr lang="en-US"/>
        </a:p>
      </dgm:t>
    </dgm:pt>
    <dgm:pt modelId="{F2AABFCC-7EAD-48B0-BEDB-0D5A70111824}">
      <dgm:prSet/>
      <dgm:spPr/>
      <dgm:t>
        <a:bodyPr/>
        <a:lstStyle/>
        <a:p>
          <a:r>
            <a:rPr lang="en-US"/>
            <a:t>Email</a:t>
          </a:r>
        </a:p>
      </dgm:t>
    </dgm:pt>
    <dgm:pt modelId="{4AFE5C87-459A-4E1A-B743-BCC3DB0716E1}" type="parTrans" cxnId="{D7866ACB-DCC8-4564-8DF8-EB72E89BAF9D}">
      <dgm:prSet/>
      <dgm:spPr/>
      <dgm:t>
        <a:bodyPr/>
        <a:lstStyle/>
        <a:p>
          <a:endParaRPr lang="en-US"/>
        </a:p>
      </dgm:t>
    </dgm:pt>
    <dgm:pt modelId="{5CF770BF-C341-4E52-8898-07C8C5F5B266}" type="sibTrans" cxnId="{D7866ACB-DCC8-4564-8DF8-EB72E89BAF9D}">
      <dgm:prSet/>
      <dgm:spPr/>
      <dgm:t>
        <a:bodyPr/>
        <a:lstStyle/>
        <a:p>
          <a:endParaRPr lang="en-US"/>
        </a:p>
      </dgm:t>
    </dgm:pt>
    <dgm:pt modelId="{23DE281A-E231-4DEB-8B39-8F496FA8AD1E}">
      <dgm:prSet/>
      <dgm:spPr/>
      <dgm:t>
        <a:bodyPr/>
        <a:lstStyle/>
        <a:p>
          <a:r>
            <a:rPr lang="en-US"/>
            <a:t>TFS Code review tool</a:t>
          </a:r>
        </a:p>
      </dgm:t>
    </dgm:pt>
    <dgm:pt modelId="{BC7C312E-4751-49B5-B48F-C2F5808B7106}" type="parTrans" cxnId="{B39D9865-4764-4177-BF59-5E73ED9A65E4}">
      <dgm:prSet/>
      <dgm:spPr/>
      <dgm:t>
        <a:bodyPr/>
        <a:lstStyle/>
        <a:p>
          <a:endParaRPr lang="en-US"/>
        </a:p>
      </dgm:t>
    </dgm:pt>
    <dgm:pt modelId="{D25C80AA-BD1A-4D86-97F1-6296BE8C4C87}" type="sibTrans" cxnId="{B39D9865-4764-4177-BF59-5E73ED9A65E4}">
      <dgm:prSet/>
      <dgm:spPr/>
      <dgm:t>
        <a:bodyPr/>
        <a:lstStyle/>
        <a:p>
          <a:endParaRPr lang="en-US"/>
        </a:p>
      </dgm:t>
    </dgm:pt>
    <dgm:pt modelId="{630FAB46-833F-4D6B-9F5F-D38B5FAEC56B}">
      <dgm:prSet/>
      <dgm:spPr/>
      <dgm:t>
        <a:bodyPr/>
        <a:lstStyle/>
        <a:p>
          <a:r>
            <a:rPr lang="en-US" dirty="0"/>
            <a:t>Azure Dev Ops - </a:t>
          </a:r>
          <a:r>
            <a:rPr lang="en-US" i="1" dirty="0"/>
            <a:t>Demo</a:t>
          </a:r>
        </a:p>
      </dgm:t>
    </dgm:pt>
    <dgm:pt modelId="{1D186D1D-7239-4913-A9F4-A9261A4BE89F}" type="parTrans" cxnId="{0250A356-DE25-4501-A122-E3185D9A0674}">
      <dgm:prSet/>
      <dgm:spPr/>
      <dgm:t>
        <a:bodyPr/>
        <a:lstStyle/>
        <a:p>
          <a:endParaRPr lang="en-US"/>
        </a:p>
      </dgm:t>
    </dgm:pt>
    <dgm:pt modelId="{8FCFEFEC-0481-4A21-B765-DCE84236C310}" type="sibTrans" cxnId="{0250A356-DE25-4501-A122-E3185D9A0674}">
      <dgm:prSet/>
      <dgm:spPr/>
      <dgm:t>
        <a:bodyPr/>
        <a:lstStyle/>
        <a:p>
          <a:endParaRPr lang="en-US"/>
        </a:p>
      </dgm:t>
    </dgm:pt>
    <dgm:pt modelId="{63EE8706-1810-4AF5-8679-DB2BC4680A08}" type="pres">
      <dgm:prSet presAssocID="{4A09DE42-C4C4-4360-AC64-FAB127E790EA}" presName="root" presStyleCnt="0">
        <dgm:presLayoutVars>
          <dgm:dir/>
          <dgm:resizeHandles val="exact"/>
        </dgm:presLayoutVars>
      </dgm:prSet>
      <dgm:spPr/>
    </dgm:pt>
    <dgm:pt modelId="{15353927-B361-4B57-B838-38B04B279CC0}" type="pres">
      <dgm:prSet presAssocID="{9A670713-EB6E-4F74-B15E-3686C0D66BCE}" presName="compNode" presStyleCnt="0"/>
      <dgm:spPr/>
    </dgm:pt>
    <dgm:pt modelId="{6AC4414E-38AC-4484-A723-9864540093A7}" type="pres">
      <dgm:prSet presAssocID="{9A670713-EB6E-4F74-B15E-3686C0D66BCE}" presName="bgRect" presStyleLbl="bgShp" presStyleIdx="0" presStyleCnt="4"/>
      <dgm:spPr/>
    </dgm:pt>
    <dgm:pt modelId="{5D6B66C8-BC32-4F62-BE80-B9E208EFF61B}" type="pres">
      <dgm:prSet presAssocID="{9A670713-EB6E-4F74-B15E-3686C0D66B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CEF8F01A-2918-43E8-9295-60B8034879AE}" type="pres">
      <dgm:prSet presAssocID="{9A670713-EB6E-4F74-B15E-3686C0D66BCE}" presName="spaceRect" presStyleCnt="0"/>
      <dgm:spPr/>
    </dgm:pt>
    <dgm:pt modelId="{E84131D8-583C-4D68-9FF9-22A7EE37A804}" type="pres">
      <dgm:prSet presAssocID="{9A670713-EB6E-4F74-B15E-3686C0D66BCE}" presName="parTx" presStyleLbl="revTx" presStyleIdx="0" presStyleCnt="4">
        <dgm:presLayoutVars>
          <dgm:chMax val="0"/>
          <dgm:chPref val="0"/>
        </dgm:presLayoutVars>
      </dgm:prSet>
      <dgm:spPr/>
    </dgm:pt>
    <dgm:pt modelId="{E8D17730-4FF5-473B-8E92-EEB011993D65}" type="pres">
      <dgm:prSet presAssocID="{7333339A-1965-471B-9987-DC0B317B0FA2}" presName="sibTrans" presStyleCnt="0"/>
      <dgm:spPr/>
    </dgm:pt>
    <dgm:pt modelId="{9FA848E0-0675-45B0-A914-662A670380F7}" type="pres">
      <dgm:prSet presAssocID="{F2AABFCC-7EAD-48B0-BEDB-0D5A70111824}" presName="compNode" presStyleCnt="0"/>
      <dgm:spPr/>
    </dgm:pt>
    <dgm:pt modelId="{39440526-832E-4EE9-AA91-67A02FCC7EFB}" type="pres">
      <dgm:prSet presAssocID="{F2AABFCC-7EAD-48B0-BEDB-0D5A70111824}" presName="bgRect" presStyleLbl="bgShp" presStyleIdx="1" presStyleCnt="4"/>
      <dgm:spPr/>
    </dgm:pt>
    <dgm:pt modelId="{CCE70C0A-5B2A-4183-9192-C45D3A160E4C}" type="pres">
      <dgm:prSet presAssocID="{F2AABFCC-7EAD-48B0-BEDB-0D5A701118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EE7F9E35-74FB-4B8E-AF75-D301D2010C7B}" type="pres">
      <dgm:prSet presAssocID="{F2AABFCC-7EAD-48B0-BEDB-0D5A70111824}" presName="spaceRect" presStyleCnt="0"/>
      <dgm:spPr/>
    </dgm:pt>
    <dgm:pt modelId="{CBE688B2-4C94-4ECF-AA25-4A350C09731F}" type="pres">
      <dgm:prSet presAssocID="{F2AABFCC-7EAD-48B0-BEDB-0D5A70111824}" presName="parTx" presStyleLbl="revTx" presStyleIdx="1" presStyleCnt="4">
        <dgm:presLayoutVars>
          <dgm:chMax val="0"/>
          <dgm:chPref val="0"/>
        </dgm:presLayoutVars>
      </dgm:prSet>
      <dgm:spPr/>
    </dgm:pt>
    <dgm:pt modelId="{281E7445-8645-4AB9-A14B-74B9C3541C59}" type="pres">
      <dgm:prSet presAssocID="{5CF770BF-C341-4E52-8898-07C8C5F5B266}" presName="sibTrans" presStyleCnt="0"/>
      <dgm:spPr/>
    </dgm:pt>
    <dgm:pt modelId="{77E53511-A8FB-4ED2-89AE-1DDA9F71FDF2}" type="pres">
      <dgm:prSet presAssocID="{23DE281A-E231-4DEB-8B39-8F496FA8AD1E}" presName="compNode" presStyleCnt="0"/>
      <dgm:spPr/>
    </dgm:pt>
    <dgm:pt modelId="{31FAAA4F-C793-4ECF-8B3B-249F82AB9BFA}" type="pres">
      <dgm:prSet presAssocID="{23DE281A-E231-4DEB-8B39-8F496FA8AD1E}" presName="bgRect" presStyleLbl="bgShp" presStyleIdx="2" presStyleCnt="4"/>
      <dgm:spPr/>
    </dgm:pt>
    <dgm:pt modelId="{AB3A5F46-E301-4680-B36B-2DCA30896D38}" type="pres">
      <dgm:prSet presAssocID="{23DE281A-E231-4DEB-8B39-8F496FA8A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B6083E9-24B3-4633-AD44-0CA25E5B4C3D}" type="pres">
      <dgm:prSet presAssocID="{23DE281A-E231-4DEB-8B39-8F496FA8AD1E}" presName="spaceRect" presStyleCnt="0"/>
      <dgm:spPr/>
    </dgm:pt>
    <dgm:pt modelId="{52849F27-C901-4D5F-B7F7-50C2474EEC48}" type="pres">
      <dgm:prSet presAssocID="{23DE281A-E231-4DEB-8B39-8F496FA8AD1E}" presName="parTx" presStyleLbl="revTx" presStyleIdx="2" presStyleCnt="4">
        <dgm:presLayoutVars>
          <dgm:chMax val="0"/>
          <dgm:chPref val="0"/>
        </dgm:presLayoutVars>
      </dgm:prSet>
      <dgm:spPr/>
    </dgm:pt>
    <dgm:pt modelId="{C6A1EA0A-A350-423F-9D05-247543A93D88}" type="pres">
      <dgm:prSet presAssocID="{D25C80AA-BD1A-4D86-97F1-6296BE8C4C87}" presName="sibTrans" presStyleCnt="0"/>
      <dgm:spPr/>
    </dgm:pt>
    <dgm:pt modelId="{51B2B754-C4B3-4714-BC4D-75FDA019C6C0}" type="pres">
      <dgm:prSet presAssocID="{630FAB46-833F-4D6B-9F5F-D38B5FAEC56B}" presName="compNode" presStyleCnt="0"/>
      <dgm:spPr/>
    </dgm:pt>
    <dgm:pt modelId="{E7EE6E7A-F293-4B76-8F41-2C5A51873AA0}" type="pres">
      <dgm:prSet presAssocID="{630FAB46-833F-4D6B-9F5F-D38B5FAEC56B}" presName="bgRect" presStyleLbl="bgShp" presStyleIdx="3" presStyleCnt="4"/>
      <dgm:spPr/>
    </dgm:pt>
    <dgm:pt modelId="{0663251B-EDBF-4772-BE1A-85BBF5AF202E}" type="pres">
      <dgm:prSet presAssocID="{630FAB46-833F-4D6B-9F5F-D38B5FAEC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BEEBE080-052B-473F-8A09-787334D7F4D3}" type="pres">
      <dgm:prSet presAssocID="{630FAB46-833F-4D6B-9F5F-D38B5FAEC56B}" presName="spaceRect" presStyleCnt="0"/>
      <dgm:spPr/>
    </dgm:pt>
    <dgm:pt modelId="{516163F0-9521-4505-9C4F-096BAE47C514}" type="pres">
      <dgm:prSet presAssocID="{630FAB46-833F-4D6B-9F5F-D38B5FAEC56B}" presName="parTx" presStyleLbl="revTx" presStyleIdx="3" presStyleCnt="4">
        <dgm:presLayoutVars>
          <dgm:chMax val="0"/>
          <dgm:chPref val="0"/>
        </dgm:presLayoutVars>
      </dgm:prSet>
      <dgm:spPr/>
    </dgm:pt>
  </dgm:ptLst>
  <dgm:cxnLst>
    <dgm:cxn modelId="{D3EBFD32-0532-406E-8D46-EAA0E57BA60C}" type="presOf" srcId="{9A670713-EB6E-4F74-B15E-3686C0D66BCE}" destId="{E84131D8-583C-4D68-9FF9-22A7EE37A804}" srcOrd="0" destOrd="0" presId="urn:microsoft.com/office/officeart/2018/2/layout/IconVerticalSolidList"/>
    <dgm:cxn modelId="{E86A4C3E-AAA2-4E6F-A561-33646EF540B8}" type="presOf" srcId="{630FAB46-833F-4D6B-9F5F-D38B5FAEC56B}" destId="{516163F0-9521-4505-9C4F-096BAE47C514}" srcOrd="0" destOrd="0" presId="urn:microsoft.com/office/officeart/2018/2/layout/IconVerticalSolidList"/>
    <dgm:cxn modelId="{0852575C-1237-49AD-89D1-D1F5BBE91FE3}" type="presOf" srcId="{F2AABFCC-7EAD-48B0-BEDB-0D5A70111824}" destId="{CBE688B2-4C94-4ECF-AA25-4A350C09731F}" srcOrd="0" destOrd="0" presId="urn:microsoft.com/office/officeart/2018/2/layout/IconVerticalSolidList"/>
    <dgm:cxn modelId="{B39D9865-4764-4177-BF59-5E73ED9A65E4}" srcId="{4A09DE42-C4C4-4360-AC64-FAB127E790EA}" destId="{23DE281A-E231-4DEB-8B39-8F496FA8AD1E}" srcOrd="2" destOrd="0" parTransId="{BC7C312E-4751-49B5-B48F-C2F5808B7106}" sibTransId="{D25C80AA-BD1A-4D86-97F1-6296BE8C4C87}"/>
    <dgm:cxn modelId="{0250A356-DE25-4501-A122-E3185D9A0674}" srcId="{4A09DE42-C4C4-4360-AC64-FAB127E790EA}" destId="{630FAB46-833F-4D6B-9F5F-D38B5FAEC56B}" srcOrd="3" destOrd="0" parTransId="{1D186D1D-7239-4913-A9F4-A9261A4BE89F}" sibTransId="{8FCFEFEC-0481-4A21-B765-DCE84236C310}"/>
    <dgm:cxn modelId="{9A7786AF-3454-4290-915C-ED0BB7A5489D}" type="presOf" srcId="{4A09DE42-C4C4-4360-AC64-FAB127E790EA}" destId="{63EE8706-1810-4AF5-8679-DB2BC4680A08}" srcOrd="0" destOrd="0" presId="urn:microsoft.com/office/officeart/2018/2/layout/IconVerticalSolidList"/>
    <dgm:cxn modelId="{D7866ACB-DCC8-4564-8DF8-EB72E89BAF9D}" srcId="{4A09DE42-C4C4-4360-AC64-FAB127E790EA}" destId="{F2AABFCC-7EAD-48B0-BEDB-0D5A70111824}" srcOrd="1" destOrd="0" parTransId="{4AFE5C87-459A-4E1A-B743-BCC3DB0716E1}" sibTransId="{5CF770BF-C341-4E52-8898-07C8C5F5B266}"/>
    <dgm:cxn modelId="{697539FA-3D37-46F7-A5AD-ED57F3B3DF56}" type="presOf" srcId="{23DE281A-E231-4DEB-8B39-8F496FA8AD1E}" destId="{52849F27-C901-4D5F-B7F7-50C2474EEC48}" srcOrd="0" destOrd="0" presId="urn:microsoft.com/office/officeart/2018/2/layout/IconVerticalSolidList"/>
    <dgm:cxn modelId="{078B56FF-D99C-4227-8025-0DBA5B4C937C}" srcId="{4A09DE42-C4C4-4360-AC64-FAB127E790EA}" destId="{9A670713-EB6E-4F74-B15E-3686C0D66BCE}" srcOrd="0" destOrd="0" parTransId="{A75548D1-9013-43E1-B5BB-7D24578BE681}" sibTransId="{7333339A-1965-471B-9987-DC0B317B0FA2}"/>
    <dgm:cxn modelId="{9025B5B9-9E45-4A56-908C-F8B10A4E6504}" type="presParOf" srcId="{63EE8706-1810-4AF5-8679-DB2BC4680A08}" destId="{15353927-B361-4B57-B838-38B04B279CC0}" srcOrd="0" destOrd="0" presId="urn:microsoft.com/office/officeart/2018/2/layout/IconVerticalSolidList"/>
    <dgm:cxn modelId="{8B5001A7-E3AA-42B2-93DC-4BFD5D8353C4}" type="presParOf" srcId="{15353927-B361-4B57-B838-38B04B279CC0}" destId="{6AC4414E-38AC-4484-A723-9864540093A7}" srcOrd="0" destOrd="0" presId="urn:microsoft.com/office/officeart/2018/2/layout/IconVerticalSolidList"/>
    <dgm:cxn modelId="{102E080B-E765-40CF-9F56-F4A5E87856C8}" type="presParOf" srcId="{15353927-B361-4B57-B838-38B04B279CC0}" destId="{5D6B66C8-BC32-4F62-BE80-B9E208EFF61B}" srcOrd="1" destOrd="0" presId="urn:microsoft.com/office/officeart/2018/2/layout/IconVerticalSolidList"/>
    <dgm:cxn modelId="{F151F89B-AB24-4968-B9C7-AF5508EB2865}" type="presParOf" srcId="{15353927-B361-4B57-B838-38B04B279CC0}" destId="{CEF8F01A-2918-43E8-9295-60B8034879AE}" srcOrd="2" destOrd="0" presId="urn:microsoft.com/office/officeart/2018/2/layout/IconVerticalSolidList"/>
    <dgm:cxn modelId="{A3170A9F-4459-431E-9B8D-391A6FBD8E38}" type="presParOf" srcId="{15353927-B361-4B57-B838-38B04B279CC0}" destId="{E84131D8-583C-4D68-9FF9-22A7EE37A804}" srcOrd="3" destOrd="0" presId="urn:microsoft.com/office/officeart/2018/2/layout/IconVerticalSolidList"/>
    <dgm:cxn modelId="{6E3D936C-F5E6-4763-A0EF-065072D9F684}" type="presParOf" srcId="{63EE8706-1810-4AF5-8679-DB2BC4680A08}" destId="{E8D17730-4FF5-473B-8E92-EEB011993D65}" srcOrd="1" destOrd="0" presId="urn:microsoft.com/office/officeart/2018/2/layout/IconVerticalSolidList"/>
    <dgm:cxn modelId="{20E39100-35BC-49F5-B372-9741C3F90593}" type="presParOf" srcId="{63EE8706-1810-4AF5-8679-DB2BC4680A08}" destId="{9FA848E0-0675-45B0-A914-662A670380F7}" srcOrd="2" destOrd="0" presId="urn:microsoft.com/office/officeart/2018/2/layout/IconVerticalSolidList"/>
    <dgm:cxn modelId="{4D9E3D28-21A9-45E2-B1C1-C6A1084B79B1}" type="presParOf" srcId="{9FA848E0-0675-45B0-A914-662A670380F7}" destId="{39440526-832E-4EE9-AA91-67A02FCC7EFB}" srcOrd="0" destOrd="0" presId="urn:microsoft.com/office/officeart/2018/2/layout/IconVerticalSolidList"/>
    <dgm:cxn modelId="{62647911-F9F8-4F37-9F81-B032A2D2D1FD}" type="presParOf" srcId="{9FA848E0-0675-45B0-A914-662A670380F7}" destId="{CCE70C0A-5B2A-4183-9192-C45D3A160E4C}" srcOrd="1" destOrd="0" presId="urn:microsoft.com/office/officeart/2018/2/layout/IconVerticalSolidList"/>
    <dgm:cxn modelId="{6E08CE58-1107-49BD-B567-2F940BFDBB82}" type="presParOf" srcId="{9FA848E0-0675-45B0-A914-662A670380F7}" destId="{EE7F9E35-74FB-4B8E-AF75-D301D2010C7B}" srcOrd="2" destOrd="0" presId="urn:microsoft.com/office/officeart/2018/2/layout/IconVerticalSolidList"/>
    <dgm:cxn modelId="{404FFB8A-B339-4F03-A67F-D91F473050BF}" type="presParOf" srcId="{9FA848E0-0675-45B0-A914-662A670380F7}" destId="{CBE688B2-4C94-4ECF-AA25-4A350C09731F}" srcOrd="3" destOrd="0" presId="urn:microsoft.com/office/officeart/2018/2/layout/IconVerticalSolidList"/>
    <dgm:cxn modelId="{71E68665-ACD7-40FE-B938-A45EE28681C5}" type="presParOf" srcId="{63EE8706-1810-4AF5-8679-DB2BC4680A08}" destId="{281E7445-8645-4AB9-A14B-74B9C3541C59}" srcOrd="3" destOrd="0" presId="urn:microsoft.com/office/officeart/2018/2/layout/IconVerticalSolidList"/>
    <dgm:cxn modelId="{8BA9A17E-853A-4D4B-9834-1A4DF4A85786}" type="presParOf" srcId="{63EE8706-1810-4AF5-8679-DB2BC4680A08}" destId="{77E53511-A8FB-4ED2-89AE-1DDA9F71FDF2}" srcOrd="4" destOrd="0" presId="urn:microsoft.com/office/officeart/2018/2/layout/IconVerticalSolidList"/>
    <dgm:cxn modelId="{EFB7D931-3147-4DC8-9E41-6AC8BD431B81}" type="presParOf" srcId="{77E53511-A8FB-4ED2-89AE-1DDA9F71FDF2}" destId="{31FAAA4F-C793-4ECF-8B3B-249F82AB9BFA}" srcOrd="0" destOrd="0" presId="urn:microsoft.com/office/officeart/2018/2/layout/IconVerticalSolidList"/>
    <dgm:cxn modelId="{48590AB4-F396-4397-A7DC-88EB6F81D3C1}" type="presParOf" srcId="{77E53511-A8FB-4ED2-89AE-1DDA9F71FDF2}" destId="{AB3A5F46-E301-4680-B36B-2DCA30896D38}" srcOrd="1" destOrd="0" presId="urn:microsoft.com/office/officeart/2018/2/layout/IconVerticalSolidList"/>
    <dgm:cxn modelId="{A97F6AFC-8D1F-4866-AB64-E0894A161F4B}" type="presParOf" srcId="{77E53511-A8FB-4ED2-89AE-1DDA9F71FDF2}" destId="{7B6083E9-24B3-4633-AD44-0CA25E5B4C3D}" srcOrd="2" destOrd="0" presId="urn:microsoft.com/office/officeart/2018/2/layout/IconVerticalSolidList"/>
    <dgm:cxn modelId="{1FFC7622-C581-4A55-8733-F634C9A1797E}" type="presParOf" srcId="{77E53511-A8FB-4ED2-89AE-1DDA9F71FDF2}" destId="{52849F27-C901-4D5F-B7F7-50C2474EEC48}" srcOrd="3" destOrd="0" presId="urn:microsoft.com/office/officeart/2018/2/layout/IconVerticalSolidList"/>
    <dgm:cxn modelId="{642E2688-E6AE-4AA5-A654-A0EC39C0F976}" type="presParOf" srcId="{63EE8706-1810-4AF5-8679-DB2BC4680A08}" destId="{C6A1EA0A-A350-423F-9D05-247543A93D88}" srcOrd="5" destOrd="0" presId="urn:microsoft.com/office/officeart/2018/2/layout/IconVerticalSolidList"/>
    <dgm:cxn modelId="{16FBC4B3-A611-4A66-8AEB-12A4CF437D88}" type="presParOf" srcId="{63EE8706-1810-4AF5-8679-DB2BC4680A08}" destId="{51B2B754-C4B3-4714-BC4D-75FDA019C6C0}" srcOrd="6" destOrd="0" presId="urn:microsoft.com/office/officeart/2018/2/layout/IconVerticalSolidList"/>
    <dgm:cxn modelId="{5390B873-29BF-4855-B444-74DBA60EA585}" type="presParOf" srcId="{51B2B754-C4B3-4714-BC4D-75FDA019C6C0}" destId="{E7EE6E7A-F293-4B76-8F41-2C5A51873AA0}" srcOrd="0" destOrd="0" presId="urn:microsoft.com/office/officeart/2018/2/layout/IconVerticalSolidList"/>
    <dgm:cxn modelId="{D90D7F1A-465F-4019-AFD8-F05AC9C12195}" type="presParOf" srcId="{51B2B754-C4B3-4714-BC4D-75FDA019C6C0}" destId="{0663251B-EDBF-4772-BE1A-85BBF5AF202E}" srcOrd="1" destOrd="0" presId="urn:microsoft.com/office/officeart/2018/2/layout/IconVerticalSolidList"/>
    <dgm:cxn modelId="{9F2A231E-D00D-493E-9BC5-A9F72E6907F9}" type="presParOf" srcId="{51B2B754-C4B3-4714-BC4D-75FDA019C6C0}" destId="{BEEBE080-052B-473F-8A09-787334D7F4D3}" srcOrd="2" destOrd="0" presId="urn:microsoft.com/office/officeart/2018/2/layout/IconVerticalSolidList"/>
    <dgm:cxn modelId="{DA7B11E2-4B6E-426C-8481-02B84DA2120B}" type="presParOf" srcId="{51B2B754-C4B3-4714-BC4D-75FDA019C6C0}" destId="{516163F0-9521-4505-9C4F-096BAE47C5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21CE-240A-4900-8030-4A1E58B2152B}">
      <dsp:nvSpPr>
        <dsp:cNvPr id="0" name=""/>
        <dsp:cNvSpPr/>
      </dsp:nvSpPr>
      <dsp:spPr>
        <a:xfrm>
          <a:off x="0" y="1706"/>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11769-7A05-4497-AC46-B357E9D8CE12}">
      <dsp:nvSpPr>
        <dsp:cNvPr id="0" name=""/>
        <dsp:cNvSpPr/>
      </dsp:nvSpPr>
      <dsp:spPr>
        <a:xfrm>
          <a:off x="220029" y="165365"/>
          <a:ext cx="400053" cy="4000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6EED32-4926-4D7E-B0C1-6FD7CCE3A3F1}">
      <dsp:nvSpPr>
        <dsp:cNvPr id="0" name=""/>
        <dsp:cNvSpPr/>
      </dsp:nvSpPr>
      <dsp:spPr>
        <a:xfrm>
          <a:off x="840112" y="170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dirty="0"/>
            <a:t>Better code quality</a:t>
          </a:r>
          <a:r>
            <a:rPr lang="en-US" sz="1400" kern="1200" dirty="0"/>
            <a:t>  – improve internal code quality and maintainability (readability, uniformity, understandability, ...)</a:t>
          </a:r>
        </a:p>
      </dsp:txBody>
      <dsp:txXfrm>
        <a:off x="840112" y="1706"/>
        <a:ext cx="5311450" cy="727370"/>
      </dsp:txXfrm>
    </dsp:sp>
    <dsp:sp modelId="{8F8AAA6F-CF99-4165-85AB-FD3884A74391}">
      <dsp:nvSpPr>
        <dsp:cNvPr id="0" name=""/>
        <dsp:cNvSpPr/>
      </dsp:nvSpPr>
      <dsp:spPr>
        <a:xfrm>
          <a:off x="0" y="910920"/>
          <a:ext cx="6151562" cy="7273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84502-6953-481C-BE01-240C1DFE6767}">
      <dsp:nvSpPr>
        <dsp:cNvPr id="0" name=""/>
        <dsp:cNvSpPr/>
      </dsp:nvSpPr>
      <dsp:spPr>
        <a:xfrm>
          <a:off x="220029" y="1074578"/>
          <a:ext cx="400053" cy="4000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3B97B4-93A1-45BE-B3C8-42ECCC2D91F9}">
      <dsp:nvSpPr>
        <dsp:cNvPr id="0" name=""/>
        <dsp:cNvSpPr/>
      </dsp:nvSpPr>
      <dsp:spPr>
        <a:xfrm>
          <a:off x="840112" y="910920"/>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dirty="0"/>
            <a:t>Finding defects</a:t>
          </a:r>
          <a:r>
            <a:rPr lang="en-US" sz="1400" kern="1200" dirty="0"/>
            <a:t>  – improve quality regarding external aspects, especially correctness, but also find performance problems, security vulnerabilities, injected malware, ...</a:t>
          </a:r>
        </a:p>
      </dsp:txBody>
      <dsp:txXfrm>
        <a:off x="840112" y="910920"/>
        <a:ext cx="5311450" cy="727370"/>
      </dsp:txXfrm>
    </dsp:sp>
    <dsp:sp modelId="{B35F2FC9-E536-4B8A-9785-BFFEAB882F80}">
      <dsp:nvSpPr>
        <dsp:cNvPr id="0" name=""/>
        <dsp:cNvSpPr/>
      </dsp:nvSpPr>
      <dsp:spPr>
        <a:xfrm>
          <a:off x="0" y="1820133"/>
          <a:ext cx="6151562" cy="7273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C5343-64A6-4CB4-B3CB-872EB563A8B1}">
      <dsp:nvSpPr>
        <dsp:cNvPr id="0" name=""/>
        <dsp:cNvSpPr/>
      </dsp:nvSpPr>
      <dsp:spPr>
        <a:xfrm>
          <a:off x="220029" y="1983791"/>
          <a:ext cx="400053" cy="4000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31B931-A973-4284-B923-CDE9BA59A649}">
      <dsp:nvSpPr>
        <dsp:cNvPr id="0" name=""/>
        <dsp:cNvSpPr/>
      </dsp:nvSpPr>
      <dsp:spPr>
        <a:xfrm>
          <a:off x="840112" y="1820133"/>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a:t>Learning/Knowledge transfer</a:t>
          </a:r>
          <a:r>
            <a:rPr lang="en-US" sz="1400" kern="1200"/>
            <a:t>  – help in transferring knowledge about the codebase, solution approaches, expectations regarding quality, etc; both to the reviewers as well as to the author</a:t>
          </a:r>
        </a:p>
      </dsp:txBody>
      <dsp:txXfrm>
        <a:off x="840112" y="1820133"/>
        <a:ext cx="5311450" cy="727370"/>
      </dsp:txXfrm>
    </dsp:sp>
    <dsp:sp modelId="{B9E52E8E-F784-41B5-B147-B1BE11F7FAAB}">
      <dsp:nvSpPr>
        <dsp:cNvPr id="0" name=""/>
        <dsp:cNvSpPr/>
      </dsp:nvSpPr>
      <dsp:spPr>
        <a:xfrm>
          <a:off x="0" y="2729346"/>
          <a:ext cx="6151562" cy="7273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E36D7-382E-426F-B613-0B09E9925E20}">
      <dsp:nvSpPr>
        <dsp:cNvPr id="0" name=""/>
        <dsp:cNvSpPr/>
      </dsp:nvSpPr>
      <dsp:spPr>
        <a:xfrm>
          <a:off x="220029" y="2893004"/>
          <a:ext cx="400053" cy="4000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56130-3827-4093-80BA-BB7DC6702DB8}">
      <dsp:nvSpPr>
        <dsp:cNvPr id="0" name=""/>
        <dsp:cNvSpPr/>
      </dsp:nvSpPr>
      <dsp:spPr>
        <a:xfrm>
          <a:off x="840112" y="2729346"/>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dirty="0"/>
            <a:t>Increase sense of mutual responsibility</a:t>
          </a:r>
          <a:r>
            <a:rPr lang="en-US" sz="1400" kern="1200" dirty="0"/>
            <a:t>  – increase a sense of collective code ownership and solidarity</a:t>
          </a:r>
        </a:p>
      </dsp:txBody>
      <dsp:txXfrm>
        <a:off x="840112" y="2729346"/>
        <a:ext cx="5311450" cy="727370"/>
      </dsp:txXfrm>
    </dsp:sp>
    <dsp:sp modelId="{A19FC8B5-D168-4F07-B14D-D9D189F81188}">
      <dsp:nvSpPr>
        <dsp:cNvPr id="0" name=""/>
        <dsp:cNvSpPr/>
      </dsp:nvSpPr>
      <dsp:spPr>
        <a:xfrm>
          <a:off x="0" y="3638559"/>
          <a:ext cx="6151562" cy="7273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64AC-7E53-4382-9164-348A70374AF2}">
      <dsp:nvSpPr>
        <dsp:cNvPr id="0" name=""/>
        <dsp:cNvSpPr/>
      </dsp:nvSpPr>
      <dsp:spPr>
        <a:xfrm>
          <a:off x="220029" y="3802217"/>
          <a:ext cx="400053" cy="4000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7F4B7B-00D3-4A5F-B50C-A7C6E00C06B4}">
      <dsp:nvSpPr>
        <dsp:cNvPr id="0" name=""/>
        <dsp:cNvSpPr/>
      </dsp:nvSpPr>
      <dsp:spPr>
        <a:xfrm>
          <a:off x="840112" y="3638559"/>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a:t>Finding better solutions</a:t>
          </a:r>
          <a:r>
            <a:rPr lang="en-US" sz="1400" kern="1200"/>
            <a:t>  – generate ideas for new and better solutions and ideas that transcend the specific code at hand.</a:t>
          </a:r>
        </a:p>
      </dsp:txBody>
      <dsp:txXfrm>
        <a:off x="840112" y="3638559"/>
        <a:ext cx="5311450" cy="727370"/>
      </dsp:txXfrm>
    </dsp:sp>
    <dsp:sp modelId="{06858BFB-99FD-44B3-8209-BC81519B7325}">
      <dsp:nvSpPr>
        <dsp:cNvPr id="0" name=""/>
        <dsp:cNvSpPr/>
      </dsp:nvSpPr>
      <dsp:spPr>
        <a:xfrm>
          <a:off x="0" y="4547772"/>
          <a:ext cx="6151562" cy="727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D8D9F-F148-47E7-9AF2-D3A614C25835}">
      <dsp:nvSpPr>
        <dsp:cNvPr id="0" name=""/>
        <dsp:cNvSpPr/>
      </dsp:nvSpPr>
      <dsp:spPr>
        <a:xfrm>
          <a:off x="220029" y="4711430"/>
          <a:ext cx="400053" cy="4000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9F69DF-8079-4106-BDC9-F0CD46B12EB0}">
      <dsp:nvSpPr>
        <dsp:cNvPr id="0" name=""/>
        <dsp:cNvSpPr/>
      </dsp:nvSpPr>
      <dsp:spPr>
        <a:xfrm>
          <a:off x="840112" y="4547772"/>
          <a:ext cx="5311450" cy="72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80" tIns="76980" rIns="76980" bIns="76980" numCol="1" spcCol="1270" anchor="ctr" anchorCtr="0">
          <a:noAutofit/>
        </a:bodyPr>
        <a:lstStyle/>
        <a:p>
          <a:pPr marL="0" lvl="0" indent="0" algn="l" defTabSz="622300">
            <a:lnSpc>
              <a:spcPct val="90000"/>
            </a:lnSpc>
            <a:spcBef>
              <a:spcPct val="0"/>
            </a:spcBef>
            <a:spcAft>
              <a:spcPct val="35000"/>
            </a:spcAft>
            <a:buNone/>
          </a:pPr>
          <a:r>
            <a:rPr lang="en-US" sz="1400" i="1" kern="1200"/>
            <a:t>Complying to QA guidelines</a:t>
          </a:r>
          <a:r>
            <a:rPr lang="en-US" sz="1400" kern="1200"/>
            <a:t>  – Code reviews are mandatory in some contexts, e.g., air traffic software</a:t>
          </a:r>
        </a:p>
      </dsp:txBody>
      <dsp:txXfrm>
        <a:off x="840112" y="4547772"/>
        <a:ext cx="5311450" cy="727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69B2-7340-4A82-91FA-FC267F05529A}">
      <dsp:nvSpPr>
        <dsp:cNvPr id="0" name=""/>
        <dsp:cNvSpPr/>
      </dsp:nvSpPr>
      <dsp:spPr>
        <a:xfrm>
          <a:off x="437006" y="44518"/>
          <a:ext cx="1242801" cy="124280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72DE7-16F3-4745-BB25-07817018849D}">
      <dsp:nvSpPr>
        <dsp:cNvPr id="0" name=""/>
        <dsp:cNvSpPr/>
      </dsp:nvSpPr>
      <dsp:spPr>
        <a:xfrm>
          <a:off x="697995" y="305506"/>
          <a:ext cx="720824" cy="720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2BB874-F5F2-492D-80D4-04E60721AC81}">
      <dsp:nvSpPr>
        <dsp:cNvPr id="0" name=""/>
        <dsp:cNvSpPr/>
      </dsp:nvSpPr>
      <dsp:spPr>
        <a:xfrm>
          <a:off x="1946122" y="44518"/>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Scheduled Meeting</a:t>
          </a:r>
        </a:p>
      </dsp:txBody>
      <dsp:txXfrm>
        <a:off x="1946122" y="44518"/>
        <a:ext cx="2929459" cy="1242801"/>
      </dsp:txXfrm>
    </dsp:sp>
    <dsp:sp modelId="{0DBA8048-DAE9-4BFC-8656-4AD4216D4F5A}">
      <dsp:nvSpPr>
        <dsp:cNvPr id="0" name=""/>
        <dsp:cNvSpPr/>
      </dsp:nvSpPr>
      <dsp:spPr>
        <a:xfrm>
          <a:off x="5386018" y="44518"/>
          <a:ext cx="1242801" cy="124280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5A106-449B-4649-8FE8-DF131D83AF96}">
      <dsp:nvSpPr>
        <dsp:cNvPr id="0" name=""/>
        <dsp:cNvSpPr/>
      </dsp:nvSpPr>
      <dsp:spPr>
        <a:xfrm>
          <a:off x="5647006" y="305506"/>
          <a:ext cx="720824" cy="720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B3FC90-32F6-43C9-AB99-5FD18849D80E}">
      <dsp:nvSpPr>
        <dsp:cNvPr id="0" name=""/>
        <dsp:cNvSpPr/>
      </dsp:nvSpPr>
      <dsp:spPr>
        <a:xfrm>
          <a:off x="6895133" y="44518"/>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Over the shoulder</a:t>
          </a:r>
        </a:p>
      </dsp:txBody>
      <dsp:txXfrm>
        <a:off x="6895133" y="44518"/>
        <a:ext cx="2929459" cy="1242801"/>
      </dsp:txXfrm>
    </dsp:sp>
    <dsp:sp modelId="{C169D21E-049B-4BA4-B8D0-535D799C991F}">
      <dsp:nvSpPr>
        <dsp:cNvPr id="0" name=""/>
        <dsp:cNvSpPr/>
      </dsp:nvSpPr>
      <dsp:spPr>
        <a:xfrm>
          <a:off x="437006" y="1814655"/>
          <a:ext cx="1242801" cy="124280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6BB45-AB24-43BB-B456-802D5ADFDF91}">
      <dsp:nvSpPr>
        <dsp:cNvPr id="0" name=""/>
        <dsp:cNvSpPr/>
      </dsp:nvSpPr>
      <dsp:spPr>
        <a:xfrm>
          <a:off x="697995" y="2075643"/>
          <a:ext cx="720824" cy="720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0A3440-5D76-4971-8103-E2BFF36016DE}">
      <dsp:nvSpPr>
        <dsp:cNvPr id="0" name=""/>
        <dsp:cNvSpPr/>
      </dsp:nvSpPr>
      <dsp:spPr>
        <a:xfrm>
          <a:off x="1946122" y="1814655"/>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Pair programming</a:t>
          </a:r>
        </a:p>
      </dsp:txBody>
      <dsp:txXfrm>
        <a:off x="1946122" y="1814655"/>
        <a:ext cx="2929459" cy="1242801"/>
      </dsp:txXfrm>
    </dsp:sp>
    <dsp:sp modelId="{38AB8A96-F0BC-482A-A3FE-2B9DAA51D86A}">
      <dsp:nvSpPr>
        <dsp:cNvPr id="0" name=""/>
        <dsp:cNvSpPr/>
      </dsp:nvSpPr>
      <dsp:spPr>
        <a:xfrm>
          <a:off x="5386018" y="1814655"/>
          <a:ext cx="1242801" cy="124280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6CB61-43EB-4FDC-A4C2-4E126EF837BE}">
      <dsp:nvSpPr>
        <dsp:cNvPr id="0" name=""/>
        <dsp:cNvSpPr/>
      </dsp:nvSpPr>
      <dsp:spPr>
        <a:xfrm>
          <a:off x="5647006" y="2075643"/>
          <a:ext cx="720824" cy="720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3FDEE-64C1-4052-8CA0-26A1C48FB973}">
      <dsp:nvSpPr>
        <dsp:cNvPr id="0" name=""/>
        <dsp:cNvSpPr/>
      </dsp:nvSpPr>
      <dsp:spPr>
        <a:xfrm>
          <a:off x="6895133" y="1814655"/>
          <a:ext cx="2929459" cy="124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Pull request reviews</a:t>
          </a:r>
        </a:p>
      </dsp:txBody>
      <dsp:txXfrm>
        <a:off x="6895133" y="1814655"/>
        <a:ext cx="2929459" cy="1242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C819C-D3F9-4F74-B7DE-F32B2352417F}">
      <dsp:nvSpPr>
        <dsp:cNvPr id="0" name=""/>
        <dsp:cNvSpPr/>
      </dsp:nvSpPr>
      <dsp:spPr>
        <a:xfrm>
          <a:off x="2520237" y="20987"/>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837CB-43F7-4E23-A948-C9427305F840}">
      <dsp:nvSpPr>
        <dsp:cNvPr id="0" name=""/>
        <dsp:cNvSpPr/>
      </dsp:nvSpPr>
      <dsp:spPr>
        <a:xfrm>
          <a:off x="2900487" y="40123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5C2E87-4B6D-4FFF-96F6-8FC9AD596431}">
      <dsp:nvSpPr>
        <dsp:cNvPr id="0" name=""/>
        <dsp:cNvSpPr/>
      </dsp:nvSpPr>
      <dsp:spPr>
        <a:xfrm>
          <a:off x="1949862"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Author </a:t>
          </a:r>
        </a:p>
      </dsp:txBody>
      <dsp:txXfrm>
        <a:off x="1949862" y="2360987"/>
        <a:ext cx="2925000" cy="720000"/>
      </dsp:txXfrm>
    </dsp:sp>
    <dsp:sp modelId="{FE635315-984E-4A37-BAB1-CB4BD0B356B1}">
      <dsp:nvSpPr>
        <dsp:cNvPr id="0" name=""/>
        <dsp:cNvSpPr/>
      </dsp:nvSpPr>
      <dsp:spPr>
        <a:xfrm>
          <a:off x="5957112" y="20987"/>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9DAA2-CDB3-45F8-97F6-41AF17D24745}">
      <dsp:nvSpPr>
        <dsp:cNvPr id="0" name=""/>
        <dsp:cNvSpPr/>
      </dsp:nvSpPr>
      <dsp:spPr>
        <a:xfrm>
          <a:off x="6337362" y="40123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DD3191-1493-4C6E-84FD-C17DB513BBF7}">
      <dsp:nvSpPr>
        <dsp:cNvPr id="0" name=""/>
        <dsp:cNvSpPr/>
      </dsp:nvSpPr>
      <dsp:spPr>
        <a:xfrm>
          <a:off x="5386737"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Reviewer</a:t>
          </a:r>
        </a:p>
      </dsp:txBody>
      <dsp:txXfrm>
        <a:off x="5386737" y="2360987"/>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81D0C-1C79-4E14-9310-EB3E2DE0DD2B}">
      <dsp:nvSpPr>
        <dsp:cNvPr id="0" name=""/>
        <dsp:cNvSpPr/>
      </dsp:nvSpPr>
      <dsp:spPr>
        <a:xfrm>
          <a:off x="0" y="3849"/>
          <a:ext cx="5607050" cy="8199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94451-EC93-47E2-8DCF-A3BF9FB5E647}">
      <dsp:nvSpPr>
        <dsp:cNvPr id="0" name=""/>
        <dsp:cNvSpPr/>
      </dsp:nvSpPr>
      <dsp:spPr>
        <a:xfrm>
          <a:off x="248044" y="188345"/>
          <a:ext cx="450990" cy="450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24DE8C-5AD8-44EA-9B4B-625F40C10C7A}">
      <dsp:nvSpPr>
        <dsp:cNvPr id="0" name=""/>
        <dsp:cNvSpPr/>
      </dsp:nvSpPr>
      <dsp:spPr>
        <a:xfrm>
          <a:off x="947080" y="3849"/>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90000"/>
            </a:lnSpc>
            <a:spcBef>
              <a:spcPct val="0"/>
            </a:spcBef>
            <a:spcAft>
              <a:spcPct val="35000"/>
            </a:spcAft>
            <a:buNone/>
          </a:pPr>
          <a:r>
            <a:rPr lang="en-US" sz="1900" kern="1200" dirty="0"/>
            <a:t>Rubber stamping your approval.</a:t>
          </a:r>
        </a:p>
      </dsp:txBody>
      <dsp:txXfrm>
        <a:off x="947080" y="3849"/>
        <a:ext cx="4659969" cy="819983"/>
      </dsp:txXfrm>
    </dsp:sp>
    <dsp:sp modelId="{5C0684C1-974A-483C-8C40-285C13323607}">
      <dsp:nvSpPr>
        <dsp:cNvPr id="0" name=""/>
        <dsp:cNvSpPr/>
      </dsp:nvSpPr>
      <dsp:spPr>
        <a:xfrm>
          <a:off x="0" y="1028828"/>
          <a:ext cx="5607050" cy="8199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553B1-BB8C-490A-9E3B-AAE195E85767}">
      <dsp:nvSpPr>
        <dsp:cNvPr id="0" name=""/>
        <dsp:cNvSpPr/>
      </dsp:nvSpPr>
      <dsp:spPr>
        <a:xfrm>
          <a:off x="248044" y="1213325"/>
          <a:ext cx="450990" cy="450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5DD712-1038-4377-9E17-62B0C3369E38}">
      <dsp:nvSpPr>
        <dsp:cNvPr id="0" name=""/>
        <dsp:cNvSpPr/>
      </dsp:nvSpPr>
      <dsp:spPr>
        <a:xfrm>
          <a:off x="947080" y="1028828"/>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90000"/>
            </a:lnSpc>
            <a:spcBef>
              <a:spcPct val="0"/>
            </a:spcBef>
            <a:spcAft>
              <a:spcPct val="35000"/>
            </a:spcAft>
            <a:buNone/>
          </a:pPr>
          <a:r>
            <a:rPr lang="en-US" sz="1900" kern="1200"/>
            <a:t>Thinking “I’m sure they know why they did this, I’m not going to ask.”</a:t>
          </a:r>
        </a:p>
      </dsp:txBody>
      <dsp:txXfrm>
        <a:off x="947080" y="1028828"/>
        <a:ext cx="4659969" cy="819983"/>
      </dsp:txXfrm>
    </dsp:sp>
    <dsp:sp modelId="{9FB816B7-1BDF-4174-947E-4B6C33D33F6F}">
      <dsp:nvSpPr>
        <dsp:cNvPr id="0" name=""/>
        <dsp:cNvSpPr/>
      </dsp:nvSpPr>
      <dsp:spPr>
        <a:xfrm>
          <a:off x="0" y="2053808"/>
          <a:ext cx="5607050" cy="8199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4A734-49AD-4134-8555-A4776DBBE22B}">
      <dsp:nvSpPr>
        <dsp:cNvPr id="0" name=""/>
        <dsp:cNvSpPr/>
      </dsp:nvSpPr>
      <dsp:spPr>
        <a:xfrm>
          <a:off x="248044" y="2238304"/>
          <a:ext cx="450990" cy="450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EBFB89-A4E1-473E-9F3B-80E2E654EEF1}">
      <dsp:nvSpPr>
        <dsp:cNvPr id="0" name=""/>
        <dsp:cNvSpPr/>
      </dsp:nvSpPr>
      <dsp:spPr>
        <a:xfrm>
          <a:off x="947080" y="2053808"/>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90000"/>
            </a:lnSpc>
            <a:spcBef>
              <a:spcPct val="0"/>
            </a:spcBef>
            <a:spcAft>
              <a:spcPct val="35000"/>
            </a:spcAft>
            <a:buNone/>
          </a:pPr>
          <a:r>
            <a:rPr lang="en-US" sz="1900" kern="1200"/>
            <a:t>Inheriting the author's biases. </a:t>
          </a:r>
        </a:p>
      </dsp:txBody>
      <dsp:txXfrm>
        <a:off x="947080" y="2053808"/>
        <a:ext cx="4659969" cy="819983"/>
      </dsp:txXfrm>
    </dsp:sp>
    <dsp:sp modelId="{70510582-14E7-43E3-984A-D7CCAC0E659D}">
      <dsp:nvSpPr>
        <dsp:cNvPr id="0" name=""/>
        <dsp:cNvSpPr/>
      </dsp:nvSpPr>
      <dsp:spPr>
        <a:xfrm>
          <a:off x="0" y="3078787"/>
          <a:ext cx="5607050" cy="8199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7474E-ED63-4005-8A41-24763E5F4143}">
      <dsp:nvSpPr>
        <dsp:cNvPr id="0" name=""/>
        <dsp:cNvSpPr/>
      </dsp:nvSpPr>
      <dsp:spPr>
        <a:xfrm>
          <a:off x="248044" y="3263283"/>
          <a:ext cx="450990" cy="450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91E3C4-E8EB-47FB-B6B7-B2C8CF42A37B}">
      <dsp:nvSpPr>
        <dsp:cNvPr id="0" name=""/>
        <dsp:cNvSpPr/>
      </dsp:nvSpPr>
      <dsp:spPr>
        <a:xfrm>
          <a:off x="947080" y="3078787"/>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90000"/>
            </a:lnSpc>
            <a:spcBef>
              <a:spcPct val="0"/>
            </a:spcBef>
            <a:spcAft>
              <a:spcPct val="35000"/>
            </a:spcAft>
            <a:buNone/>
          </a:pPr>
          <a:r>
            <a:rPr lang="en-US" sz="1900" kern="1200"/>
            <a:t>Putting too much ceremony around code reviews</a:t>
          </a:r>
        </a:p>
      </dsp:txBody>
      <dsp:txXfrm>
        <a:off x="947080" y="3078787"/>
        <a:ext cx="4659969" cy="819983"/>
      </dsp:txXfrm>
    </dsp:sp>
    <dsp:sp modelId="{C467975A-3B7C-46C4-9B0F-CAF5C38D4B70}">
      <dsp:nvSpPr>
        <dsp:cNvPr id="0" name=""/>
        <dsp:cNvSpPr/>
      </dsp:nvSpPr>
      <dsp:spPr>
        <a:xfrm>
          <a:off x="0" y="4103766"/>
          <a:ext cx="5607050" cy="8199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9FB71-DF93-4024-9220-67BB1197F208}">
      <dsp:nvSpPr>
        <dsp:cNvPr id="0" name=""/>
        <dsp:cNvSpPr/>
      </dsp:nvSpPr>
      <dsp:spPr>
        <a:xfrm>
          <a:off x="248044" y="4288263"/>
          <a:ext cx="450990" cy="450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A583A7-4993-42DC-931C-8E9F5C2CF00F}">
      <dsp:nvSpPr>
        <dsp:cNvPr id="0" name=""/>
        <dsp:cNvSpPr/>
      </dsp:nvSpPr>
      <dsp:spPr>
        <a:xfrm>
          <a:off x="947080" y="4103766"/>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90000"/>
            </a:lnSpc>
            <a:spcBef>
              <a:spcPct val="0"/>
            </a:spcBef>
            <a:spcAft>
              <a:spcPct val="35000"/>
            </a:spcAft>
            <a:buNone/>
          </a:pPr>
          <a:r>
            <a:rPr lang="en-US" sz="1900" kern="1200" dirty="0"/>
            <a:t>Thinking “Well it’s done now, its not worth mentioning….”</a:t>
          </a:r>
        </a:p>
      </dsp:txBody>
      <dsp:txXfrm>
        <a:off x="947080" y="4103766"/>
        <a:ext cx="4659969" cy="8199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67AC8-A9C3-4C16-8D83-20DF7CCAB050}">
      <dsp:nvSpPr>
        <dsp:cNvPr id="0" name=""/>
        <dsp:cNvSpPr/>
      </dsp:nvSpPr>
      <dsp:spPr>
        <a:xfrm rot="5400000">
          <a:off x="3502843" y="-1115649"/>
          <a:ext cx="1360437" cy="3937000"/>
        </a:xfrm>
        <a:prstGeom prst="round2SameRect">
          <a:avLst/>
        </a:prstGeom>
        <a:solidFill>
          <a:srgbClr val="EDD7D2"/>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Before it goes to production</a:t>
          </a:r>
        </a:p>
      </dsp:txBody>
      <dsp:txXfrm rot="-5400000">
        <a:off x="2214562" y="239043"/>
        <a:ext cx="3870589" cy="1227615"/>
      </dsp:txXfrm>
    </dsp:sp>
    <dsp:sp modelId="{4FC854A1-E60D-4EE6-A020-CE1F278C9E22}">
      <dsp:nvSpPr>
        <dsp:cNvPr id="0" name=""/>
        <dsp:cNvSpPr/>
      </dsp:nvSpPr>
      <dsp:spPr>
        <a:xfrm>
          <a:off x="0" y="2576"/>
          <a:ext cx="2214562" cy="1700547"/>
        </a:xfrm>
        <a:prstGeom prst="roundRect">
          <a:avLst/>
        </a:prstGeom>
        <a:solidFill>
          <a:srgbClr val="C9673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dirty="0"/>
            <a:t>Good</a:t>
          </a:r>
        </a:p>
      </dsp:txBody>
      <dsp:txXfrm>
        <a:off x="83014" y="85590"/>
        <a:ext cx="2048534" cy="1534519"/>
      </dsp:txXfrm>
    </dsp:sp>
    <dsp:sp modelId="{1E349B84-EF50-45CC-857A-BFEAFBBD86A5}">
      <dsp:nvSpPr>
        <dsp:cNvPr id="0" name=""/>
        <dsp:cNvSpPr/>
      </dsp:nvSpPr>
      <dsp:spPr>
        <a:xfrm rot="5400000">
          <a:off x="3502843" y="669924"/>
          <a:ext cx="1360437" cy="3937000"/>
        </a:xfrm>
        <a:prstGeom prst="round2SameRect">
          <a:avLst/>
        </a:prstGeom>
        <a:solidFill>
          <a:srgbClr val="E0E5E7">
            <a:alpha val="90000"/>
          </a:srgbClr>
        </a:solidFill>
        <a:ln w="12700" cap="flat" cmpd="sng" algn="ctr">
          <a:solidFill>
            <a:schemeClr val="accent2">
              <a:tint val="40000"/>
              <a:alpha val="90000"/>
              <a:hueOff val="-5472993"/>
              <a:satOff val="15661"/>
              <a:lumOff val="-10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Before a QA process begins</a:t>
          </a:r>
        </a:p>
      </dsp:txBody>
      <dsp:txXfrm rot="-5400000">
        <a:off x="2214562" y="2024617"/>
        <a:ext cx="3870589" cy="1227615"/>
      </dsp:txXfrm>
    </dsp:sp>
    <dsp:sp modelId="{46CD096E-F880-4200-8DB3-BB3B04622E55}">
      <dsp:nvSpPr>
        <dsp:cNvPr id="0" name=""/>
        <dsp:cNvSpPr/>
      </dsp:nvSpPr>
      <dsp:spPr>
        <a:xfrm>
          <a:off x="0" y="1788151"/>
          <a:ext cx="2214562" cy="1700547"/>
        </a:xfrm>
        <a:prstGeom prst="round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dirty="0"/>
            <a:t>Better</a:t>
          </a:r>
        </a:p>
      </dsp:txBody>
      <dsp:txXfrm>
        <a:off x="83014" y="1871165"/>
        <a:ext cx="2048534" cy="1534519"/>
      </dsp:txXfrm>
    </dsp:sp>
    <dsp:sp modelId="{E1F20714-689C-4167-93E5-93EB06ECC87D}">
      <dsp:nvSpPr>
        <dsp:cNvPr id="0" name=""/>
        <dsp:cNvSpPr/>
      </dsp:nvSpPr>
      <dsp:spPr>
        <a:xfrm rot="5400000">
          <a:off x="3502843" y="2455499"/>
          <a:ext cx="1360437" cy="3937000"/>
        </a:xfrm>
        <a:prstGeom prst="round2SameRect">
          <a:avLst/>
        </a:prstGeom>
        <a:solidFill>
          <a:srgbClr val="DFEADA"/>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Before the code is merged into the feature branch</a:t>
          </a:r>
        </a:p>
      </dsp:txBody>
      <dsp:txXfrm rot="-5400000">
        <a:off x="2214562" y="3810192"/>
        <a:ext cx="3870589" cy="1227615"/>
      </dsp:txXfrm>
    </dsp:sp>
    <dsp:sp modelId="{62194779-233F-4ED2-812C-44EBECB70DB5}">
      <dsp:nvSpPr>
        <dsp:cNvPr id="0" name=""/>
        <dsp:cNvSpPr/>
      </dsp:nvSpPr>
      <dsp:spPr>
        <a:xfrm>
          <a:off x="28582" y="3537130"/>
          <a:ext cx="2214562" cy="1700547"/>
        </a:xfrm>
        <a:prstGeom prst="roundRect">
          <a:avLst/>
        </a:prstGeom>
        <a:solidFill>
          <a:srgbClr val="7ABC69"/>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kern="1200" dirty="0"/>
            <a:t>Best</a:t>
          </a:r>
        </a:p>
      </dsp:txBody>
      <dsp:txXfrm>
        <a:off x="111596" y="3620144"/>
        <a:ext cx="2048534" cy="1534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4414E-38AC-4484-A723-9864540093A7}">
      <dsp:nvSpPr>
        <dsp:cNvPr id="0" name=""/>
        <dsp:cNvSpPr/>
      </dsp:nvSpPr>
      <dsp:spPr>
        <a:xfrm>
          <a:off x="0" y="2190"/>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B66C8-BC32-4F62-BE80-B9E208EFF61B}">
      <dsp:nvSpPr>
        <dsp:cNvPr id="0" name=""/>
        <dsp:cNvSpPr/>
      </dsp:nvSpPr>
      <dsp:spPr>
        <a:xfrm>
          <a:off x="335773" y="251938"/>
          <a:ext cx="610496" cy="610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4131D8-583C-4D68-9FF9-22A7EE37A804}">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90000"/>
            </a:lnSpc>
            <a:spcBef>
              <a:spcPct val="0"/>
            </a:spcBef>
            <a:spcAft>
              <a:spcPct val="35000"/>
            </a:spcAft>
            <a:buNone/>
          </a:pPr>
          <a:r>
            <a:rPr lang="en-US" sz="2200" kern="1200"/>
            <a:t>Conversation</a:t>
          </a:r>
        </a:p>
      </dsp:txBody>
      <dsp:txXfrm>
        <a:off x="1282042" y="2190"/>
        <a:ext cx="4869520" cy="1109993"/>
      </dsp:txXfrm>
    </dsp:sp>
    <dsp:sp modelId="{39440526-832E-4EE9-AA91-67A02FCC7EFB}">
      <dsp:nvSpPr>
        <dsp:cNvPr id="0" name=""/>
        <dsp:cNvSpPr/>
      </dsp:nvSpPr>
      <dsp:spPr>
        <a:xfrm>
          <a:off x="0" y="1389682"/>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70C0A-5B2A-4183-9192-C45D3A160E4C}">
      <dsp:nvSpPr>
        <dsp:cNvPr id="0" name=""/>
        <dsp:cNvSpPr/>
      </dsp:nvSpPr>
      <dsp:spPr>
        <a:xfrm>
          <a:off x="335773" y="1639430"/>
          <a:ext cx="610496" cy="610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E688B2-4C94-4ECF-AA25-4A350C09731F}">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90000"/>
            </a:lnSpc>
            <a:spcBef>
              <a:spcPct val="0"/>
            </a:spcBef>
            <a:spcAft>
              <a:spcPct val="35000"/>
            </a:spcAft>
            <a:buNone/>
          </a:pPr>
          <a:r>
            <a:rPr lang="en-US" sz="2200" kern="1200"/>
            <a:t>Email</a:t>
          </a:r>
        </a:p>
      </dsp:txBody>
      <dsp:txXfrm>
        <a:off x="1282042" y="1389682"/>
        <a:ext cx="4869520" cy="1109993"/>
      </dsp:txXfrm>
    </dsp:sp>
    <dsp:sp modelId="{31FAAA4F-C793-4ECF-8B3B-249F82AB9BFA}">
      <dsp:nvSpPr>
        <dsp:cNvPr id="0" name=""/>
        <dsp:cNvSpPr/>
      </dsp:nvSpPr>
      <dsp:spPr>
        <a:xfrm>
          <a:off x="0" y="2777174"/>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A5F46-E301-4680-B36B-2DCA30896D38}">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49F27-C901-4D5F-B7F7-50C2474EEC48}">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90000"/>
            </a:lnSpc>
            <a:spcBef>
              <a:spcPct val="0"/>
            </a:spcBef>
            <a:spcAft>
              <a:spcPct val="35000"/>
            </a:spcAft>
            <a:buNone/>
          </a:pPr>
          <a:r>
            <a:rPr lang="en-US" sz="2200" kern="1200"/>
            <a:t>TFS Code review tool</a:t>
          </a:r>
        </a:p>
      </dsp:txBody>
      <dsp:txXfrm>
        <a:off x="1282042" y="2777174"/>
        <a:ext cx="4869520" cy="1109993"/>
      </dsp:txXfrm>
    </dsp:sp>
    <dsp:sp modelId="{E7EE6E7A-F293-4B76-8F41-2C5A51873AA0}">
      <dsp:nvSpPr>
        <dsp:cNvPr id="0" name=""/>
        <dsp:cNvSpPr/>
      </dsp:nvSpPr>
      <dsp:spPr>
        <a:xfrm>
          <a:off x="0" y="4164666"/>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3251B-EDBF-4772-BE1A-85BBF5AF202E}">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163F0-9521-4505-9C4F-096BAE47C514}">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90000"/>
            </a:lnSpc>
            <a:spcBef>
              <a:spcPct val="0"/>
            </a:spcBef>
            <a:spcAft>
              <a:spcPct val="35000"/>
            </a:spcAft>
            <a:buNone/>
          </a:pPr>
          <a:r>
            <a:rPr lang="en-US" sz="2200" kern="1200" dirty="0"/>
            <a:t>Azure Dev Ops - </a:t>
          </a:r>
          <a:r>
            <a:rPr lang="en-US" sz="2200" i="1" kern="1200" dirty="0"/>
            <a:t>Demo</a:t>
          </a:r>
        </a:p>
      </dsp:txBody>
      <dsp:txXfrm>
        <a:off x="1282042" y="4164666"/>
        <a:ext cx="4869520" cy="11099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77C19-3FBD-4545-AEC0-2483D6EA76F9}"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E6D93-D9BE-452D-A20B-38CF6E1DE254}" type="slidenum">
              <a:rPr lang="en-US" smtClean="0"/>
              <a:t>‹#›</a:t>
            </a:fld>
            <a:endParaRPr lang="en-US"/>
          </a:p>
        </p:txBody>
      </p:sp>
    </p:spTree>
    <p:extLst>
      <p:ext uri="{BB962C8B-B14F-4D97-AF65-F5344CB8AC3E}">
        <p14:creationId xmlns:p14="http://schemas.microsoft.com/office/powerpoint/2010/main" val="1358789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martbear.com/learn/code-review/agile-code-review-proces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zone.com/articles/the-most-important-developer-practi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martbear.com/learn/code-review/agile-code-review-proc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odacy.com/blog/how-to-code-review-in-a-pull-reques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a:t>
            </a:fld>
            <a:endParaRPr lang="en-US"/>
          </a:p>
        </p:txBody>
      </p:sp>
    </p:spTree>
    <p:extLst>
      <p:ext uri="{BB962C8B-B14F-4D97-AF65-F5344CB8AC3E}">
        <p14:creationId xmlns:p14="http://schemas.microsoft.com/office/powerpoint/2010/main" val="3313058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17</a:t>
            </a:fld>
            <a:endParaRPr lang="en-US"/>
          </a:p>
        </p:txBody>
      </p:sp>
    </p:spTree>
    <p:extLst>
      <p:ext uri="{BB962C8B-B14F-4D97-AF65-F5344CB8AC3E}">
        <p14:creationId xmlns:p14="http://schemas.microsoft.com/office/powerpoint/2010/main" val="3689330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18</a:t>
            </a:fld>
            <a:endParaRPr lang="en-US"/>
          </a:p>
        </p:txBody>
      </p:sp>
    </p:spTree>
    <p:extLst>
      <p:ext uri="{BB962C8B-B14F-4D97-AF65-F5344CB8AC3E}">
        <p14:creationId xmlns:p14="http://schemas.microsoft.com/office/powerpoint/2010/main" val="161507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19</a:t>
            </a:fld>
            <a:endParaRPr lang="en-US"/>
          </a:p>
        </p:txBody>
      </p:sp>
    </p:spTree>
    <p:extLst>
      <p:ext uri="{BB962C8B-B14F-4D97-AF65-F5344CB8AC3E}">
        <p14:creationId xmlns:p14="http://schemas.microsoft.com/office/powerpoint/2010/main" val="340144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4</a:t>
            </a:fld>
            <a:endParaRPr lang="en-US"/>
          </a:p>
        </p:txBody>
      </p:sp>
    </p:spTree>
    <p:extLst>
      <p:ext uri="{BB962C8B-B14F-4D97-AF65-F5344CB8AC3E}">
        <p14:creationId xmlns:p14="http://schemas.microsoft.com/office/powerpoint/2010/main" val="418424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https://smartbear.com/learn/code-review/agile-code-review-process/</a:t>
            </a:r>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7</a:t>
            </a:fld>
            <a:endParaRPr lang="en-US"/>
          </a:p>
        </p:txBody>
      </p:sp>
    </p:spTree>
    <p:extLst>
      <p:ext uri="{BB962C8B-B14F-4D97-AF65-F5344CB8AC3E}">
        <p14:creationId xmlns:p14="http://schemas.microsoft.com/office/powerpoint/2010/main" val="222455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t>
            </a:r>
          </a:p>
          <a:p>
            <a:r>
              <a:rPr lang="en-US" sz="1200" b="1" i="0" kern="1200" dirty="0">
                <a:solidFill>
                  <a:schemeClr val="tx1"/>
                </a:solidFill>
                <a:effectLst/>
                <a:latin typeface="+mn-lt"/>
                <a:ea typeface="+mn-ea"/>
                <a:cs typeface="+mn-cs"/>
              </a:rPr>
              <a:t> Normalize Failure</a:t>
            </a:r>
          </a:p>
          <a:p>
            <a:r>
              <a:rPr lang="en-US" sz="1200" b="0" i="0" kern="1200" dirty="0">
                <a:solidFill>
                  <a:schemeClr val="tx1"/>
                </a:solidFill>
                <a:effectLst/>
                <a:latin typeface="+mn-lt"/>
                <a:ea typeface="+mn-ea"/>
                <a:cs typeface="+mn-cs"/>
              </a:rPr>
              <a:t>Few things empower newer team members or younger coders more than spotting a bug introduced by a senior developer. It helps everyone realize and accept that everyone makes mistakes. It’s important to understand that failure, mistakes, and bad approaches are just part of being a developer. We need to normalize the failure and discovery process.</a:t>
            </a:r>
          </a:p>
          <a:p>
            <a:r>
              <a:rPr lang="en-US" sz="1200" b="1" i="0" kern="1200" dirty="0">
                <a:solidFill>
                  <a:schemeClr val="tx1"/>
                </a:solidFill>
                <a:effectLst/>
                <a:latin typeface="+mn-lt"/>
                <a:ea typeface="+mn-ea"/>
                <a:cs typeface="+mn-cs"/>
              </a:rPr>
              <a:t>The code review also serves as a safety net which can empower developers to try new things, since they know it will receive adequate verification.</a:t>
            </a:r>
          </a:p>
          <a:p>
            <a:r>
              <a:rPr lang="en-US" sz="1200" b="0" i="0" kern="1200" dirty="0">
                <a:solidFill>
                  <a:schemeClr val="tx1"/>
                </a:solidFill>
                <a:effectLst/>
                <a:latin typeface="+mn-lt"/>
                <a:ea typeface="+mn-ea"/>
                <a:cs typeface="+mn-cs"/>
              </a:rPr>
              <a:t>This is important because those who no longer fear taking risks and making mistakes tend to outgrow and outperform those who only work within their comfort zone.</a:t>
            </a:r>
          </a:p>
          <a:p>
            <a:endParaRPr lang="en-US" sz="1200" b="0" i="0" kern="1200" dirty="0">
              <a:solidFill>
                <a:schemeClr val="tx1"/>
              </a:solidFill>
              <a:effectLst/>
              <a:latin typeface="+mn-lt"/>
              <a:ea typeface="+mn-ea"/>
              <a:cs typeface="+mn-cs"/>
            </a:endParaRPr>
          </a:p>
          <a:p>
            <a:r>
              <a:rPr lang="en-US" dirty="0">
                <a:hlinkClick r:id="rId3"/>
              </a:rPr>
              <a:t>https://dzone.com/articles/the-most-important-developer-practice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8</a:t>
            </a:fld>
            <a:endParaRPr lang="en-US"/>
          </a:p>
        </p:txBody>
      </p:sp>
    </p:spTree>
    <p:extLst>
      <p:ext uri="{BB962C8B-B14F-4D97-AF65-F5344CB8AC3E}">
        <p14:creationId xmlns:p14="http://schemas.microsoft.com/office/powerpoint/2010/main" val="159500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Over-the-shoulder</a:t>
            </a:r>
          </a:p>
          <a:p>
            <a:r>
              <a:rPr lang="en-US" sz="1200" b="0" i="0" kern="1200" dirty="0">
                <a:solidFill>
                  <a:schemeClr val="tx1"/>
                </a:solidFill>
                <a:effectLst/>
                <a:latin typeface="+mn-lt"/>
                <a:ea typeface="+mn-ea"/>
                <a:cs typeface="+mn-cs"/>
              </a:rPr>
              <a:t>This is the easiest technique of all: when it is time for a code review, find a developer and sit down with him or her in front of the code. Face-to-face communication is an easy, high-bandwidth medium for the author’s explanation of the code.</a:t>
            </a:r>
          </a:p>
          <a:p>
            <a:endParaRPr lang="en-US" dirty="0"/>
          </a:p>
          <a:p>
            <a:endParaRPr lang="en-US" dirty="0"/>
          </a:p>
          <a:p>
            <a:r>
              <a:rPr lang="en-US" sz="1200" b="0" i="0" kern="1200" dirty="0">
                <a:solidFill>
                  <a:schemeClr val="tx1"/>
                </a:solidFill>
                <a:effectLst/>
                <a:latin typeface="+mn-lt"/>
                <a:ea typeface="+mn-ea"/>
                <a:cs typeface="+mn-cs"/>
              </a:rPr>
              <a:t>Pair programming.</a:t>
            </a:r>
          </a:p>
          <a:p>
            <a:r>
              <a:rPr lang="en-US" sz="1200" b="0" i="0" kern="1200" dirty="0">
                <a:solidFill>
                  <a:schemeClr val="tx1"/>
                </a:solidFill>
                <a:effectLst/>
                <a:latin typeface="+mn-lt"/>
                <a:ea typeface="+mn-ea"/>
                <a:cs typeface="+mn-cs"/>
              </a:rPr>
              <a:t>A key contribution from the Extreme Programming world is pair programming, which in some ways is a continuous code review. A great way to share expertise and promote the mentoring of more junior developers, pair programming review comes with both high overhead and the risk that the reviewer is too “close” to the code, making the review less effective.</a:t>
            </a:r>
          </a:p>
          <a:p>
            <a:endParaRPr lang="en-US" dirty="0"/>
          </a:p>
          <a:p>
            <a:r>
              <a:rPr lang="en-US" dirty="0">
                <a:hlinkClick r:id="rId3"/>
              </a:rPr>
              <a:t>https://smartbear.com/learn/code-review/agile-code-review-process/</a:t>
            </a:r>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9</a:t>
            </a:fld>
            <a:endParaRPr lang="en-US"/>
          </a:p>
        </p:txBody>
      </p:sp>
    </p:spTree>
    <p:extLst>
      <p:ext uri="{BB962C8B-B14F-4D97-AF65-F5344CB8AC3E}">
        <p14:creationId xmlns:p14="http://schemas.microsoft.com/office/powerpoint/2010/main" val="228568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Assume Best Intentions</a:t>
            </a:r>
          </a:p>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13</a:t>
            </a:fld>
            <a:endParaRPr lang="en-US"/>
          </a:p>
        </p:txBody>
      </p:sp>
    </p:spTree>
    <p:extLst>
      <p:ext uri="{BB962C8B-B14F-4D97-AF65-F5344CB8AC3E}">
        <p14:creationId xmlns:p14="http://schemas.microsoft.com/office/powerpoint/2010/main" val="404973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pull down the code and run it locally to check things out like:</a:t>
            </a:r>
          </a:p>
          <a:p>
            <a:r>
              <a:rPr lang="en-US" dirty="0"/>
              <a:t>	What is the code coverage of the unit tests?</a:t>
            </a:r>
          </a:p>
          <a:p>
            <a:r>
              <a:rPr lang="en-US" dirty="0"/>
              <a:t>	I wonder how this works?  Debugging might help!</a:t>
            </a:r>
          </a:p>
          <a:p>
            <a:r>
              <a:rPr lang="en-US" dirty="0"/>
              <a:t>	Linting checks</a:t>
            </a:r>
          </a:p>
          <a:p>
            <a:endParaRPr lang="en-US" dirty="0"/>
          </a:p>
          <a:p>
            <a:r>
              <a:rPr lang="en-US" dirty="0"/>
              <a:t>Be accountable.</a:t>
            </a:r>
          </a:p>
          <a:p>
            <a:r>
              <a:rPr lang="en-US" dirty="0"/>
              <a:t>	You are putting your name on this code right next to the authors.  Make sure you are confident in it and could take it over when the author wins the lottery.</a:t>
            </a:r>
          </a:p>
          <a:p>
            <a:endParaRPr lang="en-US" dirty="0"/>
          </a:p>
          <a:p>
            <a:r>
              <a:rPr lang="en-US" dirty="0"/>
              <a:t>Review triggers a new idea\approach – bring it to the team!</a:t>
            </a:r>
          </a:p>
          <a:p>
            <a:endParaRPr lang="en-US" dirty="0"/>
          </a:p>
          <a:p>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14</a:t>
            </a:fld>
            <a:endParaRPr lang="en-US"/>
          </a:p>
        </p:txBody>
      </p:sp>
    </p:spTree>
    <p:extLst>
      <p:ext uri="{BB962C8B-B14F-4D97-AF65-F5344CB8AC3E}">
        <p14:creationId xmlns:p14="http://schemas.microsoft.com/office/powerpoint/2010/main" val="152449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Inheriting the author's biases:  Asking for an explanation and not really understanding it but accepting it: </a:t>
            </a:r>
            <a:r>
              <a:rPr lang="en-US" b="0" dirty="0"/>
              <a:t>t</a:t>
            </a:r>
            <a:r>
              <a:rPr lang="en-US" sz="1200" b="0" i="0" kern="1200" dirty="0">
                <a:solidFill>
                  <a:schemeClr val="tx1"/>
                </a:solidFill>
                <a:effectLst/>
                <a:latin typeface="+mn-lt"/>
                <a:ea typeface="+mn-ea"/>
                <a:cs typeface="+mn-cs"/>
              </a:rPr>
              <a:t>hen you don’t understand what a part of the new code does, what do you do? You ask the author. And then he or she explains this part and then the rest. Now you’re reviewing the code with the author. You will inherit the author’s biases. Everything you read is within the lens of the author’s view, making you understand things you will not understand next time you read them unless you remember the explanation. And you might even agree with things you would not to, due to context.  Source: </a:t>
            </a:r>
            <a:r>
              <a:rPr lang="en-US" dirty="0">
                <a:hlinkClick r:id="rId3"/>
              </a:rPr>
              <a:t>https://www.codacy.com/blog/how-to-code-review-in-a-pull-request/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 much ceremony\in flexible around it and it will take too much time and get dropped form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Broken Windows Theory:</a:t>
            </a:r>
          </a:p>
          <a:p>
            <a:r>
              <a:rPr lang="en-US" sz="1200" b="0" i="1" kern="1200" dirty="0">
                <a:solidFill>
                  <a:schemeClr val="tx1"/>
                </a:solidFill>
                <a:effectLst/>
                <a:latin typeface="+mn-lt"/>
                <a:ea typeface="+mn-ea"/>
                <a:cs typeface="+mn-cs"/>
              </a:rPr>
              <a:t>In inner cities, some buildings are beautiful and clean, while others are rotting hulks. Why? Researchers in the field of crime and urban decay discovered a fascinating trigger mechanism, one that very quickly turns a clean, intact, inhabited building into a smashed and abandoned derelict: a broken window. </a:t>
            </a:r>
            <a:r>
              <a:rPr lang="en-US" sz="1200" b="1" i="1" kern="1200" dirty="0">
                <a:solidFill>
                  <a:schemeClr val="tx1"/>
                </a:solidFill>
                <a:effectLst/>
                <a:latin typeface="+mn-lt"/>
                <a:ea typeface="+mn-ea"/>
                <a:cs typeface="+mn-cs"/>
              </a:rPr>
              <a:t>One broken window, left unrepaired for any substantial length of time, instills in the inhabitants of the building a sense of abandonment -- a sense that the powers that be don't care about the building.</a:t>
            </a:r>
            <a:r>
              <a:rPr lang="en-US" sz="1200" b="0" i="1" kern="1200" dirty="0">
                <a:solidFill>
                  <a:schemeClr val="tx1"/>
                </a:solidFill>
                <a:effectLst/>
                <a:latin typeface="+mn-lt"/>
                <a:ea typeface="+mn-ea"/>
                <a:cs typeface="+mn-cs"/>
              </a:rPr>
              <a:t> So another window gets broken. People start littering. Graffiti appears. Serious structural damage begins. In a relatively short space of time, the building becomes damaged beyond the owner's desire to fix it. and the sense of abandonment becomes reality.</a:t>
            </a:r>
          </a:p>
          <a:p>
            <a:r>
              <a:rPr lang="en-US" sz="1200" b="0" i="1" kern="1200" dirty="0">
                <a:solidFill>
                  <a:schemeClr val="tx1"/>
                </a:solidFill>
                <a:effectLst/>
                <a:latin typeface="+mn-lt"/>
                <a:ea typeface="+mn-ea"/>
                <a:cs typeface="+mn-cs"/>
              </a:rPr>
              <a:t>The "Broken Window Theory" has inspired police departments in New York and other major cities to crack down on the small stuff in order to keep out the big stuff. It works: keeping on top of broken windows, graffiti, and other small infractions has reduced the serious crime level.</a:t>
            </a:r>
          </a:p>
          <a:p>
            <a:r>
              <a:rPr lang="en-US" sz="1200" b="0" i="1" kern="1200" dirty="0">
                <a:solidFill>
                  <a:schemeClr val="tx1"/>
                </a:solidFill>
                <a:effectLst/>
                <a:latin typeface="+mn-lt"/>
                <a:ea typeface="+mn-ea"/>
                <a:cs typeface="+mn-cs"/>
              </a:rPr>
              <a:t>Don't leave "broken windows" (bad designs, wrong decisions, or poor code) unrepaired. Fix each one as soon as it is discovered. If there is insufficient time to fix it properly, then board it up. Perhaps you can comment out the offending code, or display a "Not Implemented" message, or substitute dummy data instead. Take some action to prevent further damage and to show that you're on top of the situation.</a:t>
            </a:r>
          </a:p>
          <a:p>
            <a:r>
              <a:rPr lang="en-US" sz="1200" b="0" i="1" kern="1200" dirty="0">
                <a:solidFill>
                  <a:schemeClr val="tx1"/>
                </a:solidFill>
                <a:effectLst/>
                <a:latin typeface="+mn-lt"/>
                <a:ea typeface="+mn-ea"/>
                <a:cs typeface="+mn-cs"/>
              </a:rPr>
              <a:t>We've seen clean, functional systems deteriorate pretty quickly once windows start breaking. There are other factors that can contribute to software rot, and we'll touch on some of them elsewhere, but neglect accelerates the rot faster than any other factor.</a:t>
            </a:r>
          </a:p>
          <a:p>
            <a:r>
              <a:rPr lang="en-US" sz="1200" b="0" i="1" kern="1200" dirty="0">
                <a:solidFill>
                  <a:schemeClr val="tx1"/>
                </a:solidFill>
                <a:effectLst/>
                <a:latin typeface="+mn-lt"/>
                <a:ea typeface="+mn-ea"/>
                <a:cs typeface="+mn-cs"/>
              </a:rPr>
              <a:t>You may be thinking that no one has the time to go around cleaning up all the broken glass of a project. If you continue to think like that, then you'd better plan on getting a dumpster, or moving to another neighborhood. Don't let entropy win.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sz="1200" b="0" i="0" kern="1200" dirty="0">
                <a:solidFill>
                  <a:schemeClr val="tx1"/>
                </a:solidFill>
                <a:effectLst/>
                <a:latin typeface="+mn-lt"/>
                <a:ea typeface="+mn-ea"/>
                <a:cs typeface="+mn-cs"/>
              </a:rPr>
              <a:t>The Pragmatic Programmer</a:t>
            </a:r>
            <a:endParaRPr lang="en-US" dirty="0"/>
          </a:p>
        </p:txBody>
      </p:sp>
      <p:sp>
        <p:nvSpPr>
          <p:cNvPr id="4" name="Slide Number Placeholder 3"/>
          <p:cNvSpPr>
            <a:spLocks noGrp="1"/>
          </p:cNvSpPr>
          <p:nvPr>
            <p:ph type="sldNum" sz="quarter" idx="5"/>
          </p:nvPr>
        </p:nvSpPr>
        <p:spPr/>
        <p:txBody>
          <a:bodyPr/>
          <a:lstStyle/>
          <a:p>
            <a:fld id="{69AE6D93-D9BE-452D-A20B-38CF6E1DE254}" type="slidenum">
              <a:rPr lang="en-US" smtClean="0"/>
              <a:t>15</a:t>
            </a:fld>
            <a:endParaRPr lang="en-US"/>
          </a:p>
        </p:txBody>
      </p:sp>
    </p:spTree>
    <p:extLst>
      <p:ext uri="{BB962C8B-B14F-4D97-AF65-F5344CB8AC3E}">
        <p14:creationId xmlns:p14="http://schemas.microsoft.com/office/powerpoint/2010/main" val="115672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later you wait the more code there is going to be to review</a:t>
            </a:r>
          </a:p>
        </p:txBody>
      </p:sp>
      <p:sp>
        <p:nvSpPr>
          <p:cNvPr id="4" name="Slide Number Placeholder 3"/>
          <p:cNvSpPr>
            <a:spLocks noGrp="1"/>
          </p:cNvSpPr>
          <p:nvPr>
            <p:ph type="sldNum" sz="quarter" idx="5"/>
          </p:nvPr>
        </p:nvSpPr>
        <p:spPr/>
        <p:txBody>
          <a:bodyPr/>
          <a:lstStyle/>
          <a:p>
            <a:fld id="{69AE6D93-D9BE-452D-A20B-38CF6E1DE254}" type="slidenum">
              <a:rPr lang="en-US" smtClean="0"/>
              <a:t>16</a:t>
            </a:fld>
            <a:endParaRPr lang="en-US"/>
          </a:p>
        </p:txBody>
      </p:sp>
    </p:spTree>
    <p:extLst>
      <p:ext uri="{BB962C8B-B14F-4D97-AF65-F5344CB8AC3E}">
        <p14:creationId xmlns:p14="http://schemas.microsoft.com/office/powerpoint/2010/main" val="59712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www.evoketechnologies.com/blog/code-review-checklist-perform-effective-code-reviews/"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53.png"/><Relationship Id="rId7" Type="http://schemas.openxmlformats.org/officeDocument/2006/relationships/hyperlink" Target="https://creativecommons.org/licenses/by-nc-nd/3.0/"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flickr.com/photos/damienpollet/5048830734" TargetMode="External"/><Relationship Id="rId5" Type="http://schemas.openxmlformats.org/officeDocument/2006/relationships/image" Target="../media/image54.jpg"/><Relationship Id="rId4" Type="http://schemas.openxmlformats.org/officeDocument/2006/relationships/hyperlink" Target="https://karavansara.live/2017/04/07/the-desert-island-whatever-part-two-music/" TargetMode="External"/><Relationship Id="rId9" Type="http://schemas.openxmlformats.org/officeDocument/2006/relationships/hyperlink" Target="https://github.com/eagroom/That_2021_CodeRevie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de_re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smartbear.com/learn/code-review/agile-code-review-process/"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ode_review"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32B9-EB2E-4731-98D7-2B50043165C5}"/>
              </a:ext>
            </a:extLst>
          </p:cNvPr>
          <p:cNvSpPr>
            <a:spLocks noGrp="1"/>
          </p:cNvSpPr>
          <p:nvPr>
            <p:ph type="ctrTitle"/>
          </p:nvPr>
        </p:nvSpPr>
        <p:spPr/>
        <p:txBody>
          <a:bodyPr/>
          <a:lstStyle/>
          <a:p>
            <a:r>
              <a:rPr lang="en-US" dirty="0"/>
              <a:t>The Anatomy of:</a:t>
            </a:r>
            <a:br>
              <a:rPr lang="en-US" dirty="0"/>
            </a:br>
            <a:r>
              <a:rPr lang="en-US" dirty="0"/>
              <a:t> a Good Code Review</a:t>
            </a:r>
          </a:p>
        </p:txBody>
      </p:sp>
      <p:sp>
        <p:nvSpPr>
          <p:cNvPr id="3" name="Subtitle 2">
            <a:extLst>
              <a:ext uri="{FF2B5EF4-FFF2-40B4-BE49-F238E27FC236}">
                <a16:creationId xmlns:a16="http://schemas.microsoft.com/office/drawing/2014/main" id="{6E8DDDA0-3C8B-45A0-B206-76941AD2162D}"/>
              </a:ext>
            </a:extLst>
          </p:cNvPr>
          <p:cNvSpPr>
            <a:spLocks noGrp="1"/>
          </p:cNvSpPr>
          <p:nvPr>
            <p:ph type="subTitle" idx="1"/>
          </p:nvPr>
        </p:nvSpPr>
        <p:spPr/>
        <p:txBody>
          <a:bodyPr/>
          <a:lstStyle/>
          <a:p>
            <a:r>
              <a:rPr lang="en-US" dirty="0"/>
              <a:t>Elizabeth Groom – That Conference </a:t>
            </a:r>
            <a:r>
              <a:rPr lang="en-US" strike="sngStrike" dirty="0"/>
              <a:t>2020 </a:t>
            </a:r>
            <a:r>
              <a:rPr lang="en-US" dirty="0"/>
              <a:t>2021</a:t>
            </a:r>
          </a:p>
        </p:txBody>
      </p:sp>
    </p:spTree>
    <p:extLst>
      <p:ext uri="{BB962C8B-B14F-4D97-AF65-F5344CB8AC3E}">
        <p14:creationId xmlns:p14="http://schemas.microsoft.com/office/powerpoint/2010/main" val="249586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ABA9-0EB0-43DF-875D-02AC47B74805}"/>
              </a:ext>
            </a:extLst>
          </p:cNvPr>
          <p:cNvSpPr>
            <a:spLocks noGrp="1"/>
          </p:cNvSpPr>
          <p:nvPr>
            <p:ph type="title"/>
          </p:nvPr>
        </p:nvSpPr>
        <p:spPr>
          <a:xfrm>
            <a:off x="2231136" y="964692"/>
            <a:ext cx="7729728" cy="1188720"/>
          </a:xfrm>
        </p:spPr>
        <p:txBody>
          <a:bodyPr>
            <a:normAutofit/>
          </a:bodyPr>
          <a:lstStyle/>
          <a:p>
            <a:r>
              <a:rPr lang="en-US" dirty="0"/>
              <a:t>Code review roles</a:t>
            </a:r>
          </a:p>
        </p:txBody>
      </p:sp>
      <p:graphicFrame>
        <p:nvGraphicFramePr>
          <p:cNvPr id="5" name="Content Placeholder 2">
            <a:extLst>
              <a:ext uri="{FF2B5EF4-FFF2-40B4-BE49-F238E27FC236}">
                <a16:creationId xmlns:a16="http://schemas.microsoft.com/office/drawing/2014/main" id="{BB92903C-75BD-47DD-8EA0-5377A732F51B}"/>
              </a:ext>
            </a:extLst>
          </p:cNvPr>
          <p:cNvGraphicFramePr>
            <a:graphicFrameLocks noGrp="1"/>
          </p:cNvGraphicFramePr>
          <p:nvPr>
            <p:ph idx="1"/>
            <p:extLst>
              <p:ext uri="{D42A27DB-BD31-4B8C-83A1-F6EECF244321}">
                <p14:modId xmlns:p14="http://schemas.microsoft.com/office/powerpoint/2010/main" val="2772730061"/>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96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D914-6E3A-488A-A8D6-8C43B2813CF9}"/>
              </a:ext>
            </a:extLst>
          </p:cNvPr>
          <p:cNvSpPr>
            <a:spLocks noGrp="1"/>
          </p:cNvSpPr>
          <p:nvPr>
            <p:ph type="title"/>
          </p:nvPr>
        </p:nvSpPr>
        <p:spPr>
          <a:xfrm>
            <a:off x="5381807" y="964692"/>
            <a:ext cx="5894832" cy="1188720"/>
          </a:xfrm>
        </p:spPr>
        <p:txBody>
          <a:bodyPr>
            <a:normAutofit/>
          </a:bodyPr>
          <a:lstStyle/>
          <a:p>
            <a:r>
              <a:rPr lang="en-US" dirty="0"/>
              <a:t>Author</a:t>
            </a:r>
          </a:p>
        </p:txBody>
      </p:sp>
      <p:sp>
        <p:nvSpPr>
          <p:cNvPr id="14" name="Rectangle 9">
            <a:extLst>
              <a:ext uri="{FF2B5EF4-FFF2-40B4-BE49-F238E27FC236}">
                <a16:creationId xmlns:a16="http://schemas.microsoft.com/office/drawing/2014/main" id="{C7EC7370-FF9F-4131-8812-2123F5D9D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A3377563-4FF6-4DD0-B84A-CFBB8D783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Quotes">
            <a:extLst>
              <a:ext uri="{FF2B5EF4-FFF2-40B4-BE49-F238E27FC236}">
                <a16:creationId xmlns:a16="http://schemas.microsoft.com/office/drawing/2014/main" id="{6354FC81-6819-411E-8B14-861E8B62A0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499" y="1768763"/>
            <a:ext cx="3328416" cy="3328416"/>
          </a:xfrm>
          <a:prstGeom prst="rect">
            <a:avLst/>
          </a:prstGeom>
        </p:spPr>
      </p:pic>
      <p:sp>
        <p:nvSpPr>
          <p:cNvPr id="3" name="Content Placeholder 2">
            <a:extLst>
              <a:ext uri="{FF2B5EF4-FFF2-40B4-BE49-F238E27FC236}">
                <a16:creationId xmlns:a16="http://schemas.microsoft.com/office/drawing/2014/main" id="{F2956ACD-251F-4633-91F2-5115068A85E8}"/>
              </a:ext>
            </a:extLst>
          </p:cNvPr>
          <p:cNvSpPr>
            <a:spLocks noGrp="1"/>
          </p:cNvSpPr>
          <p:nvPr>
            <p:ph idx="1"/>
          </p:nvPr>
        </p:nvSpPr>
        <p:spPr>
          <a:xfrm>
            <a:off x="5380378" y="2638044"/>
            <a:ext cx="5963317" cy="3263206"/>
          </a:xfrm>
        </p:spPr>
        <p:txBody>
          <a:bodyPr>
            <a:normAutofit/>
          </a:bodyPr>
          <a:lstStyle/>
          <a:p>
            <a:r>
              <a:rPr lang="en-US" b="1" dirty="0"/>
              <a:t>Who:  </a:t>
            </a:r>
            <a:r>
              <a:rPr lang="en-US" dirty="0"/>
              <a:t>Writer(s) of the code</a:t>
            </a:r>
          </a:p>
          <a:p>
            <a:r>
              <a:rPr lang="en-US" b="1" dirty="0"/>
              <a:t>Responsibilities: </a:t>
            </a:r>
          </a:p>
          <a:p>
            <a:pPr lvl="1"/>
            <a:r>
              <a:rPr lang="en-US" dirty="0"/>
              <a:t>Write readable, testable code you are proud of</a:t>
            </a:r>
          </a:p>
          <a:p>
            <a:pPr lvl="1"/>
            <a:r>
              <a:rPr lang="en-US" dirty="0"/>
              <a:t>Create a clear concise statement of what you wrote and why</a:t>
            </a:r>
          </a:p>
          <a:p>
            <a:pPr lvl="1"/>
            <a:r>
              <a:rPr lang="en-US" dirty="0"/>
              <a:t>Clearly relate the code to a requirement from the client</a:t>
            </a:r>
          </a:p>
          <a:p>
            <a:pPr lvl="1"/>
            <a:r>
              <a:rPr lang="en-US" dirty="0"/>
              <a:t>Prepare for the review, being ready to answer questions and demo the code</a:t>
            </a:r>
          </a:p>
          <a:p>
            <a:pPr lvl="1"/>
            <a:endParaRPr lang="en-US" dirty="0"/>
          </a:p>
          <a:p>
            <a:endParaRPr lang="en-US" dirty="0"/>
          </a:p>
        </p:txBody>
      </p:sp>
    </p:spTree>
    <p:extLst>
      <p:ext uri="{BB962C8B-B14F-4D97-AF65-F5344CB8AC3E}">
        <p14:creationId xmlns:p14="http://schemas.microsoft.com/office/powerpoint/2010/main" val="76000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8FDF-9334-4826-80DA-1B0FFAF6C26E}"/>
              </a:ext>
            </a:extLst>
          </p:cNvPr>
          <p:cNvSpPr>
            <a:spLocks noGrp="1"/>
          </p:cNvSpPr>
          <p:nvPr>
            <p:ph type="title"/>
          </p:nvPr>
        </p:nvSpPr>
        <p:spPr/>
        <p:txBody>
          <a:bodyPr/>
          <a:lstStyle/>
          <a:p>
            <a:r>
              <a:rPr lang="en-US" dirty="0"/>
              <a:t>Reviewer</a:t>
            </a:r>
          </a:p>
        </p:txBody>
      </p:sp>
      <p:sp>
        <p:nvSpPr>
          <p:cNvPr id="3" name="Content Placeholder 2">
            <a:extLst>
              <a:ext uri="{FF2B5EF4-FFF2-40B4-BE49-F238E27FC236}">
                <a16:creationId xmlns:a16="http://schemas.microsoft.com/office/drawing/2014/main" id="{A9A50519-A199-4137-B877-5A68627602B0}"/>
              </a:ext>
            </a:extLst>
          </p:cNvPr>
          <p:cNvSpPr>
            <a:spLocks noGrp="1"/>
          </p:cNvSpPr>
          <p:nvPr>
            <p:ph idx="1"/>
          </p:nvPr>
        </p:nvSpPr>
        <p:spPr/>
        <p:txBody>
          <a:bodyPr>
            <a:normAutofit lnSpcReduction="10000"/>
          </a:bodyPr>
          <a:lstStyle/>
          <a:p>
            <a:pPr marL="0" indent="0">
              <a:buNone/>
            </a:pPr>
            <a:r>
              <a:rPr lang="en-US" b="1" dirty="0"/>
              <a:t>Responsibilities</a:t>
            </a:r>
            <a:r>
              <a:rPr lang="en-US" dirty="0"/>
              <a:t>: </a:t>
            </a:r>
          </a:p>
          <a:p>
            <a:r>
              <a:rPr lang="en-US" dirty="0"/>
              <a:t>Look through the code, looking for:</a:t>
            </a:r>
          </a:p>
          <a:p>
            <a:pPr lvl="1"/>
            <a:r>
              <a:rPr lang="en-US" dirty="0"/>
              <a:t>Design flaws </a:t>
            </a:r>
          </a:p>
          <a:p>
            <a:pPr lvl="1"/>
            <a:r>
              <a:rPr lang="en-US" dirty="0"/>
              <a:t>Logic Errors</a:t>
            </a:r>
          </a:p>
          <a:p>
            <a:pPr lvl="1"/>
            <a:r>
              <a:rPr lang="en-US" dirty="0"/>
              <a:t>Memory leaks</a:t>
            </a:r>
          </a:p>
          <a:p>
            <a:pPr lvl="1"/>
            <a:r>
              <a:rPr lang="en-US" dirty="0"/>
              <a:t>Possible performance issues</a:t>
            </a:r>
          </a:p>
          <a:p>
            <a:pPr lvl="1"/>
            <a:r>
              <a:rPr lang="en-US" dirty="0"/>
              <a:t>Does it meet the client’s requirements</a:t>
            </a:r>
          </a:p>
          <a:p>
            <a:pPr lvl="1"/>
            <a:r>
              <a:rPr lang="en-US" dirty="0"/>
              <a:t>Does it meet the  Architectural Design</a:t>
            </a:r>
          </a:p>
          <a:p>
            <a:pPr lvl="1"/>
            <a:r>
              <a:rPr lang="en-US" dirty="0"/>
              <a:t>Automated tests written cover the new code</a:t>
            </a:r>
          </a:p>
          <a:p>
            <a:pPr lvl="1"/>
            <a:r>
              <a:rPr lang="en-US" dirty="0"/>
              <a:t>Code Maintainability</a:t>
            </a:r>
          </a:p>
          <a:p>
            <a:pPr lvl="1"/>
            <a:r>
              <a:rPr lang="en-US" dirty="0"/>
              <a:t>Code Readability</a:t>
            </a:r>
          </a:p>
          <a:p>
            <a:pPr lvl="1"/>
            <a:r>
              <a:rPr lang="en-US" dirty="0"/>
              <a:t>Security Vulnerabilities</a:t>
            </a:r>
          </a:p>
          <a:p>
            <a:pPr lvl="1"/>
            <a:r>
              <a:rPr lang="en-US" dirty="0"/>
              <a:t>Coding Standards like SOLID and  DRY principles</a:t>
            </a:r>
          </a:p>
          <a:p>
            <a:r>
              <a:rPr lang="en-US" dirty="0"/>
              <a:t>Add comments to areas of the code that you see as needing attention</a:t>
            </a:r>
          </a:p>
          <a:p>
            <a:endParaRPr lang="en-US" dirty="0"/>
          </a:p>
        </p:txBody>
      </p:sp>
      <p:sp>
        <p:nvSpPr>
          <p:cNvPr id="4" name="Text Placeholder 3">
            <a:extLst>
              <a:ext uri="{FF2B5EF4-FFF2-40B4-BE49-F238E27FC236}">
                <a16:creationId xmlns:a16="http://schemas.microsoft.com/office/drawing/2014/main" id="{382A417E-AE99-4EB1-A4DE-BD43FEC29C11}"/>
              </a:ext>
            </a:extLst>
          </p:cNvPr>
          <p:cNvSpPr>
            <a:spLocks noGrp="1"/>
          </p:cNvSpPr>
          <p:nvPr>
            <p:ph type="body" sz="half" idx="2"/>
          </p:nvPr>
        </p:nvSpPr>
        <p:spPr/>
        <p:txBody>
          <a:bodyPr/>
          <a:lstStyle/>
          <a:p>
            <a:r>
              <a:rPr lang="en-US" b="1" dirty="0"/>
              <a:t>Who:  </a:t>
            </a:r>
            <a:r>
              <a:rPr lang="en-US" dirty="0"/>
              <a:t>Any other team member(s) that was involved in the planning of the work item or can be spun up.</a:t>
            </a:r>
          </a:p>
          <a:p>
            <a:endParaRPr lang="en-US" dirty="0"/>
          </a:p>
        </p:txBody>
      </p:sp>
    </p:spTree>
    <p:extLst>
      <p:ext uri="{BB962C8B-B14F-4D97-AF65-F5344CB8AC3E}">
        <p14:creationId xmlns:p14="http://schemas.microsoft.com/office/powerpoint/2010/main" val="181847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FAF-FF78-4855-8F2D-759446017E94}"/>
              </a:ext>
            </a:extLst>
          </p:cNvPr>
          <p:cNvSpPr>
            <a:spLocks noGrp="1"/>
          </p:cNvSpPr>
          <p:nvPr>
            <p:ph type="title"/>
          </p:nvPr>
        </p:nvSpPr>
        <p:spPr>
          <a:xfrm>
            <a:off x="2231136" y="964692"/>
            <a:ext cx="7729728" cy="1188720"/>
          </a:xfrm>
        </p:spPr>
        <p:txBody>
          <a:bodyPr>
            <a:normAutofit/>
          </a:bodyPr>
          <a:lstStyle/>
          <a:p>
            <a:r>
              <a:rPr lang="en-US"/>
              <a:t>How to be a good reviewer</a:t>
            </a:r>
            <a:endParaRPr lang="en-US" dirty="0"/>
          </a:p>
        </p:txBody>
      </p:sp>
      <p:sp>
        <p:nvSpPr>
          <p:cNvPr id="14" name="Rectangle 9">
            <a:extLst>
              <a:ext uri="{FF2B5EF4-FFF2-40B4-BE49-F238E27FC236}">
                <a16:creationId xmlns:a16="http://schemas.microsoft.com/office/drawing/2014/main" id="{F0E0B566-D1DA-4DCF-98AE-8A9080ACE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247" y="2743200"/>
            <a:ext cx="2445458"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0E4990F-F707-4516-A1D3-55BDB80D6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68844" y="2906589"/>
            <a:ext cx="2112264" cy="2670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ard Room">
            <a:extLst>
              <a:ext uri="{FF2B5EF4-FFF2-40B4-BE49-F238E27FC236}">
                <a16:creationId xmlns:a16="http://schemas.microsoft.com/office/drawing/2014/main" id="{921926C7-1C81-4C5B-AC18-7256A3E92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3436" y="3350073"/>
            <a:ext cx="1783080" cy="1783080"/>
          </a:xfrm>
          <a:prstGeom prst="rect">
            <a:avLst/>
          </a:prstGeom>
        </p:spPr>
      </p:pic>
      <p:sp>
        <p:nvSpPr>
          <p:cNvPr id="16" name="Content Placeholder 2">
            <a:extLst>
              <a:ext uri="{FF2B5EF4-FFF2-40B4-BE49-F238E27FC236}">
                <a16:creationId xmlns:a16="http://schemas.microsoft.com/office/drawing/2014/main" id="{D2B4E8BB-C772-4A1B-93B8-A233F6682FDE}"/>
              </a:ext>
            </a:extLst>
          </p:cNvPr>
          <p:cNvSpPr>
            <a:spLocks noGrp="1"/>
          </p:cNvSpPr>
          <p:nvPr>
            <p:ph idx="1"/>
          </p:nvPr>
        </p:nvSpPr>
        <p:spPr>
          <a:xfrm>
            <a:off x="5138928" y="2638044"/>
            <a:ext cx="5586222" cy="3101983"/>
          </a:xfrm>
        </p:spPr>
        <p:txBody>
          <a:bodyPr>
            <a:normAutofit/>
          </a:bodyPr>
          <a:lstStyle/>
          <a:p>
            <a:r>
              <a:rPr lang="en-US" sz="2800" dirty="0"/>
              <a:t>Be Considerate and Constructive</a:t>
            </a:r>
          </a:p>
          <a:p>
            <a:r>
              <a:rPr lang="en-US" sz="2800" dirty="0"/>
              <a:t>Take it Seriously and Be Thoughtful</a:t>
            </a:r>
          </a:p>
          <a:p>
            <a:r>
              <a:rPr lang="en-US" sz="2800" dirty="0"/>
              <a:t>Ask Questions</a:t>
            </a:r>
          </a:p>
          <a:p>
            <a:r>
              <a:rPr lang="en-US" sz="2800" dirty="0"/>
              <a:t>Be Timely</a:t>
            </a:r>
          </a:p>
        </p:txBody>
      </p:sp>
    </p:spTree>
    <p:extLst>
      <p:ext uri="{BB962C8B-B14F-4D97-AF65-F5344CB8AC3E}">
        <p14:creationId xmlns:p14="http://schemas.microsoft.com/office/powerpoint/2010/main" val="192036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A31C9BF-6DA6-4A32-A414-2F20A7EEBC0C}"/>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fontScale="90000"/>
          </a:bodyPr>
          <a:lstStyle/>
          <a:p>
            <a:r>
              <a:rPr lang="en-US" dirty="0">
                <a:solidFill>
                  <a:schemeClr val="bg1"/>
                </a:solidFill>
              </a:rPr>
              <a:t>Going from a </a:t>
            </a:r>
            <a:r>
              <a:rPr lang="en-US" b="1" dirty="0">
                <a:solidFill>
                  <a:schemeClr val="bg1"/>
                </a:solidFill>
              </a:rPr>
              <a:t>good</a:t>
            </a:r>
            <a:r>
              <a:rPr lang="en-US" dirty="0">
                <a:solidFill>
                  <a:schemeClr val="bg1"/>
                </a:solidFill>
              </a:rPr>
              <a:t> reviewer to </a:t>
            </a:r>
            <a:r>
              <a:rPr lang="en-US" b="1" dirty="0">
                <a:solidFill>
                  <a:schemeClr val="bg1"/>
                </a:solidFill>
              </a:rPr>
              <a:t>great</a:t>
            </a:r>
          </a:p>
        </p:txBody>
      </p:sp>
      <p:sp>
        <p:nvSpPr>
          <p:cNvPr id="3" name="Content Placeholder 2">
            <a:extLst>
              <a:ext uri="{FF2B5EF4-FFF2-40B4-BE49-F238E27FC236}">
                <a16:creationId xmlns:a16="http://schemas.microsoft.com/office/drawing/2014/main" id="{51FBCDE9-18A7-453C-8EB6-FC32E13DCC0D}"/>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dirty="0">
                <a:solidFill>
                  <a:schemeClr val="bg1"/>
                </a:solidFill>
              </a:rPr>
              <a:t>If you don't understand or wonder why something was done a certain way ask!</a:t>
            </a:r>
          </a:p>
          <a:p>
            <a:r>
              <a:rPr lang="en-US" dirty="0">
                <a:solidFill>
                  <a:schemeClr val="bg1"/>
                </a:solidFill>
              </a:rPr>
              <a:t>You can to pull down the code and run it locally to check things out.</a:t>
            </a:r>
          </a:p>
          <a:p>
            <a:r>
              <a:rPr lang="en-US" dirty="0">
                <a:solidFill>
                  <a:schemeClr val="bg1"/>
                </a:solidFill>
              </a:rPr>
              <a:t>Be involved enough to be able to take ownership of the code.</a:t>
            </a:r>
          </a:p>
        </p:txBody>
      </p:sp>
      <p:pic>
        <p:nvPicPr>
          <p:cNvPr id="7" name="Picture 2" descr="Code Review Checklist - Expert Code Reviewer">
            <a:extLst>
              <a:ext uri="{FF2B5EF4-FFF2-40B4-BE49-F238E27FC236}">
                <a16:creationId xmlns:a16="http://schemas.microsoft.com/office/drawing/2014/main" id="{22ED9F5D-9243-4AAF-A7E3-F3B0B0984DE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5297763" y="1506235"/>
            <a:ext cx="6250769" cy="36846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6665B9-62F6-42E5-88AA-8F8A3DCC53DC}"/>
              </a:ext>
            </a:extLst>
          </p:cNvPr>
          <p:cNvSpPr txBox="1"/>
          <p:nvPr/>
        </p:nvSpPr>
        <p:spPr>
          <a:xfrm>
            <a:off x="7753350" y="6229350"/>
            <a:ext cx="4438650" cy="338554"/>
          </a:xfrm>
          <a:prstGeom prst="rect">
            <a:avLst/>
          </a:prstGeom>
          <a:noFill/>
        </p:spPr>
        <p:txBody>
          <a:bodyPr wrap="square" rtlCol="0">
            <a:spAutoFit/>
          </a:bodyPr>
          <a:lstStyle/>
          <a:p>
            <a:r>
              <a:rPr lang="en-US" sz="1600" dirty="0">
                <a:hlinkClick r:id="rId4"/>
              </a:rPr>
              <a:t>Image Source: Details Code Review Checklist</a:t>
            </a:r>
            <a:endParaRPr lang="en-US" sz="1600" dirty="0"/>
          </a:p>
        </p:txBody>
      </p:sp>
    </p:spTree>
    <p:extLst>
      <p:ext uri="{BB962C8B-B14F-4D97-AF65-F5344CB8AC3E}">
        <p14:creationId xmlns:p14="http://schemas.microsoft.com/office/powerpoint/2010/main" val="249677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9A355-5EA5-498C-949D-3D15BFACEE26}"/>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Traps to avoid</a:t>
            </a:r>
          </a:p>
        </p:txBody>
      </p:sp>
      <p:graphicFrame>
        <p:nvGraphicFramePr>
          <p:cNvPr id="5" name="Content Placeholder 2">
            <a:extLst>
              <a:ext uri="{FF2B5EF4-FFF2-40B4-BE49-F238E27FC236}">
                <a16:creationId xmlns:a16="http://schemas.microsoft.com/office/drawing/2014/main" id="{4DE83B42-6044-48C8-87D1-DD19C1AE2E14}"/>
              </a:ext>
            </a:extLst>
          </p:cNvPr>
          <p:cNvGraphicFramePr>
            <a:graphicFrameLocks noGrp="1"/>
          </p:cNvGraphicFramePr>
          <p:nvPr>
            <p:ph idx="1"/>
            <p:extLst>
              <p:ext uri="{D42A27DB-BD31-4B8C-83A1-F6EECF244321}">
                <p14:modId xmlns:p14="http://schemas.microsoft.com/office/powerpoint/2010/main" val="361303865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7094451-EC93-47E2-8DCF-A3BF9FB5E64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5081D0C-1C79-4E14-9310-EB3E2DE0DD2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C24DE8C-5AD8-44EA-9B4B-625F40C10C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5C0684C1-974A-483C-8C40-285C1332360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271553B1-BB8C-490A-9E3B-AAE195E8576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5E5DD712-1038-4377-9E17-62B0C3369E3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9FB816B7-1BDF-4174-947E-4B6C33D33F6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AC14A734-49AD-4134-8555-A4776DBBE22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23EBFB89-A4E1-473E-9F3B-80E2E654EEF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3307474E-ED63-4005-8A41-24763E5F4143}"/>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70510582-14E7-43E3-984A-D7CCAC0E659D}"/>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3391E3C4-E8EB-47FB-B6B7-B2C8CF42A37B}"/>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C467975A-3B7C-46C4-9B0F-CAF5C38D4B70}"/>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4CE9FB71-DF93-4024-9220-67BB1197F208}"/>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F1A583A7-4993-42DC-931C-8E9F5C2CF00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928D1-8316-48A1-A775-664497B01EFB}"/>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a:t>When to do a code review</a:t>
            </a:r>
          </a:p>
        </p:txBody>
      </p:sp>
      <p:sp useBgFill="1">
        <p:nvSpPr>
          <p:cNvPr id="26" name="Rectangle 25">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47568D-C031-40B4-8CEC-F1DB9331DDFD}"/>
              </a:ext>
            </a:extLst>
          </p:cNvPr>
          <p:cNvGraphicFramePr>
            <a:graphicFrameLocks noGrp="1"/>
          </p:cNvGraphicFramePr>
          <p:nvPr>
            <p:ph idx="1"/>
            <p:extLst>
              <p:ext uri="{D42A27DB-BD31-4B8C-83A1-F6EECF244321}">
                <p14:modId xmlns:p14="http://schemas.microsoft.com/office/powerpoint/2010/main" val="103224879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FC854A1-E60D-4EE6-A020-CE1F278C9E2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9167AC8-A9C3-4C16-8D83-20DF7CCAB05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46CD096E-F880-4200-8DB3-BB3B04622E5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1E349B84-EF50-45CC-857A-BFEAFBBD86A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62194779-233F-4ED2-812C-44EBECB70DB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E1F20714-689C-4167-93E5-93EB06ECC87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11B4A-145C-42D0-84AC-8D1594CA5B9E}"/>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tools</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090EB6E-9C38-4EE3-837D-8916161E36EE}"/>
              </a:ext>
            </a:extLst>
          </p:cNvPr>
          <p:cNvGraphicFramePr>
            <a:graphicFrameLocks noGrp="1"/>
          </p:cNvGraphicFramePr>
          <p:nvPr>
            <p:ph idx="1"/>
            <p:extLst>
              <p:ext uri="{D42A27DB-BD31-4B8C-83A1-F6EECF244321}">
                <p14:modId xmlns:p14="http://schemas.microsoft.com/office/powerpoint/2010/main" val="335360807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AC4414E-38AC-4484-A723-9864540093A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D6B66C8-BC32-4F62-BE80-B9E208EFF61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84131D8-583C-4D68-9FF9-22A7EE37A80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CE70C0A-5B2A-4183-9192-C45D3A160E4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39440526-832E-4EE9-AA91-67A02FCC7EF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BE688B2-4C94-4ECF-AA25-4A350C0973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31FAAA4F-C793-4ECF-8B3B-249F82AB9BF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AB3A5F46-E301-4680-B36B-2DCA30896D3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52849F27-C901-4D5F-B7F7-50C2474EEC48}"/>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0663251B-EDBF-4772-BE1A-85BBF5AF202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E7EE6E7A-F293-4B76-8F41-2C5A51873AA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516163F0-9521-4505-9C4F-096BAE47C51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AD917-A0CD-4E3A-A3A2-6380E6C3010B}"/>
              </a:ext>
            </a:extLst>
          </p:cNvPr>
          <p:cNvSpPr>
            <a:spLocks noGrp="1"/>
          </p:cNvSpPr>
          <p:nvPr>
            <p:ph idx="1"/>
          </p:nvPr>
        </p:nvSpPr>
        <p:spPr>
          <a:xfrm>
            <a:off x="1262729" y="5499895"/>
            <a:ext cx="9638443" cy="484633"/>
          </a:xfrm>
        </p:spPr>
        <p:txBody>
          <a:bodyPr vert="horz" lIns="91440" tIns="45720" rIns="91440" bIns="45720" rtlCol="0">
            <a:normAutofit/>
          </a:bodyPr>
          <a:lstStyle/>
          <a:p>
            <a:pPr marL="0" indent="0" algn="ctr">
              <a:buNone/>
            </a:pPr>
            <a:r>
              <a:rPr lang="en-US" sz="2000">
                <a:solidFill>
                  <a:schemeClr val="tx1">
                    <a:lumMod val="75000"/>
                    <a:lumOff val="25000"/>
                  </a:schemeClr>
                </a:solidFill>
              </a:rPr>
              <a:t>Demo</a:t>
            </a:r>
          </a:p>
        </p:txBody>
      </p:sp>
      <p:sp>
        <p:nvSpPr>
          <p:cNvPr id="2" name="Title 1">
            <a:extLst>
              <a:ext uri="{FF2B5EF4-FFF2-40B4-BE49-F238E27FC236}">
                <a16:creationId xmlns:a16="http://schemas.microsoft.com/office/drawing/2014/main" id="{DAE2DFF1-4311-476E-9CB1-073565208003}"/>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What comments would you add about this code?</a:t>
            </a:r>
          </a:p>
        </p:txBody>
      </p:sp>
    </p:spTree>
    <p:extLst>
      <p:ext uri="{BB962C8B-B14F-4D97-AF65-F5344CB8AC3E}">
        <p14:creationId xmlns:p14="http://schemas.microsoft.com/office/powerpoint/2010/main" val="149601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A6A14-E90F-4378-B8E5-807F459DB420}"/>
              </a:ext>
            </a:extLst>
          </p:cNvPr>
          <p:cNvSpPr>
            <a:spLocks noGrp="1"/>
          </p:cNvSpPr>
          <p:nvPr>
            <p:ph type="body" idx="1"/>
          </p:nvPr>
        </p:nvSpPr>
        <p:spPr/>
        <p:txBody>
          <a:bodyPr/>
          <a:lstStyle/>
          <a:p>
            <a:r>
              <a:rPr lang="en-US" dirty="0"/>
              <a:t>Alone on a desert island</a:t>
            </a:r>
          </a:p>
        </p:txBody>
      </p:sp>
      <p:pic>
        <p:nvPicPr>
          <p:cNvPr id="8" name="Content Placeholder 7" descr="A person sitting at a beach&#10;&#10;Description automatically generated">
            <a:extLst>
              <a:ext uri="{FF2B5EF4-FFF2-40B4-BE49-F238E27FC236}">
                <a16:creationId xmlns:a16="http://schemas.microsoft.com/office/drawing/2014/main" id="{C0EE2971-6D1C-442F-ADFC-A6FC687EA009}"/>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2392849" y="3143250"/>
            <a:ext cx="2650153" cy="2597150"/>
          </a:xfrm>
        </p:spPr>
      </p:pic>
      <p:pic>
        <p:nvPicPr>
          <p:cNvPr id="16" name="Content Placeholder 15" descr="A group of people looking at a computer&#10;&#10;Description automatically generated">
            <a:extLst>
              <a:ext uri="{FF2B5EF4-FFF2-40B4-BE49-F238E27FC236}">
                <a16:creationId xmlns:a16="http://schemas.microsoft.com/office/drawing/2014/main" id="{D2109CEC-17EC-4841-ABCF-C84C2CCE0454}"/>
              </a:ext>
            </a:extLst>
          </p:cNvPr>
          <p:cNvPicPr>
            <a:picLocks noGrp="1" noChangeAspect="1"/>
          </p:cNvPicPr>
          <p:nvPr>
            <p:ph sz="quarter" idx="4"/>
          </p:nvPr>
        </p:nvPicPr>
        <p:blipFill>
          <a:blip r:embed="rId5">
            <a:extLst>
              <a:ext uri="{837473B0-CC2E-450A-ABE3-18F120FF3D39}">
                <a1611:picAttrSrcUrl xmlns:a1611="http://schemas.microsoft.com/office/drawing/2016/11/main" r:id="rId6"/>
              </a:ext>
            </a:extLst>
          </a:blip>
          <a:stretch>
            <a:fillRect/>
          </a:stretch>
        </p:blipFill>
        <p:spPr>
          <a:xfrm>
            <a:off x="6338888" y="3245733"/>
            <a:ext cx="4252912" cy="2392184"/>
          </a:xfrm>
        </p:spPr>
      </p:pic>
      <p:sp>
        <p:nvSpPr>
          <p:cNvPr id="5" name="Text Placeholder 4">
            <a:extLst>
              <a:ext uri="{FF2B5EF4-FFF2-40B4-BE49-F238E27FC236}">
                <a16:creationId xmlns:a16="http://schemas.microsoft.com/office/drawing/2014/main" id="{BB0BC1F4-3567-4898-9CF8-6FC677C66D17}"/>
              </a:ext>
            </a:extLst>
          </p:cNvPr>
          <p:cNvSpPr>
            <a:spLocks noGrp="1"/>
          </p:cNvSpPr>
          <p:nvPr>
            <p:ph type="body" sz="quarter" idx="13"/>
          </p:nvPr>
        </p:nvSpPr>
        <p:spPr/>
        <p:txBody>
          <a:bodyPr/>
          <a:lstStyle/>
          <a:p>
            <a:r>
              <a:rPr lang="en-US" dirty="0"/>
              <a:t>A team member</a:t>
            </a:r>
          </a:p>
        </p:txBody>
      </p:sp>
      <p:sp>
        <p:nvSpPr>
          <p:cNvPr id="6" name="Title 5">
            <a:extLst>
              <a:ext uri="{FF2B5EF4-FFF2-40B4-BE49-F238E27FC236}">
                <a16:creationId xmlns:a16="http://schemas.microsoft.com/office/drawing/2014/main" id="{950E35FB-26F7-4818-9D67-24910A5D9541}"/>
              </a:ext>
            </a:extLst>
          </p:cNvPr>
          <p:cNvSpPr>
            <a:spLocks noGrp="1"/>
          </p:cNvSpPr>
          <p:nvPr>
            <p:ph type="title"/>
          </p:nvPr>
        </p:nvSpPr>
        <p:spPr/>
        <p:txBody>
          <a:bodyPr/>
          <a:lstStyle/>
          <a:p>
            <a:r>
              <a:rPr lang="en-US" dirty="0"/>
              <a:t>Final Thoughts: What kind of developer are you?</a:t>
            </a:r>
          </a:p>
        </p:txBody>
      </p:sp>
      <p:sp>
        <p:nvSpPr>
          <p:cNvPr id="9" name="TextBox 8">
            <a:extLst>
              <a:ext uri="{FF2B5EF4-FFF2-40B4-BE49-F238E27FC236}">
                <a16:creationId xmlns:a16="http://schemas.microsoft.com/office/drawing/2014/main" id="{1D5524C5-B47C-46AC-9ED8-B27563041325}"/>
              </a:ext>
            </a:extLst>
          </p:cNvPr>
          <p:cNvSpPr txBox="1"/>
          <p:nvPr/>
        </p:nvSpPr>
        <p:spPr>
          <a:xfrm>
            <a:off x="2392849" y="5740400"/>
            <a:ext cx="2650153" cy="369332"/>
          </a:xfrm>
          <a:prstGeom prst="rect">
            <a:avLst/>
          </a:prstGeom>
          <a:noFill/>
        </p:spPr>
        <p:txBody>
          <a:bodyPr wrap="square" rtlCol="0">
            <a:spAutoFit/>
          </a:bodyPr>
          <a:lstStyle/>
          <a:p>
            <a:r>
              <a:rPr lang="en-US" sz="900">
                <a:hlinkClick r:id="rId4" tooltip="https://karavansara.live/2017/04/07/the-desert-island-whatever-part-two-music/"/>
              </a:rPr>
              <a:t>This Photo</a:t>
            </a:r>
            <a:r>
              <a:rPr lang="en-US" sz="900"/>
              <a:t> by Unknown Author is licensed under </a:t>
            </a:r>
            <a:r>
              <a:rPr lang="en-US" sz="900">
                <a:hlinkClick r:id="rId7" tooltip="https://creativecommons.org/licenses/by-nc-nd/3.0/"/>
              </a:rPr>
              <a:t>CC BY-NC-ND</a:t>
            </a:r>
            <a:endParaRPr lang="en-US" sz="900"/>
          </a:p>
        </p:txBody>
      </p:sp>
      <p:sp>
        <p:nvSpPr>
          <p:cNvPr id="17" name="TextBox 16">
            <a:extLst>
              <a:ext uri="{FF2B5EF4-FFF2-40B4-BE49-F238E27FC236}">
                <a16:creationId xmlns:a16="http://schemas.microsoft.com/office/drawing/2014/main" id="{CCEFD4CD-F86E-402C-98BA-029782782186}"/>
              </a:ext>
            </a:extLst>
          </p:cNvPr>
          <p:cNvSpPr txBox="1"/>
          <p:nvPr/>
        </p:nvSpPr>
        <p:spPr>
          <a:xfrm>
            <a:off x="6338888" y="5637917"/>
            <a:ext cx="4252912" cy="230832"/>
          </a:xfrm>
          <a:prstGeom prst="rect">
            <a:avLst/>
          </a:prstGeom>
          <a:noFill/>
        </p:spPr>
        <p:txBody>
          <a:bodyPr wrap="square" rtlCol="0">
            <a:spAutoFit/>
          </a:bodyPr>
          <a:lstStyle/>
          <a:p>
            <a:r>
              <a:rPr lang="en-US" sz="900">
                <a:hlinkClick r:id="rId6" tooltip="https://flickr.com/photos/damienpollet/5048830734"/>
              </a:rPr>
              <a:t>This Photo</a:t>
            </a:r>
            <a:r>
              <a:rPr lang="en-US" sz="900"/>
              <a:t> by Unknown Author is licensed under </a:t>
            </a:r>
            <a:r>
              <a:rPr lang="en-US" sz="900">
                <a:hlinkClick r:id="rId8" tooltip="https://creativecommons.org/licenses/by-sa/3.0/"/>
              </a:rPr>
              <a:t>CC BY-SA</a:t>
            </a:r>
            <a:endParaRPr lang="en-US" sz="900"/>
          </a:p>
        </p:txBody>
      </p:sp>
      <p:sp>
        <p:nvSpPr>
          <p:cNvPr id="3" name="TextBox 2">
            <a:extLst>
              <a:ext uri="{FF2B5EF4-FFF2-40B4-BE49-F238E27FC236}">
                <a16:creationId xmlns:a16="http://schemas.microsoft.com/office/drawing/2014/main" id="{2578C195-41DB-451C-9ADB-98F0DB48B3D7}"/>
              </a:ext>
            </a:extLst>
          </p:cNvPr>
          <p:cNvSpPr txBox="1"/>
          <p:nvPr/>
        </p:nvSpPr>
        <p:spPr>
          <a:xfrm>
            <a:off x="1566509" y="6200923"/>
            <a:ext cx="9543614" cy="369332"/>
          </a:xfrm>
          <a:prstGeom prst="rect">
            <a:avLst/>
          </a:prstGeom>
          <a:noFill/>
        </p:spPr>
        <p:txBody>
          <a:bodyPr wrap="square" rtlCol="0">
            <a:spAutoFit/>
          </a:bodyPr>
          <a:lstStyle/>
          <a:p>
            <a:r>
              <a:rPr lang="en-US" dirty="0"/>
              <a:t>Presentation deck can be found on </a:t>
            </a:r>
            <a:r>
              <a:rPr lang="en-US" dirty="0" err="1"/>
              <a:t>github</a:t>
            </a:r>
            <a:r>
              <a:rPr lang="en-US" dirty="0"/>
              <a:t>: </a:t>
            </a:r>
            <a:r>
              <a:rPr lang="en-US" dirty="0">
                <a:hlinkClick r:id="rId9"/>
              </a:rPr>
              <a:t>https://github.com/eagroom/That_2021_CodeReview</a:t>
            </a:r>
            <a:endParaRPr lang="en-US" dirty="0"/>
          </a:p>
        </p:txBody>
      </p:sp>
    </p:spTree>
    <p:extLst>
      <p:ext uri="{BB962C8B-B14F-4D97-AF65-F5344CB8AC3E}">
        <p14:creationId xmlns:p14="http://schemas.microsoft.com/office/powerpoint/2010/main" val="115861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That-Conference-Branding-Slide.png" descr="That-Conference-Branding-Slid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THAT.us.png" descr="THAT.us.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That-Conference-Partners-Slide.png" descr="That-Conference-Partners-Slid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CFB4-3E7B-4052-91BC-F1F9194509A6}"/>
              </a:ext>
            </a:extLst>
          </p:cNvPr>
          <p:cNvSpPr>
            <a:spLocks noGrp="1"/>
          </p:cNvSpPr>
          <p:nvPr>
            <p:ph type="title"/>
          </p:nvPr>
        </p:nvSpPr>
        <p:spPr>
          <a:xfrm>
            <a:off x="6900672" y="978776"/>
            <a:ext cx="4486656" cy="1174991"/>
          </a:xfrm>
        </p:spPr>
        <p:txBody>
          <a:bodyPr vert="horz" lIns="182880" tIns="182880" rIns="182880" bIns="182880" rtlCol="0" anchor="ctr">
            <a:normAutofit/>
          </a:bodyPr>
          <a:lstStyle/>
          <a:p>
            <a:r>
              <a:rPr lang="en-US" sz="2400"/>
              <a:t>Who am i?</a:t>
            </a:r>
          </a:p>
        </p:txBody>
      </p:sp>
      <p:pic>
        <p:nvPicPr>
          <p:cNvPr id="10" name="Picture Placeholder 9">
            <a:extLst>
              <a:ext uri="{FF2B5EF4-FFF2-40B4-BE49-F238E27FC236}">
                <a16:creationId xmlns:a16="http://schemas.microsoft.com/office/drawing/2014/main" id="{75EE2A16-C905-4EEF-B395-ECC2871136A6}"/>
              </a:ext>
            </a:extLst>
          </p:cNvPr>
          <p:cNvPicPr>
            <a:picLocks noGrp="1" noChangeAspect="1"/>
          </p:cNvPicPr>
          <p:nvPr>
            <p:ph type="pic" idx="1"/>
          </p:nvPr>
        </p:nvPicPr>
        <p:blipFill rotWithShape="1">
          <a:blip r:embed="rId3"/>
          <a:srcRect t="15495" r="1" b="1"/>
          <a:stretch/>
        </p:blipFill>
        <p:spPr>
          <a:xfrm>
            <a:off x="20" y="10"/>
            <a:ext cx="6086621" cy="6857990"/>
          </a:xfrm>
          <a:prstGeom prst="rect">
            <a:avLst/>
          </a:prstGeom>
        </p:spPr>
      </p:pic>
      <p:sp>
        <p:nvSpPr>
          <p:cNvPr id="4" name="Text Placeholder 3">
            <a:extLst>
              <a:ext uri="{FF2B5EF4-FFF2-40B4-BE49-F238E27FC236}">
                <a16:creationId xmlns:a16="http://schemas.microsoft.com/office/drawing/2014/main" id="{7D9055E2-C936-4DCD-9891-E84E1D6395EB}"/>
              </a:ext>
            </a:extLst>
          </p:cNvPr>
          <p:cNvSpPr>
            <a:spLocks noGrp="1"/>
          </p:cNvSpPr>
          <p:nvPr>
            <p:ph type="body" sz="half" idx="2"/>
          </p:nvPr>
        </p:nvSpPr>
        <p:spPr>
          <a:xfrm>
            <a:off x="6900672" y="2640692"/>
            <a:ext cx="4486656" cy="3255252"/>
          </a:xfrm>
        </p:spPr>
        <p:txBody>
          <a:bodyPr vert="horz" lIns="91440" tIns="45720" rIns="91440" bIns="45720" rtlCol="0">
            <a:normAutofit/>
          </a:bodyPr>
          <a:lstStyle/>
          <a:p>
            <a:pPr indent="-228600" algn="l">
              <a:buFont typeface="Arial" panose="020B0604020202020204" pitchFamily="34" charset="0"/>
              <a:buChar char="•"/>
            </a:pPr>
            <a:r>
              <a:rPr lang="en-US" sz="3200" dirty="0">
                <a:solidFill>
                  <a:schemeClr val="tx1">
                    <a:lumMod val="85000"/>
                    <a:lumOff val="15000"/>
                  </a:schemeClr>
                </a:solidFill>
              </a:rPr>
              <a:t>Elizabeth Groom</a:t>
            </a:r>
          </a:p>
          <a:p>
            <a:pPr indent="-228600" algn="l">
              <a:buFont typeface="Arial" panose="020B0604020202020204" pitchFamily="34" charset="0"/>
              <a:buChar char="•"/>
            </a:pPr>
            <a:r>
              <a:rPr lang="en-US" sz="3200" dirty="0">
                <a:solidFill>
                  <a:schemeClr val="tx1">
                    <a:lumMod val="85000"/>
                    <a:lumOff val="15000"/>
                  </a:schemeClr>
                </a:solidFill>
              </a:rPr>
              <a:t>Mom\Wife</a:t>
            </a:r>
          </a:p>
          <a:p>
            <a:pPr indent="-228600" algn="l">
              <a:buFont typeface="Arial" panose="020B0604020202020204" pitchFamily="34" charset="0"/>
              <a:buChar char="•"/>
            </a:pPr>
            <a:r>
              <a:rPr lang="en-US" sz="3200" dirty="0">
                <a:solidFill>
                  <a:schemeClr val="tx1">
                    <a:lumMod val="85000"/>
                    <a:lumOff val="15000"/>
                  </a:schemeClr>
                </a:solidFill>
              </a:rPr>
              <a:t>Teammate</a:t>
            </a:r>
          </a:p>
          <a:p>
            <a:pPr indent="-228600" algn="l">
              <a:buFont typeface="Arial" panose="020B0604020202020204" pitchFamily="34" charset="0"/>
              <a:buChar char="•"/>
            </a:pPr>
            <a:r>
              <a:rPr lang="en-US" sz="3200" dirty="0">
                <a:solidFill>
                  <a:schemeClr val="tx1">
                    <a:lumMod val="85000"/>
                    <a:lumOff val="15000"/>
                  </a:schemeClr>
                </a:solidFill>
              </a:rPr>
              <a:t>Software Developer</a:t>
            </a:r>
          </a:p>
        </p:txBody>
      </p:sp>
    </p:spTree>
    <p:extLst>
      <p:ext uri="{BB962C8B-B14F-4D97-AF65-F5344CB8AC3E}">
        <p14:creationId xmlns:p14="http://schemas.microsoft.com/office/powerpoint/2010/main" val="362782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AF31-9FFA-4611-BE19-A0CBD5E80F89}"/>
              </a:ext>
            </a:extLst>
          </p:cNvPr>
          <p:cNvSpPr>
            <a:spLocks noGrp="1"/>
          </p:cNvSpPr>
          <p:nvPr>
            <p:ph type="title"/>
          </p:nvPr>
        </p:nvSpPr>
        <p:spPr/>
        <p:txBody>
          <a:bodyPr/>
          <a:lstStyle/>
          <a:p>
            <a:r>
              <a:rPr lang="en-US" dirty="0"/>
              <a:t>What is a code review</a:t>
            </a:r>
          </a:p>
        </p:txBody>
      </p:sp>
      <p:sp>
        <p:nvSpPr>
          <p:cNvPr id="3" name="Content Placeholder 2">
            <a:extLst>
              <a:ext uri="{FF2B5EF4-FFF2-40B4-BE49-F238E27FC236}">
                <a16:creationId xmlns:a16="http://schemas.microsoft.com/office/drawing/2014/main" id="{B92335CA-DCED-4C6D-810E-F95B0094E2BD}"/>
              </a:ext>
            </a:extLst>
          </p:cNvPr>
          <p:cNvSpPr>
            <a:spLocks noGrp="1"/>
          </p:cNvSpPr>
          <p:nvPr>
            <p:ph idx="1"/>
          </p:nvPr>
        </p:nvSpPr>
        <p:spPr/>
        <p:txBody>
          <a:bodyPr/>
          <a:lstStyle/>
          <a:p>
            <a:pPr marL="0" indent="0">
              <a:buNone/>
            </a:pPr>
            <a:r>
              <a:rPr lang="en-US" dirty="0"/>
              <a:t>“ A software quality assurance activity in which one or several humans check a program mainly by viewing and reading parts of its source code” –</a:t>
            </a:r>
            <a:r>
              <a:rPr lang="en-US" dirty="0">
                <a:hlinkClick r:id="rId2"/>
              </a:rPr>
              <a:t>Wikipedia</a:t>
            </a:r>
            <a:endParaRPr lang="en-US" dirty="0"/>
          </a:p>
          <a:p>
            <a:pPr marL="0" indent="0">
              <a:buNone/>
            </a:pPr>
            <a:endParaRPr lang="en-US" dirty="0"/>
          </a:p>
          <a:p>
            <a:pPr marL="0" indent="0">
              <a:buNone/>
            </a:pPr>
            <a:r>
              <a:rPr lang="en-US" i="1" dirty="0"/>
              <a:t>Teammates getting together and agreeing that what was written was what was expected, is quality and it meets our definition of done. -Me</a:t>
            </a:r>
          </a:p>
        </p:txBody>
      </p:sp>
    </p:spTree>
    <p:extLst>
      <p:ext uri="{BB962C8B-B14F-4D97-AF65-F5344CB8AC3E}">
        <p14:creationId xmlns:p14="http://schemas.microsoft.com/office/powerpoint/2010/main" val="348100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3CA4-E63B-4E01-869D-71932076D4A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What a code review </a:t>
            </a:r>
            <a:r>
              <a:rPr lang="en-US" u="sng">
                <a:solidFill>
                  <a:schemeClr val="bg1"/>
                </a:solidFill>
              </a:rPr>
              <a:t>is not</a:t>
            </a:r>
          </a:p>
        </p:txBody>
      </p:sp>
      <p:sp>
        <p:nvSpPr>
          <p:cNvPr id="3" name="Content Placeholder 2">
            <a:extLst>
              <a:ext uri="{FF2B5EF4-FFF2-40B4-BE49-F238E27FC236}">
                <a16:creationId xmlns:a16="http://schemas.microsoft.com/office/drawing/2014/main" id="{6A7CBDE3-4573-4381-A648-F4B234F418DF}"/>
              </a:ext>
            </a:extLst>
          </p:cNvPr>
          <p:cNvSpPr>
            <a:spLocks noGrp="1"/>
          </p:cNvSpPr>
          <p:nvPr>
            <p:ph idx="1"/>
          </p:nvPr>
        </p:nvSpPr>
        <p:spPr>
          <a:xfrm>
            <a:off x="643468" y="2638044"/>
            <a:ext cx="3363974" cy="3415622"/>
          </a:xfrm>
        </p:spPr>
        <p:txBody>
          <a:bodyPr>
            <a:normAutofit/>
          </a:bodyPr>
          <a:lstStyle/>
          <a:p>
            <a:r>
              <a:rPr lang="en-US" dirty="0">
                <a:solidFill>
                  <a:schemeClr val="bg1"/>
                </a:solidFill>
              </a:rPr>
              <a:t>A chance to show off how much better of a developer you are.</a:t>
            </a:r>
          </a:p>
          <a:p>
            <a:r>
              <a:rPr lang="en-US" dirty="0">
                <a:solidFill>
                  <a:schemeClr val="bg1"/>
                </a:solidFill>
              </a:rPr>
              <a:t>A time to nitpick another teammates style.</a:t>
            </a:r>
          </a:p>
          <a:p>
            <a:r>
              <a:rPr lang="en-US" dirty="0">
                <a:solidFill>
                  <a:schemeClr val="bg1"/>
                </a:solidFill>
              </a:rPr>
              <a:t>A meeting that includes folks outside of your scrum team. </a:t>
            </a:r>
          </a:p>
          <a:p>
            <a:pPr marL="0" indent="0">
              <a:buNone/>
            </a:pPr>
            <a:endParaRPr lang="en-US" dirty="0">
              <a:solidFill>
                <a:schemeClr val="bg1"/>
              </a:solidFill>
            </a:endParaRPr>
          </a:p>
          <a:p>
            <a:endParaRPr lang="en-US" dirty="0">
              <a:solidFill>
                <a:schemeClr val="bg1"/>
              </a:solidFill>
            </a:endParaRPr>
          </a:p>
        </p:txBody>
      </p:sp>
      <p:pic>
        <p:nvPicPr>
          <p:cNvPr id="1028" name="Picture 4" descr="Code Quality 3 (XKCD #1833)">
            <a:extLst>
              <a:ext uri="{FF2B5EF4-FFF2-40B4-BE49-F238E27FC236}">
                <a16:creationId xmlns:a16="http://schemas.microsoft.com/office/drawing/2014/main" id="{33B35899-E3EB-4D3C-AF65-703B60363C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254682"/>
            <a:ext cx="6250769" cy="218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94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8FA8-5F3E-48DD-BD9F-D63B35376671}"/>
              </a:ext>
            </a:extLst>
          </p:cNvPr>
          <p:cNvSpPr>
            <a:spLocks noGrp="1"/>
          </p:cNvSpPr>
          <p:nvPr>
            <p:ph type="title"/>
          </p:nvPr>
        </p:nvSpPr>
        <p:spPr>
          <a:xfrm>
            <a:off x="960120" y="964692"/>
            <a:ext cx="7437536" cy="1188720"/>
          </a:xfrm>
        </p:spPr>
        <p:txBody>
          <a:bodyPr>
            <a:normAutofit/>
          </a:bodyPr>
          <a:lstStyle/>
          <a:p>
            <a:r>
              <a:rPr lang="en-US"/>
              <a:t>Consider this</a:t>
            </a:r>
            <a:endParaRPr lang="en-US" dirty="0"/>
          </a:p>
        </p:txBody>
      </p:sp>
      <p:sp>
        <p:nvSpPr>
          <p:cNvPr id="2062" name="Content Placeholder 2061">
            <a:extLst>
              <a:ext uri="{FF2B5EF4-FFF2-40B4-BE49-F238E27FC236}">
                <a16:creationId xmlns:a16="http://schemas.microsoft.com/office/drawing/2014/main" id="{F560A6D0-AC25-48B7-8A33-3A58C28A1D33}"/>
              </a:ext>
            </a:extLst>
          </p:cNvPr>
          <p:cNvSpPr>
            <a:spLocks noGrp="1"/>
          </p:cNvSpPr>
          <p:nvPr>
            <p:ph idx="1"/>
          </p:nvPr>
        </p:nvSpPr>
        <p:spPr>
          <a:xfrm>
            <a:off x="960120" y="2475146"/>
            <a:ext cx="7437536" cy="1750625"/>
          </a:xfrm>
        </p:spPr>
        <p:txBody>
          <a:bodyPr>
            <a:normAutofit/>
          </a:bodyPr>
          <a:lstStyle/>
          <a:p>
            <a:pPr marL="0" indent="0">
              <a:buNone/>
            </a:pPr>
            <a:r>
              <a:rPr lang="en-US" dirty="0"/>
              <a:t>At </a:t>
            </a:r>
            <a:r>
              <a:rPr lang="en-US" b="1" dirty="0"/>
              <a:t>Google</a:t>
            </a:r>
            <a:r>
              <a:rPr lang="en-US" dirty="0"/>
              <a:t> and </a:t>
            </a:r>
            <a:r>
              <a:rPr lang="en-US" b="1" dirty="0"/>
              <a:t>Apple</a:t>
            </a:r>
            <a:r>
              <a:rPr lang="en-US" dirty="0"/>
              <a:t> code reviews are an important part of their process.</a:t>
            </a:r>
          </a:p>
          <a:p>
            <a:pPr marL="0" indent="0">
              <a:buNone/>
            </a:pPr>
            <a:r>
              <a:rPr lang="en-US" dirty="0"/>
              <a:t>“</a:t>
            </a:r>
            <a:r>
              <a:rPr lang="en-US" i="1" dirty="0"/>
              <a:t>Both companies closely tie </a:t>
            </a:r>
            <a:r>
              <a:rPr lang="en-US" i="1"/>
              <a:t>code reviews </a:t>
            </a:r>
            <a:r>
              <a:rPr lang="en-US" i="1" dirty="0"/>
              <a:t>to their development culture; they ‘bake’ code reviews into Agile sprints and iterations to identify potential defects earlier in their cycles. At these companies, code is never “checked-in” before it is reviewed.</a:t>
            </a:r>
            <a:r>
              <a:rPr lang="en-US" dirty="0"/>
              <a:t> ”</a:t>
            </a:r>
          </a:p>
        </p:txBody>
      </p:sp>
      <p:sp>
        <p:nvSpPr>
          <p:cNvPr id="81" name="Rectangle 80">
            <a:extLst>
              <a:ext uri="{FF2B5EF4-FFF2-40B4-BE49-F238E27FC236}">
                <a16:creationId xmlns:a16="http://schemas.microsoft.com/office/drawing/2014/main" id="{BA4C5437-838C-45F6-BFC8-3AF0ADE3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7576" y="-2"/>
            <a:ext cx="328442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ACBD493-E381-4822-8F8F-A4194DFDB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484632"/>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company icon: google">
            <a:extLst>
              <a:ext uri="{FF2B5EF4-FFF2-40B4-BE49-F238E27FC236}">
                <a16:creationId xmlns:a16="http://schemas.microsoft.com/office/drawing/2014/main" id="{341BB0FE-FFC9-42CE-874F-D4E9039913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3705" y="635689"/>
            <a:ext cx="1372887" cy="1448114"/>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2310D9BE-4AD2-4CC3-84FA-4E05790B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2395728"/>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Image result for company icon: apple">
            <a:extLst>
              <a:ext uri="{FF2B5EF4-FFF2-40B4-BE49-F238E27FC236}">
                <a16:creationId xmlns:a16="http://schemas.microsoft.com/office/drawing/2014/main" id="{8C90A192-926D-4868-A9D6-A223481BF8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36091" y="2546785"/>
            <a:ext cx="1448114" cy="1448114"/>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D7CC766-DF6B-4E3F-8101-8D5F35D4A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4311381"/>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company icon: microsoft">
            <a:extLst>
              <a:ext uri="{FF2B5EF4-FFF2-40B4-BE49-F238E27FC236}">
                <a16:creationId xmlns:a16="http://schemas.microsoft.com/office/drawing/2014/main" id="{CD0EDFAE-5AD0-447C-B260-E00CE8B6B12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556372" y="4738380"/>
            <a:ext cx="2007553" cy="8962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3F1A61-65BC-44F1-A4E6-8844E0B900D8}"/>
              </a:ext>
            </a:extLst>
          </p:cNvPr>
          <p:cNvSpPr txBox="1"/>
          <p:nvPr/>
        </p:nvSpPr>
        <p:spPr>
          <a:xfrm>
            <a:off x="960120" y="4527454"/>
            <a:ext cx="7437536" cy="1477328"/>
          </a:xfrm>
          <a:prstGeom prst="rect">
            <a:avLst/>
          </a:prstGeom>
          <a:noFill/>
        </p:spPr>
        <p:txBody>
          <a:bodyPr wrap="square" rtlCol="0">
            <a:spAutoFit/>
          </a:bodyPr>
          <a:lstStyle/>
          <a:p>
            <a:r>
              <a:rPr lang="en-US" b="1" dirty="0"/>
              <a:t>Microsoft</a:t>
            </a:r>
            <a:r>
              <a:rPr lang="en-US" dirty="0"/>
              <a:t> dose not enforce a code review as part of their development process.</a:t>
            </a:r>
          </a:p>
          <a:p>
            <a:r>
              <a:rPr lang="en-US" dirty="0"/>
              <a:t>“</a:t>
            </a:r>
            <a:r>
              <a:rPr lang="en-US" i="1" dirty="0"/>
              <a:t>Unlike Microsoft, Apple and Google are sticklers for code review, and their product quality reflects this added effort.”</a:t>
            </a:r>
          </a:p>
          <a:p>
            <a:endParaRPr lang="en-US" dirty="0"/>
          </a:p>
        </p:txBody>
      </p:sp>
      <p:sp>
        <p:nvSpPr>
          <p:cNvPr id="4" name="TextBox 3">
            <a:extLst>
              <a:ext uri="{FF2B5EF4-FFF2-40B4-BE49-F238E27FC236}">
                <a16:creationId xmlns:a16="http://schemas.microsoft.com/office/drawing/2014/main" id="{BE293CE4-B923-4806-ABE4-A1A9235AFC23}"/>
              </a:ext>
            </a:extLst>
          </p:cNvPr>
          <p:cNvSpPr txBox="1"/>
          <p:nvPr/>
        </p:nvSpPr>
        <p:spPr>
          <a:xfrm>
            <a:off x="960120" y="6215708"/>
            <a:ext cx="6994272" cy="338554"/>
          </a:xfrm>
          <a:prstGeom prst="rect">
            <a:avLst/>
          </a:prstGeom>
          <a:noFill/>
        </p:spPr>
        <p:txBody>
          <a:bodyPr wrap="square" rtlCol="0">
            <a:spAutoFit/>
          </a:bodyPr>
          <a:lstStyle/>
          <a:p>
            <a:r>
              <a:rPr lang="en-US" sz="1600" dirty="0">
                <a:hlinkClick r:id="rId6"/>
              </a:rPr>
              <a:t>Source: Code Review: An Agile Process</a:t>
            </a:r>
            <a:endParaRPr lang="en-US" sz="1600" dirty="0"/>
          </a:p>
        </p:txBody>
      </p:sp>
    </p:spTree>
    <p:extLst>
      <p:ext uri="{BB962C8B-B14F-4D97-AF65-F5344CB8AC3E}">
        <p14:creationId xmlns:p14="http://schemas.microsoft.com/office/powerpoint/2010/main" val="37201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21225-43A0-4D4B-AA16-70428CED2D37}"/>
              </a:ext>
            </a:extLst>
          </p:cNvPr>
          <p:cNvSpPr>
            <a:spLocks noGrp="1"/>
          </p:cNvSpPr>
          <p:nvPr>
            <p:ph type="title"/>
          </p:nvPr>
        </p:nvSpPr>
        <p:spPr>
          <a:xfrm>
            <a:off x="640080" y="2681105"/>
            <a:ext cx="3401568" cy="1495794"/>
          </a:xfrm>
          <a:solidFill>
            <a:srgbClr val="FFFFFF"/>
          </a:solidFill>
          <a:ln>
            <a:solidFill>
              <a:srgbClr val="262626"/>
            </a:solidFill>
          </a:ln>
        </p:spPr>
        <p:txBody>
          <a:bodyPr>
            <a:normAutofit fontScale="90000"/>
          </a:bodyPr>
          <a:lstStyle/>
          <a:p>
            <a:r>
              <a:rPr lang="en-US" dirty="0"/>
              <a:t>What code reviews can offer</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ECF1E50-07F9-4DEF-9660-5F1D55D76C1A}"/>
              </a:ext>
            </a:extLst>
          </p:cNvPr>
          <p:cNvGraphicFramePr>
            <a:graphicFrameLocks noGrp="1"/>
          </p:cNvGraphicFramePr>
          <p:nvPr>
            <p:ph idx="1"/>
            <p:extLst>
              <p:ext uri="{D42A27DB-BD31-4B8C-83A1-F6EECF244321}">
                <p14:modId xmlns:p14="http://schemas.microsoft.com/office/powerpoint/2010/main" val="421079868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a:extLst>
              <a:ext uri="{FF2B5EF4-FFF2-40B4-BE49-F238E27FC236}">
                <a16:creationId xmlns:a16="http://schemas.microsoft.com/office/drawing/2014/main" id="{F85ACB86-BFB0-43BA-809F-FB1428152760}"/>
              </a:ext>
            </a:extLst>
          </p:cNvPr>
          <p:cNvSpPr txBox="1"/>
          <p:nvPr/>
        </p:nvSpPr>
        <p:spPr>
          <a:xfrm>
            <a:off x="5562600" y="6324600"/>
            <a:ext cx="5875020" cy="276999"/>
          </a:xfrm>
          <a:prstGeom prst="rect">
            <a:avLst/>
          </a:prstGeom>
          <a:noFill/>
        </p:spPr>
        <p:txBody>
          <a:bodyPr wrap="square" rtlCol="0">
            <a:spAutoFit/>
          </a:bodyPr>
          <a:lstStyle/>
          <a:p>
            <a:r>
              <a:rPr lang="en-US" sz="1200" dirty="0">
                <a:hlinkClick r:id="rId8"/>
              </a:rPr>
              <a:t>Source: Wikipedia</a:t>
            </a:r>
            <a:endParaRPr lang="en-US" sz="1200" dirty="0"/>
          </a:p>
        </p:txBody>
      </p:sp>
    </p:spTree>
    <p:extLst>
      <p:ext uri="{BB962C8B-B14F-4D97-AF65-F5344CB8AC3E}">
        <p14:creationId xmlns:p14="http://schemas.microsoft.com/office/powerpoint/2010/main" val="9446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B211769-7A05-4497-AC46-B357E9D8CE1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939721CE-240A-4900-8030-4A1E58B2152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A26EED32-4926-4D7E-B0C1-6FD7CCE3A3F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B0784502-6953-481C-BE01-240C1DFE676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8F8AAA6F-CF99-4165-85AB-FD3884A7439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073B97B4-93A1-45BE-B3C8-42ECCC2D91F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B35F2FC9-E536-4B8A-9785-BFFEAB882F8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4B0C5343-64A6-4CB4-B3CB-872EB563A8B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5031B931-A973-4284-B923-CDE9BA59A6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B9E52E8E-F784-41B5-B147-B1BE11F7FAA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BF6E36D7-382E-426F-B613-0B09E9925E2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3A056130-3827-4093-80BA-BB7DC6702DB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D7A064AC-7E53-4382-9164-348A70374AF2}"/>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graphicEl>
                                              <a:dgm id="{A19FC8B5-D168-4F07-B14D-D9D189F81188}"/>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587F4B7B-00D3-4A5F-B50C-A7C6E00C06B4}"/>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06858BFB-99FD-44B3-8209-BC81519B7325}"/>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8A4D8D9F-F148-47E7-9AF2-D3A614C25835}"/>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graphicEl>
                                              <a:dgm id="{5F9F69DF-8079-4106-BDC9-F0CD46B12EB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48B3-E767-4D96-8495-55E77F2094D6}"/>
              </a:ext>
            </a:extLst>
          </p:cNvPr>
          <p:cNvSpPr>
            <a:spLocks noGrp="1"/>
          </p:cNvSpPr>
          <p:nvPr>
            <p:ph type="title"/>
          </p:nvPr>
        </p:nvSpPr>
        <p:spPr>
          <a:xfrm>
            <a:off x="2231136" y="964692"/>
            <a:ext cx="7729728" cy="1188720"/>
          </a:xfrm>
        </p:spPr>
        <p:txBody>
          <a:bodyPr>
            <a:normAutofit/>
          </a:bodyPr>
          <a:lstStyle/>
          <a:p>
            <a:r>
              <a:rPr lang="en-US" dirty="0"/>
              <a:t>Ways to do a code review</a:t>
            </a:r>
          </a:p>
        </p:txBody>
      </p:sp>
      <p:graphicFrame>
        <p:nvGraphicFramePr>
          <p:cNvPr id="5" name="Content Placeholder 2">
            <a:extLst>
              <a:ext uri="{FF2B5EF4-FFF2-40B4-BE49-F238E27FC236}">
                <a16:creationId xmlns:a16="http://schemas.microsoft.com/office/drawing/2014/main" id="{BD03E998-828B-4C79-AFD9-6022D6DAF2F7}"/>
              </a:ext>
            </a:extLst>
          </p:cNvPr>
          <p:cNvGraphicFramePr>
            <a:graphicFrameLocks noGrp="1"/>
          </p:cNvGraphicFramePr>
          <p:nvPr>
            <p:ph idx="1"/>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56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05172DE7-16F3-4745-BB25-07817018849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2D9569B2-7340-4A82-91FA-FC267F05529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4B2BB874-F5F2-492D-80D4-04E60721AC8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EC5A106-449B-4649-8FE8-DF131D83AF96}"/>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0DBA8048-DAE9-4BFC-8656-4AD4216D4F5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FFB3FC90-32F6-43C9-AB99-5FD18849D80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7146BB45-AB24-43BB-B456-802D5ADFDF9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C169D21E-049B-4BA4-B8D0-535D799C991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E00A3440-5D76-4971-8103-E2BFF36016D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38AB8A96-F0BC-482A-A3FE-2B9DAA51D86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9FB6CB61-43EB-4FDC-A4C2-4E126EF837B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DB63FDEE-64C1-4052-8CA0-26A1C48FB9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TotalTime>
  <Words>1713</Words>
  <Application>Microsoft Office PowerPoint</Application>
  <PresentationFormat>Widescreen</PresentationFormat>
  <Paragraphs>146</Paragraphs>
  <Slides>20</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The Anatomy of:  a Good Code Review</vt:lpstr>
      <vt:lpstr>PowerPoint Presentation</vt:lpstr>
      <vt:lpstr>PowerPoint Presentation</vt:lpstr>
      <vt:lpstr>Who am i?</vt:lpstr>
      <vt:lpstr>What is a code review</vt:lpstr>
      <vt:lpstr>What a code review is not</vt:lpstr>
      <vt:lpstr>Consider this</vt:lpstr>
      <vt:lpstr>What code reviews can offer</vt:lpstr>
      <vt:lpstr>Ways to do a code review</vt:lpstr>
      <vt:lpstr>Code review roles</vt:lpstr>
      <vt:lpstr>Author</vt:lpstr>
      <vt:lpstr>Reviewer</vt:lpstr>
      <vt:lpstr>How to be a good reviewer</vt:lpstr>
      <vt:lpstr>Going from a good reviewer to great</vt:lpstr>
      <vt:lpstr>Traps to avoid</vt:lpstr>
      <vt:lpstr>When to do a code review</vt:lpstr>
      <vt:lpstr>tools</vt:lpstr>
      <vt:lpstr>What comments would you add about this code?</vt:lpstr>
      <vt:lpstr>Final Thoughts: What kind of developer are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Good Code Review</dc:title>
  <dc:creator>Groom, Elizabeth</dc:creator>
  <cp:lastModifiedBy>Groom, Elizabeth</cp:lastModifiedBy>
  <cp:revision>37</cp:revision>
  <dcterms:created xsi:type="dcterms:W3CDTF">2019-09-14T20:57:59Z</dcterms:created>
  <dcterms:modified xsi:type="dcterms:W3CDTF">2021-07-28T21:35:22Z</dcterms:modified>
</cp:coreProperties>
</file>