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3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06C7-00CE-0913-1605-A84074AF3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2745D-E6FA-37CD-E36C-6A6572CD0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629FF-FD00-60B7-34A0-7C59FE49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9FDD-D028-A446-EEB4-AA5E4B9C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EFD3-4C1F-DE7A-F71E-C28D6102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6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73B-FCAA-7528-52FA-4A1E46E0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975B-E395-06A5-CA56-E0044A176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9CEF2-67E7-279C-88C0-B1AAD416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4408-DDFE-824D-901F-720F9A12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56E9F-F190-8515-8AF0-A6E9A515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CB450-6049-C00F-2CBA-E52EF214C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ED47-199E-DEC2-2BE2-5CDE7772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DACE1-E7C3-14EF-C40B-5E070C5D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9618-D244-2949-5356-53211C35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494C-E797-A111-2A44-B3E1CF8E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2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1698-920C-66D5-4FE2-3D1641D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51101-3289-19C9-6D2C-3E96D496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252CB-AC8B-56D9-1C1E-24390B2A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A61B-643B-B063-91E9-F408DAF5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EEDF-63BC-FE84-E265-1F0F0031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2063-2993-BC25-1871-D0D0839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ECDD0-B0AC-E92E-EABB-41776DCC3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B98C0-8D14-FF2B-5CA7-10CCE47C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9548-EC50-1AA2-EC49-5CA3FDF39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EFA94-12AA-ECE0-C139-55F7FDAD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3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7679-5FC7-4FC0-5FBB-4DE2274F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3AF4-9B1A-F9BE-6F6F-99E010E84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1497B-85D2-388F-8E67-EAEC7CA70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A21E1-0C11-6CFE-9D4A-26858C56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49EC2-BB77-8C98-A0B1-6619F34F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990E-BF46-6C46-F194-9415C51E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8C1A-CBA9-19B6-1683-9C75664B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E733-4DCC-1B51-91A0-62345FBC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D2471-4CC7-0821-4768-516175963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4E833-7B72-DF06-C2A4-5FFC8B080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C4FFD-E4B2-E2E5-BBB7-427F6140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4EEF1-C4B9-BEA1-4AA7-223F00A1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008F5-C615-2E8A-35D8-134FB2FF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21181-CE37-0143-1BFF-D1F0941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1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FA9D-5D98-F598-FDE8-316AD9F9D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5D7D9-FFA9-976F-9C55-BA9F9181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8131-8EF6-68BA-EBE6-6F6A1C2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D0D87-7016-21D4-CB20-DA82BF25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D64AA-00DB-0D66-E14E-B3BE1ED8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96692-0992-4DE1-3246-FCE2D517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E626-4C43-BA72-D605-07C47FBB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6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198C-E793-68EF-F03A-75F0A797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2F99A-E11F-5F5F-8589-AEF7CCCCB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8126B-74D7-E90E-D362-D51FF9F7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AB6DE-B977-52D7-2DA4-14BD4E3C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1D1CE-E433-168F-9ACA-D1B8C44D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87AD8-6636-27BA-B8DB-4521D0D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026B-A895-267D-BA32-4138BCDA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C9E25-7A14-C24A-3FBF-27C112F7D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0119-9B9C-4B9A-6820-EB61211E6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3A18F-0ED7-3BDE-3364-E141945B3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A91A-EA69-843C-E136-187107A9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A2DBD-6A6B-7CB9-6B44-3B7B5BE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5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42AEF-EBA8-4A18-1882-AFA434F3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6F6B-0F99-A373-508F-43258B92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5A2F-5E3F-5BC5-3AFC-139970982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A5BD6-5122-4849-AD2B-1EB4E24BFF09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2F97-A548-324B-43A3-3BC09EB9B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E3A1-38CA-CA91-77D1-2734FBAF3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EFB85-1AC5-4F39-9646-BE11E94B7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EE6118-4253-9F25-6BBF-327E1C032C8B}"/>
              </a:ext>
            </a:extLst>
          </p:cNvPr>
          <p:cNvSpPr txBox="1"/>
          <p:nvPr/>
        </p:nvSpPr>
        <p:spPr>
          <a:xfrm>
            <a:off x="612475" y="1302589"/>
            <a:ext cx="2510287" cy="30777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Logo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D8621-F72E-B4CF-C4EC-55A5D9221C0A}"/>
              </a:ext>
            </a:extLst>
          </p:cNvPr>
          <p:cNvSpPr txBox="1"/>
          <p:nvPr/>
        </p:nvSpPr>
        <p:spPr>
          <a:xfrm>
            <a:off x="612475" y="1610366"/>
            <a:ext cx="2518914" cy="276999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Link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33467-5B96-8EAD-EAB3-9C9EFF935E5E}"/>
              </a:ext>
            </a:extLst>
          </p:cNvPr>
          <p:cNvSpPr txBox="1"/>
          <p:nvPr/>
        </p:nvSpPr>
        <p:spPr>
          <a:xfrm>
            <a:off x="2026024" y="1606053"/>
            <a:ext cx="108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/>
                </a:solidFill>
              </a:rPr>
              <a:t>Toggle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A6403-3B72-B6E4-07CD-98D7128561ED}"/>
              </a:ext>
            </a:extLst>
          </p:cNvPr>
          <p:cNvSpPr txBox="1"/>
          <p:nvPr/>
        </p:nvSpPr>
        <p:spPr>
          <a:xfrm>
            <a:off x="1323563" y="1909517"/>
            <a:ext cx="10881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CE434-0124-C9FC-AC52-CCE537EE0EF2}"/>
              </a:ext>
            </a:extLst>
          </p:cNvPr>
          <p:cNvSpPr txBox="1"/>
          <p:nvPr/>
        </p:nvSpPr>
        <p:spPr>
          <a:xfrm>
            <a:off x="1314936" y="2167860"/>
            <a:ext cx="1088110" cy="26161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Dropdown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DBAC56-940E-1218-96C7-FA5D9B570407}"/>
              </a:ext>
            </a:extLst>
          </p:cNvPr>
          <p:cNvSpPr/>
          <p:nvPr/>
        </p:nvSpPr>
        <p:spPr>
          <a:xfrm>
            <a:off x="1210235" y="2572871"/>
            <a:ext cx="1317812" cy="278844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64A9C-5338-1B80-BF36-F931CF2D7EDE}"/>
              </a:ext>
            </a:extLst>
          </p:cNvPr>
          <p:cNvSpPr txBox="1"/>
          <p:nvPr/>
        </p:nvSpPr>
        <p:spPr>
          <a:xfrm>
            <a:off x="1443575" y="2632467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8428F-C876-46B4-6799-7F78A903B4A8}"/>
              </a:ext>
            </a:extLst>
          </p:cNvPr>
          <p:cNvSpPr txBox="1"/>
          <p:nvPr/>
        </p:nvSpPr>
        <p:spPr>
          <a:xfrm>
            <a:off x="1443575" y="2950668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63154-2B5B-E35A-843B-1A08A2910C72}"/>
              </a:ext>
            </a:extLst>
          </p:cNvPr>
          <p:cNvSpPr txBox="1"/>
          <p:nvPr/>
        </p:nvSpPr>
        <p:spPr>
          <a:xfrm>
            <a:off x="1443575" y="3587070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1999F-0B5A-4B3B-109D-B0654E4B46AF}"/>
              </a:ext>
            </a:extLst>
          </p:cNvPr>
          <p:cNvSpPr txBox="1"/>
          <p:nvPr/>
        </p:nvSpPr>
        <p:spPr>
          <a:xfrm>
            <a:off x="1443575" y="3268869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0607-4A9B-77C7-7691-9DFA82386FE0}"/>
              </a:ext>
            </a:extLst>
          </p:cNvPr>
          <p:cNvSpPr txBox="1"/>
          <p:nvPr/>
        </p:nvSpPr>
        <p:spPr>
          <a:xfrm>
            <a:off x="1443575" y="3905271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A2F8FF-3735-0666-141C-7342BC5EA223}"/>
              </a:ext>
            </a:extLst>
          </p:cNvPr>
          <p:cNvSpPr txBox="1"/>
          <p:nvPr/>
        </p:nvSpPr>
        <p:spPr>
          <a:xfrm>
            <a:off x="1443575" y="4223472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802847-75FD-5479-8915-4F63BF760C9F}"/>
              </a:ext>
            </a:extLst>
          </p:cNvPr>
          <p:cNvSpPr txBox="1"/>
          <p:nvPr/>
        </p:nvSpPr>
        <p:spPr>
          <a:xfrm>
            <a:off x="1443575" y="4541673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0FEF0C-C8BC-F992-FE85-774CA7B7B95D}"/>
              </a:ext>
            </a:extLst>
          </p:cNvPr>
          <p:cNvSpPr txBox="1"/>
          <p:nvPr/>
        </p:nvSpPr>
        <p:spPr>
          <a:xfrm>
            <a:off x="1443575" y="4859871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288AC9-BEB9-74A9-3AAC-108070506175}"/>
              </a:ext>
            </a:extLst>
          </p:cNvPr>
          <p:cNvSpPr txBox="1"/>
          <p:nvPr/>
        </p:nvSpPr>
        <p:spPr>
          <a:xfrm>
            <a:off x="1435959" y="5156295"/>
            <a:ext cx="846063" cy="26161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Pokémon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F38BE1-B177-9665-E8D5-7DC164454CA2}"/>
              </a:ext>
            </a:extLst>
          </p:cNvPr>
          <p:cNvSpPr/>
          <p:nvPr/>
        </p:nvSpPr>
        <p:spPr>
          <a:xfrm>
            <a:off x="603848" y="5374843"/>
            <a:ext cx="2518914" cy="28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9C02D-2F41-286E-766A-EAEBB07B46D5}"/>
              </a:ext>
            </a:extLst>
          </p:cNvPr>
          <p:cNvSpPr/>
          <p:nvPr/>
        </p:nvSpPr>
        <p:spPr>
          <a:xfrm>
            <a:off x="612475" y="1306902"/>
            <a:ext cx="2518914" cy="405441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D5D3C-DBB6-D122-7D80-C4983390797D}"/>
              </a:ext>
            </a:extLst>
          </p:cNvPr>
          <p:cNvGrpSpPr/>
          <p:nvPr/>
        </p:nvGrpSpPr>
        <p:grpSpPr>
          <a:xfrm>
            <a:off x="3568459" y="1302589"/>
            <a:ext cx="2527541" cy="4357879"/>
            <a:chOff x="7335793" y="1359177"/>
            <a:chExt cx="2527541" cy="43578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9F8AEE-F076-5C5F-17AE-B67CDC8F92AB}"/>
                </a:ext>
              </a:extLst>
            </p:cNvPr>
            <p:cNvSpPr txBox="1"/>
            <p:nvPr/>
          </p:nvSpPr>
          <p:spPr>
            <a:xfrm>
              <a:off x="7344420" y="1359177"/>
              <a:ext cx="2510287" cy="3077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Logo		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ED428F-B2EE-D93F-3D75-06A49BA30E58}"/>
                </a:ext>
              </a:extLst>
            </p:cNvPr>
            <p:cNvSpPr txBox="1"/>
            <p:nvPr/>
          </p:nvSpPr>
          <p:spPr>
            <a:xfrm>
              <a:off x="7344420" y="1666954"/>
              <a:ext cx="2518914" cy="276999"/>
            </a:xfrm>
            <a:prstGeom prst="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Link		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E0F63A-C6C2-7D8D-D4E0-4BA0C8942DFA}"/>
                </a:ext>
              </a:extLst>
            </p:cNvPr>
            <p:cNvSpPr txBox="1"/>
            <p:nvPr/>
          </p:nvSpPr>
          <p:spPr>
            <a:xfrm>
              <a:off x="8757969" y="1662641"/>
              <a:ext cx="1088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Toggle	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29E39-EDD5-541C-27E7-64B96F2BB177}"/>
                </a:ext>
              </a:extLst>
            </p:cNvPr>
            <p:cNvSpPr txBox="1"/>
            <p:nvPr/>
          </p:nvSpPr>
          <p:spPr>
            <a:xfrm>
              <a:off x="8055508" y="1966105"/>
              <a:ext cx="1088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Filter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FFB0D0-27C1-01DF-30B0-DF9896674A89}"/>
                </a:ext>
              </a:extLst>
            </p:cNvPr>
            <p:cNvSpPr txBox="1"/>
            <p:nvPr/>
          </p:nvSpPr>
          <p:spPr>
            <a:xfrm>
              <a:off x="8046881" y="2224448"/>
              <a:ext cx="1088110" cy="26161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Dropdown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B2AA1C-9C95-B900-DAF3-3ABE2CB623CC}"/>
                </a:ext>
              </a:extLst>
            </p:cNvPr>
            <p:cNvSpPr/>
            <p:nvPr/>
          </p:nvSpPr>
          <p:spPr>
            <a:xfrm>
              <a:off x="7942180" y="2629459"/>
              <a:ext cx="1317812" cy="2788446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827AC3-CDDD-4E8E-4517-A340C0605DD9}"/>
                </a:ext>
              </a:extLst>
            </p:cNvPr>
            <p:cNvSpPr txBox="1"/>
            <p:nvPr/>
          </p:nvSpPr>
          <p:spPr>
            <a:xfrm>
              <a:off x="8175520" y="2689055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AF5592-2DA1-1531-A4B0-F8F14CE2E9B2}"/>
                </a:ext>
              </a:extLst>
            </p:cNvPr>
            <p:cNvSpPr txBox="1"/>
            <p:nvPr/>
          </p:nvSpPr>
          <p:spPr>
            <a:xfrm>
              <a:off x="8175520" y="3007256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D9340A7-4EC8-DEE3-7678-EC466CCF56AF}"/>
                </a:ext>
              </a:extLst>
            </p:cNvPr>
            <p:cNvSpPr txBox="1"/>
            <p:nvPr/>
          </p:nvSpPr>
          <p:spPr>
            <a:xfrm>
              <a:off x="8175520" y="3643658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9C997-95D9-6AEB-BCEA-C62A9E141FBA}"/>
                </a:ext>
              </a:extLst>
            </p:cNvPr>
            <p:cNvSpPr txBox="1"/>
            <p:nvPr/>
          </p:nvSpPr>
          <p:spPr>
            <a:xfrm>
              <a:off x="8175520" y="3325457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1E75952-8E62-7C5C-FC30-3C09DF71E74A}"/>
                </a:ext>
              </a:extLst>
            </p:cNvPr>
            <p:cNvSpPr txBox="1"/>
            <p:nvPr/>
          </p:nvSpPr>
          <p:spPr>
            <a:xfrm>
              <a:off x="8175520" y="3961859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3EE81BB-8BA4-00CC-3099-7867B5B3197F}"/>
                </a:ext>
              </a:extLst>
            </p:cNvPr>
            <p:cNvSpPr txBox="1"/>
            <p:nvPr/>
          </p:nvSpPr>
          <p:spPr>
            <a:xfrm>
              <a:off x="8175520" y="4280060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2812D7-2EE3-520F-A11D-80568EF82D6D}"/>
                </a:ext>
              </a:extLst>
            </p:cNvPr>
            <p:cNvSpPr txBox="1"/>
            <p:nvPr/>
          </p:nvSpPr>
          <p:spPr>
            <a:xfrm>
              <a:off x="8175520" y="4598261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B92B64-C399-9FA0-C514-F82D74F6484B}"/>
                </a:ext>
              </a:extLst>
            </p:cNvPr>
            <p:cNvSpPr txBox="1"/>
            <p:nvPr/>
          </p:nvSpPr>
          <p:spPr>
            <a:xfrm>
              <a:off x="8175520" y="4916459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81FDCD-7F51-08ED-2084-0B142C9B1308}"/>
                </a:ext>
              </a:extLst>
            </p:cNvPr>
            <p:cNvSpPr txBox="1"/>
            <p:nvPr/>
          </p:nvSpPr>
          <p:spPr>
            <a:xfrm>
              <a:off x="8167904" y="5212883"/>
              <a:ext cx="846063" cy="26161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Pokémon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9E0B507-3ACF-E573-5F70-F52C9AA31F6E}"/>
                </a:ext>
              </a:extLst>
            </p:cNvPr>
            <p:cNvSpPr/>
            <p:nvPr/>
          </p:nvSpPr>
          <p:spPr>
            <a:xfrm>
              <a:off x="7335793" y="5431431"/>
              <a:ext cx="2518914" cy="2856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BE4D73-FC44-78A1-3AAB-BCA4CC17D4DE}"/>
                </a:ext>
              </a:extLst>
            </p:cNvPr>
            <p:cNvSpPr/>
            <p:nvPr/>
          </p:nvSpPr>
          <p:spPr>
            <a:xfrm>
              <a:off x="7344420" y="1363490"/>
              <a:ext cx="2518914" cy="405441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31DB7C-0E8C-856A-5D64-5E5BC6901EC5}"/>
              </a:ext>
            </a:extLst>
          </p:cNvPr>
          <p:cNvGrpSpPr/>
          <p:nvPr/>
        </p:nvGrpSpPr>
        <p:grpSpPr>
          <a:xfrm>
            <a:off x="3957158" y="2782482"/>
            <a:ext cx="1921532" cy="2403124"/>
            <a:chOff x="5405717" y="2116986"/>
            <a:chExt cx="1748118" cy="2873690"/>
          </a:xfrm>
          <a:solidFill>
            <a:srgbClr val="FFFF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6CF05E-D370-EEEF-3223-A3879832EF71}"/>
                </a:ext>
              </a:extLst>
            </p:cNvPr>
            <p:cNvSpPr/>
            <p:nvPr/>
          </p:nvSpPr>
          <p:spPr>
            <a:xfrm>
              <a:off x="5405717" y="2116986"/>
              <a:ext cx="1748118" cy="287369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771B10-2EAE-0ED3-A54E-D467DE5CB03B}"/>
                </a:ext>
              </a:extLst>
            </p:cNvPr>
            <p:cNvSpPr txBox="1"/>
            <p:nvPr/>
          </p:nvSpPr>
          <p:spPr>
            <a:xfrm>
              <a:off x="5831541" y="2428708"/>
              <a:ext cx="896470" cy="86177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Picture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15270B-A33F-2B09-2CE9-BC5192C5EA85}"/>
                </a:ext>
              </a:extLst>
            </p:cNvPr>
            <p:cNvSpPr txBox="1"/>
            <p:nvPr/>
          </p:nvSpPr>
          <p:spPr>
            <a:xfrm>
              <a:off x="5647765" y="3564669"/>
              <a:ext cx="100404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Height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342B2D6-75D6-5771-7362-2AF17EF80F7F}"/>
                </a:ext>
              </a:extLst>
            </p:cNvPr>
            <p:cNvSpPr txBox="1"/>
            <p:nvPr/>
          </p:nvSpPr>
          <p:spPr>
            <a:xfrm>
              <a:off x="5647765" y="3848680"/>
              <a:ext cx="100404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Type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D3DCE56-4C8D-4E3D-8FEF-05D1DCB6B055}"/>
                </a:ext>
              </a:extLst>
            </p:cNvPr>
            <p:cNvSpPr txBox="1"/>
            <p:nvPr/>
          </p:nvSpPr>
          <p:spPr>
            <a:xfrm>
              <a:off x="5647765" y="4132691"/>
              <a:ext cx="100404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Classification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0638B5D-3709-CE6A-51D8-FDD26F9EFAD7}"/>
                </a:ext>
              </a:extLst>
            </p:cNvPr>
            <p:cNvSpPr txBox="1"/>
            <p:nvPr/>
          </p:nvSpPr>
          <p:spPr>
            <a:xfrm>
              <a:off x="5647765" y="4410868"/>
              <a:ext cx="1004047" cy="2616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Abilities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65B8BA-4BF4-9FB5-9E5A-B63017B5BF13}"/>
                </a:ext>
              </a:extLst>
            </p:cNvPr>
            <p:cNvSpPr txBox="1"/>
            <p:nvPr/>
          </p:nvSpPr>
          <p:spPr>
            <a:xfrm>
              <a:off x="6872715" y="2156147"/>
              <a:ext cx="21515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5703FF-3784-7639-8D05-F59FA389E65B}"/>
                </a:ext>
              </a:extLst>
            </p:cNvPr>
            <p:cNvSpPr txBox="1"/>
            <p:nvPr/>
          </p:nvSpPr>
          <p:spPr>
            <a:xfrm>
              <a:off x="6651812" y="4723104"/>
              <a:ext cx="421341" cy="215444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</a:rPr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59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Howell</dc:creator>
  <cp:lastModifiedBy>Elizabeth Howell</cp:lastModifiedBy>
  <cp:revision>1</cp:revision>
  <dcterms:created xsi:type="dcterms:W3CDTF">2024-01-31T16:47:31Z</dcterms:created>
  <dcterms:modified xsi:type="dcterms:W3CDTF">2024-01-31T17:16:09Z</dcterms:modified>
</cp:coreProperties>
</file>