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  <p:sldMasterId id="2147483799" r:id="rId2"/>
  </p:sldMasterIdLst>
  <p:notesMasterIdLst>
    <p:notesMasterId r:id="rId7"/>
  </p:notesMasterIdLst>
  <p:handoutMasterIdLst>
    <p:handoutMasterId r:id="rId8"/>
  </p:handoutMasterIdLst>
  <p:sldIdLst>
    <p:sldId id="264" r:id="rId3"/>
    <p:sldId id="265" r:id="rId4"/>
    <p:sldId id="267" r:id="rId5"/>
    <p:sldId id="268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3" autoAdjust="0"/>
    <p:restoredTop sz="93669"/>
  </p:normalViewPr>
  <p:slideViewPr>
    <p:cSldViewPr snapToGrid="0" snapToObjects="1">
      <p:cViewPr varScale="1">
        <p:scale>
          <a:sx n="61" d="100"/>
          <a:sy n="61" d="100"/>
        </p:scale>
        <p:origin x="7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6F302-CB98-5C4B-BD87-B0364217A831}" type="datetimeFigureOut">
              <a:rPr lang="fr-FR" smtClean="0"/>
              <a:pPr/>
              <a:t>04/04/2017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31B5-9B78-A64D-9C2C-F9B565C598C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891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609F9-AB29-2E4C-AB52-8BE0DD9F69D2}" type="datetimeFigureOut">
              <a:rPr lang="fr-FR" smtClean="0"/>
              <a:pPr/>
              <a:t>04/04/2017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90DA-F1AC-C54A-8C78-CD5D3BF5AE5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56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990DA-F1AC-C54A-8C78-CD5D3BF5AE5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84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Cov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65685"/>
            <a:ext cx="9152145" cy="268597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5851664"/>
            <a:ext cx="9152144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Espace réservé du titre 14"/>
          <p:cNvSpPr>
            <a:spLocks noGrp="1"/>
          </p:cNvSpPr>
          <p:nvPr>
            <p:ph type="title"/>
          </p:nvPr>
        </p:nvSpPr>
        <p:spPr>
          <a:xfrm>
            <a:off x="759667" y="4007829"/>
            <a:ext cx="5410200" cy="9154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759667" y="4937264"/>
            <a:ext cx="5410200" cy="9144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GB" noProof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204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Cover corpor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esotho_WHO_acknowledge-(2)-opt.jpg"/>
          <p:cNvPicPr>
            <a:picLocks noChangeAspect="1"/>
          </p:cNvPicPr>
          <p:nvPr userDrawn="1"/>
        </p:nvPicPr>
        <p:blipFill>
          <a:blip r:embed="rId2"/>
          <a:srcRect l="7382" t="22146" r="21407" b="46506"/>
          <a:stretch>
            <a:fillRect/>
          </a:stretch>
        </p:blipFill>
        <p:spPr>
          <a:xfrm>
            <a:off x="0" y="3165685"/>
            <a:ext cx="9152145" cy="268597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851664"/>
            <a:ext cx="9152144" cy="14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  <a:gs pos="50000">
                <a:srgbClr val="156A8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0" name="Espace réservé du titre 14"/>
          <p:cNvSpPr>
            <a:spLocks noGrp="1"/>
          </p:cNvSpPr>
          <p:nvPr>
            <p:ph type="title"/>
          </p:nvPr>
        </p:nvSpPr>
        <p:spPr>
          <a:xfrm>
            <a:off x="759667" y="4007829"/>
            <a:ext cx="5410200" cy="9154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759667" y="4937264"/>
            <a:ext cx="5410200" cy="9144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GB" noProof="0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Cover Malaria &amp; A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afety-from-Malaria---Sumon-Yusuf-opt.jpg"/>
          <p:cNvPicPr>
            <a:picLocks noChangeAspect="1"/>
          </p:cNvPicPr>
          <p:nvPr userDrawn="1"/>
        </p:nvPicPr>
        <p:blipFill>
          <a:blip r:embed="rId2"/>
          <a:srcRect l="1476" t="44291" r="9227" b="16609"/>
          <a:stretch>
            <a:fillRect/>
          </a:stretch>
        </p:blipFill>
        <p:spPr>
          <a:xfrm>
            <a:off x="1" y="3178817"/>
            <a:ext cx="9152144" cy="2671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851664"/>
            <a:ext cx="9152144" cy="14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Espace réservé du titre 14"/>
          <p:cNvSpPr>
            <a:spLocks noGrp="1"/>
          </p:cNvSpPr>
          <p:nvPr>
            <p:ph type="title"/>
          </p:nvPr>
        </p:nvSpPr>
        <p:spPr>
          <a:xfrm>
            <a:off x="759667" y="4007829"/>
            <a:ext cx="5410200" cy="9154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sp>
        <p:nvSpPr>
          <p:cNvPr id="9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759667" y="4937264"/>
            <a:ext cx="5410200" cy="9144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GB" noProof="0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Cover 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-opt.jpg"/>
          <p:cNvPicPr>
            <a:picLocks noChangeAspect="1"/>
          </p:cNvPicPr>
          <p:nvPr userDrawn="1"/>
        </p:nvPicPr>
        <p:blipFill>
          <a:blip r:embed="rId2"/>
          <a:srcRect l="20669" t="13287" r="24729" b="62562"/>
          <a:stretch>
            <a:fillRect/>
          </a:stretch>
        </p:blipFill>
        <p:spPr>
          <a:xfrm>
            <a:off x="1" y="3152755"/>
            <a:ext cx="9152144" cy="269891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851664"/>
            <a:ext cx="9152144" cy="144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Espace réservé du titre 14"/>
          <p:cNvSpPr>
            <a:spLocks noGrp="1"/>
          </p:cNvSpPr>
          <p:nvPr>
            <p:ph type="title"/>
          </p:nvPr>
        </p:nvSpPr>
        <p:spPr>
          <a:xfrm>
            <a:off x="759667" y="4007829"/>
            <a:ext cx="5410200" cy="9154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sp>
        <p:nvSpPr>
          <p:cNvPr id="10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759667" y="4937264"/>
            <a:ext cx="5410200" cy="9144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GB" noProof="0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Cover NT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t-will-rain---El-Hadji-Amdou-Niang-opt.jpg"/>
          <p:cNvPicPr>
            <a:picLocks noChangeAspect="1"/>
          </p:cNvPicPr>
          <p:nvPr userDrawn="1"/>
        </p:nvPicPr>
        <p:blipFill>
          <a:blip r:embed="rId2"/>
          <a:srcRect l="2953" t="43963" r="9227" b="10499"/>
          <a:stretch>
            <a:fillRect/>
          </a:stretch>
        </p:blipFill>
        <p:spPr>
          <a:xfrm>
            <a:off x="-11525" y="3178817"/>
            <a:ext cx="9163670" cy="267284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851664"/>
            <a:ext cx="9152144" cy="14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Espace réservé du titre 14"/>
          <p:cNvSpPr>
            <a:spLocks noGrp="1"/>
          </p:cNvSpPr>
          <p:nvPr>
            <p:ph type="title"/>
          </p:nvPr>
        </p:nvSpPr>
        <p:spPr>
          <a:xfrm>
            <a:off x="759667" y="4007829"/>
            <a:ext cx="5410200" cy="9154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sp>
        <p:nvSpPr>
          <p:cNvPr id="10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759667" y="4937264"/>
            <a:ext cx="5410200" cy="9144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GB" noProof="0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Break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C644-22BB-E44D-9A3A-66E3988AB27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160147" y="1847079"/>
            <a:ext cx="7983853" cy="14308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grpSp>
        <p:nvGrpSpPr>
          <p:cNvPr id="11" name="Grouper 10"/>
          <p:cNvGrpSpPr/>
          <p:nvPr userDrawn="1"/>
        </p:nvGrpSpPr>
        <p:grpSpPr>
          <a:xfrm>
            <a:off x="50031" y="1847079"/>
            <a:ext cx="2516661" cy="1438962"/>
            <a:chOff x="50031" y="1847079"/>
            <a:chExt cx="2516661" cy="1438962"/>
          </a:xfrm>
        </p:grpSpPr>
        <p:sp>
          <p:nvSpPr>
            <p:cNvPr id="10" name="Rectangle 9"/>
            <p:cNvSpPr/>
            <p:nvPr userDrawn="1"/>
          </p:nvSpPr>
          <p:spPr>
            <a:xfrm>
              <a:off x="1160147" y="1855179"/>
              <a:ext cx="845797" cy="143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noProof="0"/>
            </a:p>
          </p:txBody>
        </p:sp>
        <p:pic>
          <p:nvPicPr>
            <p:cNvPr id="8" name="Image 7" descr="logo-FIND-Office.wmf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031" y="1847079"/>
              <a:ext cx="2516661" cy="1430862"/>
            </a:xfrm>
            <a:prstGeom prst="rect">
              <a:avLst/>
            </a:prstGeom>
          </p:spPr>
        </p:pic>
      </p:grp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828524" y="1861509"/>
            <a:ext cx="6129220" cy="1414169"/>
          </a:xfrm>
          <a:prstGeom prst="rect">
            <a:avLst/>
          </a:prstGeom>
        </p:spPr>
        <p:txBody>
          <a:bodyPr vert="horz" anchor="ctr" anchorCtr="0"/>
          <a:lstStyle/>
          <a:p>
            <a:r>
              <a:rPr lang="en-GB" noProof="0" dirty="0" err="1" smtClean="0"/>
              <a:t>Cliquez</a:t>
            </a:r>
            <a:r>
              <a:rPr lang="en-GB" noProof="0" dirty="0" smtClean="0"/>
              <a:t> et </a:t>
            </a:r>
            <a:r>
              <a:rPr lang="en-GB" noProof="0" dirty="0" err="1" smtClean="0"/>
              <a:t>modifiez</a:t>
            </a:r>
            <a:r>
              <a:rPr lang="en-GB" noProof="0" dirty="0" smtClean="0"/>
              <a:t> le 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ND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2000" y="424342"/>
            <a:ext cx="6899546" cy="790065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Cliquez</a:t>
            </a:r>
            <a:r>
              <a:rPr lang="en-GB" noProof="0" dirty="0" smtClean="0"/>
              <a:t> pour 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C644-22BB-E44D-9A3A-66E3988AB27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2000" y="424342"/>
            <a:ext cx="6899546" cy="790065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750431"/>
            <a:ext cx="4040188" cy="437573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750431"/>
            <a:ext cx="4041775" cy="4375732"/>
          </a:xfrm>
        </p:spPr>
        <p:txBody>
          <a:bodyPr/>
          <a:lstStyle>
            <a:lvl1pPr>
              <a:defRPr sz="1600">
                <a:latin typeface="Arial"/>
              </a:defRPr>
            </a:lvl1pPr>
            <a:lvl2pPr>
              <a:defRPr sz="1400">
                <a:latin typeface="Arial"/>
              </a:defRPr>
            </a:lvl2pPr>
            <a:lvl3pPr>
              <a:defRPr sz="1400">
                <a:latin typeface="Arial"/>
              </a:defRPr>
            </a:lvl3pPr>
            <a:lvl4pPr>
              <a:defRPr sz="1400">
                <a:latin typeface="Arial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C644-22BB-E44D-9A3A-66E3988AB27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C644-22BB-E44D-9A3A-66E3988AB27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602000" y="424342"/>
            <a:ext cx="6899546" cy="790065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logo-FIND-Offic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247" y="441279"/>
            <a:ext cx="2127716" cy="1209725"/>
          </a:xfrm>
          <a:prstGeom prst="rect">
            <a:avLst/>
          </a:prstGeom>
        </p:spPr>
      </p:pic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9667" y="6002106"/>
            <a:ext cx="5410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5"/>
                </a:solidFill>
                <a:latin typeface="Arial"/>
              </a:defRPr>
            </a:lvl1pPr>
          </a:lstStyle>
          <a:p>
            <a:endParaRPr lang="en-GB" noProof="0" dirty="0"/>
          </a:p>
        </p:txBody>
      </p:sp>
      <p:sp>
        <p:nvSpPr>
          <p:cNvPr id="15" name="Espace réservé du titre 14"/>
          <p:cNvSpPr>
            <a:spLocks noGrp="1"/>
          </p:cNvSpPr>
          <p:nvPr>
            <p:ph type="title"/>
          </p:nvPr>
        </p:nvSpPr>
        <p:spPr>
          <a:xfrm>
            <a:off x="759667" y="4007829"/>
            <a:ext cx="5410200" cy="9154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noProof="0" smtClean="0"/>
              <a:t>Cliquez et modifiez le titre</a:t>
            </a:r>
            <a:endParaRPr lang="en-GB" noProof="0"/>
          </a:p>
        </p:txBody>
      </p:sp>
      <p:pic>
        <p:nvPicPr>
          <p:cNvPr id="16" name="Image 15" descr="baseline-FIND-Office.emf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06801" y="1773777"/>
            <a:ext cx="2057696" cy="94820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759667" y="4923287"/>
            <a:ext cx="5410200" cy="81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9" r:id="rId2"/>
    <p:sldLayoutId id="2147483828" r:id="rId3"/>
    <p:sldLayoutId id="2147483831" r:id="rId4"/>
    <p:sldLayoutId id="2147483830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Franklin Gothic Medium"/>
        </a:defRPr>
      </a:lvl1pPr>
    </p:titleStyle>
    <p:bodyStyle>
      <a:lvl1pPr marL="180000" indent="-1800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None/>
        <a:defRPr sz="2400" b="0" kern="1200">
          <a:solidFill>
            <a:schemeClr val="bg1"/>
          </a:solidFill>
          <a:latin typeface="Arial"/>
          <a:ea typeface="+mn-ea"/>
          <a:cs typeface="Arial"/>
        </a:defRPr>
      </a:lvl1pPr>
      <a:lvl2pPr marL="612000" indent="-1800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14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986400" indent="-72000" algn="l" defTabSz="457200" rtl="0" eaLnBrk="1" latinLnBrk="0" hangingPunct="1">
        <a:spcBef>
          <a:spcPct val="20000"/>
        </a:spcBef>
        <a:buClr>
          <a:schemeClr val="tx1"/>
        </a:buClr>
        <a:buFont typeface="Lucida Grande"/>
        <a:buChar char="-"/>
        <a:defRPr sz="13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60147" y="424342"/>
            <a:ext cx="7983853" cy="7900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2000" y="1761067"/>
            <a:ext cx="6899546" cy="4365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Cliquez</a:t>
            </a:r>
            <a:r>
              <a:rPr lang="en-GB" noProof="0" dirty="0" smtClean="0"/>
              <a:t> pour modifier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242738" y="63865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0">
                <a:solidFill>
                  <a:schemeClr val="accent5"/>
                </a:solidFill>
                <a:latin typeface="+mn-lt"/>
              </a:defRPr>
            </a:lvl1pPr>
          </a:lstStyle>
          <a:p>
            <a:endParaRPr lang="en-GB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9330" y="6381751"/>
            <a:ext cx="3073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2"/>
                </a:solidFill>
                <a:latin typeface="+mj-lt"/>
              </a:defRPr>
            </a:lvl1pPr>
          </a:lstStyle>
          <a:p>
            <a:endParaRPr lang="en-GB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24144" y="63865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E35BC644-22BB-E44D-9A3A-66E3988AB274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7" name="Image 6" descr="logo-FIND-Office.wm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032" y="424342"/>
            <a:ext cx="1389600" cy="790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01" r:id="rId2"/>
    <p:sldLayoutId id="2147483804" r:id="rId3"/>
    <p:sldLayoutId id="2147483839" r:id="rId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50" kern="1200">
          <a:solidFill>
            <a:schemeClr val="tx2"/>
          </a:solidFill>
          <a:latin typeface="Franklin Gothic Medium"/>
          <a:ea typeface="+mj-ea"/>
          <a:cs typeface="Franklin Gothic Medium"/>
        </a:defRPr>
      </a:lvl1pPr>
    </p:titleStyle>
    <p:bodyStyle>
      <a:lvl1pPr marL="180000" indent="-180000" algn="l" defTabSz="457200" rtl="0" eaLnBrk="1" latinLnBrk="0" hangingPunct="1">
        <a:spcBef>
          <a:spcPts val="2400"/>
        </a:spcBef>
        <a:buClr>
          <a:schemeClr val="accent2"/>
        </a:buClr>
        <a:buSzPct val="100000"/>
        <a:buFontTx/>
        <a:buBlip>
          <a:blip r:embed="rId7"/>
        </a:buBlip>
        <a:defRPr sz="1650" b="0" kern="1200">
          <a:solidFill>
            <a:schemeClr val="tx2"/>
          </a:solidFill>
          <a:latin typeface="Arial"/>
          <a:ea typeface="+mn-ea"/>
          <a:cs typeface="Franklin Gothic Medium"/>
        </a:defRPr>
      </a:lvl1pPr>
      <a:lvl2pPr marL="360000" indent="-1800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 Narrow"/>
        </a:defRPr>
      </a:lvl2pPr>
      <a:lvl3pPr marL="720000" indent="-72000" algn="l" defTabSz="457200" rtl="0" eaLnBrk="1" latinLnBrk="0" hangingPunct="1">
        <a:spcBef>
          <a:spcPct val="20000"/>
        </a:spcBef>
        <a:buClr>
          <a:schemeClr val="tx1"/>
        </a:buClr>
        <a:buFont typeface="Lucida Grande"/>
        <a:buChar char="-"/>
        <a:defRPr sz="1300" kern="1200">
          <a:solidFill>
            <a:schemeClr val="tx1"/>
          </a:solidFill>
          <a:latin typeface="Arial"/>
          <a:ea typeface="+mn-ea"/>
          <a:cs typeface="Arial Narrow"/>
        </a:defRPr>
      </a:lvl3pPr>
      <a:lvl4pPr marL="986400" indent="-72000" algn="l" defTabSz="457200" rtl="0" eaLnBrk="1" latinLnBrk="0" hangingPunct="1">
        <a:spcBef>
          <a:spcPct val="20000"/>
        </a:spcBef>
        <a:buFont typeface="Lucida Grande"/>
        <a:buChar char="-"/>
        <a:defRPr sz="1300" kern="1200">
          <a:solidFill>
            <a:schemeClr val="tx1"/>
          </a:solidFill>
          <a:latin typeface="+mn-lt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 smtClean="0"/>
              <a:t>24MAR2017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tables for model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4" y="1669237"/>
            <a:ext cx="3658805" cy="160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Sensitivity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C644-22BB-E44D-9A3A-66E3988AB274}" type="slidenum">
              <a:rPr lang="en-GB" noProof="0" smtClean="0"/>
              <a:pPr/>
              <a:t>2</a:t>
            </a:fld>
            <a:endParaRPr lang="en-GB" noProof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8" y="3402897"/>
            <a:ext cx="3689175" cy="15922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89008" y="222821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 trace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359" y="392581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trace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16894" y="5927777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trace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3901" y="12571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0397" y="129472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HIV+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24" y="5125296"/>
            <a:ext cx="3689175" cy="1702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344" y="1593770"/>
            <a:ext cx="3633202" cy="1585187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645" y="3331424"/>
            <a:ext cx="3645902" cy="1611511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344" y="5095402"/>
            <a:ext cx="3634711" cy="1665403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91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C644-22BB-E44D-9A3A-66E3988AB274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89008" y="222821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 trace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359" y="392581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trace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16894" y="5927777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trace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3901" y="12571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Hx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63962" y="1295388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</a:t>
            </a:r>
            <a:r>
              <a:rPr lang="en-US" dirty="0" err="1" smtClean="0"/>
              <a:t>Hx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9" y="1586924"/>
            <a:ext cx="3541264" cy="1559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19" y="3240080"/>
            <a:ext cx="3541264" cy="15465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19" y="4935615"/>
            <a:ext cx="3629452" cy="1724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45" y="1525580"/>
            <a:ext cx="3746237" cy="1605530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102" y="3259109"/>
            <a:ext cx="3595881" cy="1596929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868" y="5000543"/>
            <a:ext cx="3879982" cy="1659363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5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Specificity in low-incidence countries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C644-22BB-E44D-9A3A-66E3988AB274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89008" y="222821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 trace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55359" y="392581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trace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16894" y="5626140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trace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3901" y="12571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Hx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63962" y="1295388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</a:t>
            </a:r>
            <a:r>
              <a:rPr lang="en-US" dirty="0" err="1" smtClean="0"/>
              <a:t>Hx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1586924"/>
            <a:ext cx="3532503" cy="152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4" y="3259581"/>
            <a:ext cx="3594042" cy="1519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57" y="4975097"/>
            <a:ext cx="3532503" cy="167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410" y="1688071"/>
            <a:ext cx="3601779" cy="1425244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843" y="3339187"/>
            <a:ext cx="3500957" cy="1491148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044" y="5018030"/>
            <a:ext cx="3627956" cy="1546342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1749328"/>
      </p:ext>
    </p:extLst>
  </p:cSld>
  <p:clrMapOvr>
    <a:masterClrMapping/>
  </p:clrMapOvr>
</p:sld>
</file>

<file path=ppt/theme/theme1.xml><?xml version="1.0" encoding="utf-8"?>
<a:theme xmlns:a="http://schemas.openxmlformats.org/drawingml/2006/main" name="FIND - Cover">
  <a:themeElements>
    <a:clrScheme name="FIND">
      <a:dk1>
        <a:sysClr val="windowText" lastClr="000000"/>
      </a:dk1>
      <a:lt1>
        <a:sysClr val="window" lastClr="FFFFFF"/>
      </a:lt1>
      <a:dk2>
        <a:srgbClr val="5A2259"/>
      </a:dk2>
      <a:lt2>
        <a:srgbClr val="EEF1F2"/>
      </a:lt2>
      <a:accent1>
        <a:srgbClr val="5A2259"/>
      </a:accent1>
      <a:accent2>
        <a:srgbClr val="43ABB6"/>
      </a:accent2>
      <a:accent3>
        <a:srgbClr val="D3553F"/>
      </a:accent3>
      <a:accent4>
        <a:srgbClr val="F79646"/>
      </a:accent4>
      <a:accent5>
        <a:srgbClr val="8C9EAB"/>
      </a:accent5>
      <a:accent6>
        <a:srgbClr val="F79646"/>
      </a:accent6>
      <a:hlink>
        <a:srgbClr val="43ABB6"/>
      </a:hlink>
      <a:folHlink>
        <a:srgbClr val="5A2259"/>
      </a:folHlink>
    </a:clrScheme>
    <a:fontScheme name="Randonnée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IND - Content">
  <a:themeElements>
    <a:clrScheme name="FIND">
      <a:dk1>
        <a:sysClr val="windowText" lastClr="000000"/>
      </a:dk1>
      <a:lt1>
        <a:sysClr val="window" lastClr="FFFFFF"/>
      </a:lt1>
      <a:dk2>
        <a:srgbClr val="5A2259"/>
      </a:dk2>
      <a:lt2>
        <a:srgbClr val="EEF1F2"/>
      </a:lt2>
      <a:accent1>
        <a:srgbClr val="5A2259"/>
      </a:accent1>
      <a:accent2>
        <a:srgbClr val="43ABB6"/>
      </a:accent2>
      <a:accent3>
        <a:srgbClr val="D3553F"/>
      </a:accent3>
      <a:accent4>
        <a:srgbClr val="F79646"/>
      </a:accent4>
      <a:accent5>
        <a:srgbClr val="8C9EAB"/>
      </a:accent5>
      <a:accent6>
        <a:srgbClr val="F79646"/>
      </a:accent6>
      <a:hlink>
        <a:srgbClr val="43ABB6"/>
      </a:hlink>
      <a:folHlink>
        <a:srgbClr val="5A2259"/>
      </a:folHlink>
    </a:clrScheme>
    <a:fontScheme name="Randonnée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FIND.thmx</Template>
  <TotalTime>3237</TotalTime>
  <Words>44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Calibri</vt:lpstr>
      <vt:lpstr>Franklin Gothic Book</vt:lpstr>
      <vt:lpstr>Franklin Gothic Medium</vt:lpstr>
      <vt:lpstr>Lucida Grande</vt:lpstr>
      <vt:lpstr>FIND - Cover</vt:lpstr>
      <vt:lpstr>FIND - Content</vt:lpstr>
      <vt:lpstr>Updated tables for model </vt:lpstr>
      <vt:lpstr>Sensitivity</vt:lpstr>
      <vt:lpstr>Specificity</vt:lpstr>
      <vt:lpstr>Specificity in low-incidence countries</vt:lpstr>
    </vt:vector>
  </TitlesOfParts>
  <Company>Doh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Khoa</dc:creator>
  <cp:lastModifiedBy>Emily Kendall</cp:lastModifiedBy>
  <cp:revision>55</cp:revision>
  <dcterms:created xsi:type="dcterms:W3CDTF">2014-09-26T07:48:41Z</dcterms:created>
  <dcterms:modified xsi:type="dcterms:W3CDTF">2017-04-05T00:46:39Z</dcterms:modified>
</cp:coreProperties>
</file>