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FDCB7-98CB-B5CC-ED17-874C51CE85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F7D0A1-9E99-C053-7A3E-9BC7624DB4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7BD67-C67B-BB28-7A2A-D7583EA7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716EFD-6CED-70E8-7080-160BFD31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FE84-59CD-DA97-5F53-E0A9D32C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30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63F2C-CB4E-02CB-FC04-30A5490B4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76439E-CB2A-5603-59A6-0DE633F74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6E6FB-A030-EA5F-6854-914563D2B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10E85-4157-7365-FC7F-CC6141F5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011A2-8EED-63A8-3958-B90F939D8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917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80EF7-0041-4514-BA67-4BBC06C68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B6D5C-D0BB-4E56-B23B-A0BF25E9D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A43B0-7FB9-696A-1AC1-202013F7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FE883-1AAB-9768-1792-10DA9670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2659-9F50-1F22-1941-7D9B46059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3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10658-21D0-534E-EFAE-BA9E91E0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883D1-4637-D53F-6756-AC05CF0B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5D691-223A-B7C3-C0CF-D6EF1DA5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1C894-3054-5B35-79DD-BF6CAC7F8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9CE730-869A-FA51-F367-6706EA773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92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33A03-53BF-BAA2-DE83-83DF1008C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DC50F-FBD3-D7F0-0F8A-45E6DB99F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E19C-5410-E1C2-A744-99B85A1ED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C12A60-697D-1E2C-C3F4-207F537A2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C6A7A-3E7D-AC66-71A0-7058B3BE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98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154CE-8527-1261-2741-2E914BC2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0808D-9FE1-F5EF-4E08-B72FB9AEDD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4E25AB-1C1B-FBE6-32D4-F48D1E50F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F15363-EF74-07DD-30AD-46C2845E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DCE8AF-A7FE-CBD3-0C9C-4AE0B69F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5A564-23A1-9CDF-ABA8-E657D20B5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135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2ADE2-045F-FCFD-D100-85CA1D99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40F87-B9A7-AE00-D864-E1CC3779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63D0-A469-25D8-A3B3-D5FA6127A5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66F816-7758-3578-8158-A062D04832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59D3B0-27F5-EA05-F6ED-2E4260C0F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8B7065-88BA-85A9-EF2F-F61438E51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3D32A5-864A-6957-70D6-ED578016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C0A9BF-DFF3-FEA6-6626-D118376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89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48FEB-9BDC-BF1C-9D1B-4AA2E99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082E9-4B89-BA14-260A-973336E8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A4C316-FC07-277D-8BF9-A2A070CA9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D1557-3850-195E-FF6C-0A22B6495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91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08EA8B-ED2C-3615-BB7A-5A6858DFA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57E84C-A1DB-23F5-8C9E-C0B74657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5FDDE8-CA0E-1373-B4E5-37EB0889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576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2D62-1B37-7C7F-1562-F0D345B79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05307-AD85-8D26-D825-B4DC845DCD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97032-3C1E-EAFF-4E3B-B6C8D861D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C32F1F-8FAE-3750-CBC9-6364BB4D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2A569-6DD4-98EA-5DED-9F7F99256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912F5-1A16-34B7-A9BA-497EE27CB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492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85B6-E31B-4AF1-0565-5CFD5A56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4DFE5-F133-5488-FE94-23A1A037E8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4D4AF9-7372-FA9C-4C7F-E1F63FC8F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2AE88-6598-3324-E79E-B6249AF1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C9533-D65B-E213-751F-1D24029C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50CB7-54FC-38B6-4ECE-E5504D82B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E34628-FB6D-E843-9533-BC0BCF97B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7789A-0BB5-F6E5-B6BB-A71FE8160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8E79D-BEF8-AF94-340F-9A837E107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7E80A-4549-4029-B645-6CA699094898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E1C3F-EE5F-E15C-6084-3083EB1A5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F815-E8F8-90C4-D02E-11A92899E1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B21BF-1863-4301-A878-3FDFD9EC7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967C-9989-EB1E-2347-12C1BC893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6F31B3-9FA0-8E2A-9347-23EA032ED0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23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1421E-0B7D-020F-DFFC-E0812A239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5A9EB-E788-422D-E2C5-13B3A18AC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BE4C03-C802-1858-0289-B124061C9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3" y="842601"/>
            <a:ext cx="11754018" cy="5172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21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D3D5E-ECC5-3CCE-AB65-F9333833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B6F24-2627-7C89-CD6F-766217BC4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37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1173E-8CA0-7B40-B507-90182586A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441EC-92A9-D051-9E8B-2DA5A5437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DBCD5-2C62-F582-2C5C-B433B65B0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86" y="675891"/>
            <a:ext cx="11841227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913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DE4-7090-8B90-048E-3A1AB0278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7B88-C67C-726B-B568-0E2A405E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3357AF-9E1A-BE76-4CCB-56A182E77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08" y="0"/>
            <a:ext cx="110331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054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F37D0-D704-1C65-CA42-6D385085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27A1-E768-07A8-BCA2-7FBFF82BC2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8C868-F3AD-98B7-4B6F-7641BBE5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2" y="661601"/>
            <a:ext cx="11974596" cy="5534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53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E8BF9-788B-DCE3-AF91-64C5538BB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BBA20-67BD-5C05-67E0-2195B16E8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6C412D-9323-343A-EA01-0B88C95103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037"/>
            <a:ext cx="11059886" cy="3390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7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5930D-E484-FC73-2B7C-EC527A681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8290E-27FF-2177-C3D5-8DD636CF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CF4A1F-48CA-6BE0-7458-11481214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48" y="457201"/>
            <a:ext cx="10670978" cy="5573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32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315E6-253E-F08A-3B93-63D1AC75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E82AD-AB8B-11F0-9C88-8E19A7C65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58322C-2AA0-A8A2-B21E-111123AF69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590334"/>
            <a:ext cx="10657114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938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5CF7-106B-2280-8CFC-765EDD72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0F9B9-3212-8CE4-FD29-15686FAE9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283E4-E847-E8EE-7CA4-10C9DB391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92498"/>
            <a:ext cx="11230808" cy="2395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946289-172D-A782-12D8-BF34B546B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39745"/>
            <a:ext cx="8840434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24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3D26-DF30-771A-EB25-C7D12449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C61DAFF-D58F-0B1A-B56E-8A2E45A3C7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97744"/>
            <a:ext cx="10515600" cy="348192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B3BE5F-D925-BCD7-FFB9-06E1A2256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90" y="772181"/>
            <a:ext cx="6230219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98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Thasni T</dc:creator>
  <cp:lastModifiedBy>Thasni T</cp:lastModifiedBy>
  <cp:revision>1</cp:revision>
  <dcterms:created xsi:type="dcterms:W3CDTF">2025-02-07T04:58:31Z</dcterms:created>
  <dcterms:modified xsi:type="dcterms:W3CDTF">2025-02-07T05:02:18Z</dcterms:modified>
</cp:coreProperties>
</file>