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11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1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4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5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8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3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1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5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77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Pre-trained CNN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Popular Convolutional Neural Network Architectures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438400"/>
            <a:ext cx="7543801" cy="3430694"/>
          </a:xfrm>
        </p:spPr>
        <p:txBody>
          <a:bodyPr/>
          <a:lstStyle/>
          <a:p>
            <a:r>
              <a:rPr dirty="0"/>
              <a:t>- Pre-trained CNN models improve performance</a:t>
            </a:r>
          </a:p>
          <a:p>
            <a:r>
              <a:rPr dirty="0"/>
              <a:t>- Help reduce training time</a:t>
            </a:r>
          </a:p>
          <a:p>
            <a:r>
              <a:rPr dirty="0"/>
              <a:t>- Choosing the right model depends on accuracy and computational needs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6E7A-591A-1F36-116C-B6E14126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LeNet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08A4-D0CB-D0AA-1F54-92C31D0C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Architecture: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of the earliest CNN architectures, designed for digit recognition.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Consists of two convolutional layers, followed by pooling and fully connected 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Lightweight and efficient.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Suitable for small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as deep or powerful as modern CNNs.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Case:</a:t>
            </a:r>
            <a:r>
              <a:rPr lang="en-US" dirty="0"/>
              <a:t> Handwritten digit recognition (e.g., MNIST dataset).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5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B7E4-9855-9486-959B-4BF9D221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/>
              <a:t>AlexNet</a:t>
            </a:r>
            <a:r>
              <a:rPr lang="en-US" sz="3600" b="1" dirty="0"/>
              <a:t>: A Deep Convolutional Neural Network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4721C-4EF3-DE66-383F-0F3BF2068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24742"/>
            <a:ext cx="8321040" cy="42672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🔹 </a:t>
            </a:r>
            <a:r>
              <a:rPr lang="en-US" b="1" dirty="0"/>
              <a:t>Introduced by:</a:t>
            </a:r>
            <a:r>
              <a:rPr lang="en-US" dirty="0"/>
              <a:t> Alex </a:t>
            </a:r>
            <a:r>
              <a:rPr lang="en-US" dirty="0" err="1"/>
              <a:t>Krizhevsky</a:t>
            </a:r>
            <a:r>
              <a:rPr lang="en-US" dirty="0"/>
              <a:t>, Ilya </a:t>
            </a:r>
            <a:r>
              <a:rPr lang="en-US" dirty="0" err="1"/>
              <a:t>Sutskever</a:t>
            </a:r>
            <a:r>
              <a:rPr lang="en-US" dirty="0"/>
              <a:t>, and Geoffrey Hinton (2012)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Significance:</a:t>
            </a:r>
            <a:r>
              <a:rPr lang="en-US" dirty="0"/>
              <a:t> Won the ImageNet Challenge 2012, revolutionizing deep learning.</a:t>
            </a:r>
          </a:p>
          <a:p>
            <a:r>
              <a:rPr lang="en-US" b="1" dirty="0"/>
              <a:t>Architecture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5 Convolutional Layers</a:t>
            </a:r>
            <a:r>
              <a:rPr lang="en-US" dirty="0"/>
              <a:t> – Feature extraction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3 Fully Connected Layers</a:t>
            </a:r>
            <a:r>
              <a:rPr lang="en-US" dirty="0"/>
              <a:t> – Classification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/>
              <a:t>ReLU</a:t>
            </a:r>
            <a:r>
              <a:rPr lang="en-US" b="1" dirty="0"/>
              <a:t> Activation</a:t>
            </a:r>
            <a:r>
              <a:rPr lang="en-US" dirty="0"/>
              <a:t> – Faster training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Dropout</a:t>
            </a:r>
            <a:r>
              <a:rPr lang="en-US" dirty="0"/>
              <a:t> – Reduces overfitting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Max Pooling</a:t>
            </a:r>
            <a:r>
              <a:rPr lang="en-US" dirty="0"/>
              <a:t> – </a:t>
            </a:r>
            <a:r>
              <a:rPr lang="en-US" dirty="0" err="1"/>
              <a:t>Downsampling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Overlapping Kernels</a:t>
            </a:r>
            <a:r>
              <a:rPr lang="en-US" dirty="0"/>
              <a:t> – Improved feature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Trained on GPUs</a:t>
            </a:r>
            <a:r>
              <a:rPr lang="en-US" dirty="0"/>
              <a:t> – Efficient computation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Applications:</a:t>
            </a:r>
            <a:r>
              <a:rPr lang="en-US" dirty="0"/>
              <a:t> Image Classification, Object Detection, Medical Imaging</a:t>
            </a:r>
          </a:p>
          <a:p>
            <a:r>
              <a:rPr lang="en-US" dirty="0"/>
              <a:t> </a:t>
            </a:r>
            <a:r>
              <a:rPr lang="en-US" b="1" dirty="0"/>
              <a:t>Impact:</a:t>
            </a:r>
            <a:r>
              <a:rPr lang="en-US" dirty="0"/>
              <a:t> Paved the way for modern deep CNNs like VGG, </a:t>
            </a:r>
            <a:r>
              <a:rPr lang="en-US" dirty="0" err="1"/>
              <a:t>ResNet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6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VGG (Visual Geometry Group)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449286"/>
            <a:ext cx="7543801" cy="3419808"/>
          </a:xfrm>
        </p:spPr>
        <p:txBody>
          <a:bodyPr/>
          <a:lstStyle/>
          <a:p>
            <a:r>
              <a:rPr dirty="0"/>
              <a:t>- Versions: VGG-16, VGG-19</a:t>
            </a:r>
          </a:p>
          <a:p>
            <a:r>
              <a:rPr dirty="0"/>
              <a:t>- Uses 3×3 convolutions, max pooling</a:t>
            </a:r>
          </a:p>
          <a:p>
            <a:r>
              <a:rPr dirty="0"/>
              <a:t>- Pros: Simple, effective feature extraction</a:t>
            </a:r>
          </a:p>
          <a:p>
            <a:r>
              <a:rPr dirty="0"/>
              <a:t>- Cons: Large number of parameters, computationally expensive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ResNet (Residual Network)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449286"/>
            <a:ext cx="7543801" cy="3419808"/>
          </a:xfrm>
        </p:spPr>
        <p:txBody>
          <a:bodyPr/>
          <a:lstStyle/>
          <a:p>
            <a:r>
              <a:rPr dirty="0"/>
              <a:t>- Versions: ResNet-18 to ResNet-152</a:t>
            </a:r>
          </a:p>
          <a:p>
            <a:r>
              <a:rPr dirty="0"/>
              <a:t>- Uses skip connections to prevent vanishing gradients</a:t>
            </a:r>
          </a:p>
          <a:p>
            <a:r>
              <a:rPr dirty="0"/>
              <a:t>- Pros: Enables very deep networks, efficient</a:t>
            </a:r>
          </a:p>
          <a:p>
            <a:r>
              <a:rPr dirty="0"/>
              <a:t>- Cons: Computationally intensive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Inception (GoogLeNet)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242456"/>
            <a:ext cx="7543801" cy="3626637"/>
          </a:xfrm>
        </p:spPr>
        <p:txBody>
          <a:bodyPr/>
          <a:lstStyle/>
          <a:p>
            <a:r>
              <a:rPr dirty="0"/>
              <a:t>- Versions: Inception-v1 to Inception-v4</a:t>
            </a:r>
          </a:p>
          <a:p>
            <a:r>
              <a:rPr dirty="0"/>
              <a:t>- Uses Inception modules with multiple filter sizes</a:t>
            </a:r>
          </a:p>
          <a:p>
            <a:r>
              <a:rPr dirty="0"/>
              <a:t>- Pros: Efficient, multi-scale feature extraction</a:t>
            </a:r>
          </a:p>
          <a:p>
            <a:r>
              <a:rPr dirty="0"/>
              <a:t>- Cons: More complex than VGG and </a:t>
            </a:r>
            <a:r>
              <a:rPr dirty="0" err="1"/>
              <a:t>ResNet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DenseNet (Densely Connected 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525486"/>
            <a:ext cx="7543801" cy="3343608"/>
          </a:xfrm>
        </p:spPr>
        <p:txBody>
          <a:bodyPr/>
          <a:lstStyle/>
          <a:p>
            <a:r>
              <a:rPr dirty="0"/>
              <a:t>- Versions: DenseNet-121 to DenseNet-201</a:t>
            </a:r>
          </a:p>
          <a:p>
            <a:r>
              <a:rPr dirty="0"/>
              <a:t>- Each layer connected to every other layer</a:t>
            </a:r>
          </a:p>
          <a:p>
            <a:r>
              <a:rPr dirty="0"/>
              <a:t>- Pros: Fewer parameters, better gradient flow</a:t>
            </a:r>
          </a:p>
          <a:p>
            <a:r>
              <a:rPr dirty="0"/>
              <a:t>- Cons: Higher memory requirement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MobileNet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590800"/>
            <a:ext cx="7543801" cy="3278294"/>
          </a:xfrm>
        </p:spPr>
        <p:txBody>
          <a:bodyPr/>
          <a:lstStyle/>
          <a:p>
            <a:r>
              <a:rPr dirty="0"/>
              <a:t>- Versions: MobileNetV1 to MobileNetV3</a:t>
            </a:r>
          </a:p>
          <a:p>
            <a:r>
              <a:rPr dirty="0"/>
              <a:t>- Uses </a:t>
            </a:r>
            <a:r>
              <a:rPr dirty="0" err="1"/>
              <a:t>depthwise</a:t>
            </a:r>
            <a:r>
              <a:rPr dirty="0"/>
              <a:t> separable convolutions</a:t>
            </a:r>
          </a:p>
          <a:p>
            <a:r>
              <a:rPr dirty="0"/>
              <a:t>- Pros: Lightweight, fast, fewer parameters</a:t>
            </a:r>
          </a:p>
          <a:p>
            <a:r>
              <a:rPr dirty="0"/>
              <a:t>- Cons: Lower accuracy than </a:t>
            </a:r>
            <a:r>
              <a:rPr dirty="0" err="1"/>
              <a:t>ResNet</a:t>
            </a:r>
            <a:r>
              <a:rPr dirty="0"/>
              <a:t>/Inception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EfficientNet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416628"/>
            <a:ext cx="7543801" cy="3452465"/>
          </a:xfrm>
        </p:spPr>
        <p:txBody>
          <a:bodyPr/>
          <a:lstStyle/>
          <a:p>
            <a:r>
              <a:rPr dirty="0"/>
              <a:t>- Versions: EfficientNet-B0 to EfficientNet-B7</a:t>
            </a:r>
          </a:p>
          <a:p>
            <a:r>
              <a:rPr dirty="0"/>
              <a:t>- Uses compound scaling to balance efficiency</a:t>
            </a:r>
          </a:p>
          <a:p>
            <a:r>
              <a:rPr dirty="0"/>
              <a:t>- Pros: More efficient than </a:t>
            </a:r>
            <a:r>
              <a:rPr dirty="0" err="1"/>
              <a:t>ResNet</a:t>
            </a:r>
            <a:r>
              <a:rPr dirty="0"/>
              <a:t>, high accuracy</a:t>
            </a:r>
          </a:p>
          <a:p>
            <a:r>
              <a:rPr dirty="0"/>
              <a:t>- Cons: Requires careful tuning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403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Pre-trained CNN Models</vt:lpstr>
      <vt:lpstr>LeNet </vt:lpstr>
      <vt:lpstr>AlexNet: A Deep Convolutional Neural Network </vt:lpstr>
      <vt:lpstr>VGG (Visual Geometry Group)</vt:lpstr>
      <vt:lpstr>ResNet (Residual Network)</vt:lpstr>
      <vt:lpstr>Inception (GoogLeNet)</vt:lpstr>
      <vt:lpstr>DenseNet (Densely Connected CNN)</vt:lpstr>
      <vt:lpstr>MobileNet</vt:lpstr>
      <vt:lpstr>EfficientNet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Thasni T</cp:lastModifiedBy>
  <cp:revision>4</cp:revision>
  <dcterms:created xsi:type="dcterms:W3CDTF">2013-01-27T09:14:16Z</dcterms:created>
  <dcterms:modified xsi:type="dcterms:W3CDTF">2025-02-07T07:37:10Z</dcterms:modified>
  <cp:category/>
</cp:coreProperties>
</file>