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1" r:id="rId3"/>
    <p:sldId id="257" r:id="rId4"/>
    <p:sldId id="258" r:id="rId5"/>
    <p:sldId id="259" r:id="rId6"/>
    <p:sldId id="260" r:id="rId7"/>
    <p:sldId id="261" r:id="rId8"/>
    <p:sldId id="262" r:id="rId9"/>
    <p:sldId id="263" r:id="rId10"/>
    <p:sldId id="264" r:id="rId11"/>
    <p:sldId id="265" r:id="rId12"/>
    <p:sldId id="267" r:id="rId13"/>
    <p:sldId id="270" r:id="rId14"/>
    <p:sldId id="268" r:id="rId15"/>
    <p:sldId id="269"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18A14-4633-7EA8-27AC-76F8A0D88C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283989-8B01-7BEC-C6B5-2FD6033801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17E8E-D929-F37E-0B7A-EA0B36718487}"/>
              </a:ext>
            </a:extLst>
          </p:cNvPr>
          <p:cNvSpPr>
            <a:spLocks noGrp="1"/>
          </p:cNvSpPr>
          <p:nvPr>
            <p:ph type="dt" sz="half" idx="10"/>
          </p:nvPr>
        </p:nvSpPr>
        <p:spPr/>
        <p:txBody>
          <a:bodyPr/>
          <a:lstStyle/>
          <a:p>
            <a:fld id="{BA662314-828C-4A52-8D1B-B254E08F323D}" type="datetimeFigureOut">
              <a:rPr lang="en-US" smtClean="0"/>
              <a:t>1/21/2025</a:t>
            </a:fld>
            <a:endParaRPr lang="en-US"/>
          </a:p>
        </p:txBody>
      </p:sp>
      <p:sp>
        <p:nvSpPr>
          <p:cNvPr id="5" name="Footer Placeholder 4">
            <a:extLst>
              <a:ext uri="{FF2B5EF4-FFF2-40B4-BE49-F238E27FC236}">
                <a16:creationId xmlns:a16="http://schemas.microsoft.com/office/drawing/2014/main" id="{0DD36137-B206-86C4-30A7-8426FBA44A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96B27-9455-A167-C29C-938645B2DC0D}"/>
              </a:ext>
            </a:extLst>
          </p:cNvPr>
          <p:cNvSpPr>
            <a:spLocks noGrp="1"/>
          </p:cNvSpPr>
          <p:nvPr>
            <p:ph type="sldNum" sz="quarter" idx="12"/>
          </p:nvPr>
        </p:nvSpPr>
        <p:spPr/>
        <p:txBody>
          <a:bodyPr/>
          <a:lstStyle/>
          <a:p>
            <a:fld id="{1CE1EBC7-BB04-42C3-8CF2-7999FB2C9A30}" type="slidenum">
              <a:rPr lang="en-US" smtClean="0"/>
              <a:t>‹#›</a:t>
            </a:fld>
            <a:endParaRPr lang="en-US"/>
          </a:p>
        </p:txBody>
      </p:sp>
    </p:spTree>
    <p:extLst>
      <p:ext uri="{BB962C8B-B14F-4D97-AF65-F5344CB8AC3E}">
        <p14:creationId xmlns:p14="http://schemas.microsoft.com/office/powerpoint/2010/main" val="3851255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7C9B5-9968-8236-EA84-A2C96003CF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2F7076-E310-D641-D6C8-6A2AD025F7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CEFBC-640C-6B07-9DB1-704FFC294DB2}"/>
              </a:ext>
            </a:extLst>
          </p:cNvPr>
          <p:cNvSpPr>
            <a:spLocks noGrp="1"/>
          </p:cNvSpPr>
          <p:nvPr>
            <p:ph type="dt" sz="half" idx="10"/>
          </p:nvPr>
        </p:nvSpPr>
        <p:spPr/>
        <p:txBody>
          <a:bodyPr/>
          <a:lstStyle/>
          <a:p>
            <a:fld id="{BA662314-828C-4A52-8D1B-B254E08F323D}" type="datetimeFigureOut">
              <a:rPr lang="en-US" smtClean="0"/>
              <a:t>1/21/2025</a:t>
            </a:fld>
            <a:endParaRPr lang="en-US"/>
          </a:p>
        </p:txBody>
      </p:sp>
      <p:sp>
        <p:nvSpPr>
          <p:cNvPr id="5" name="Footer Placeholder 4">
            <a:extLst>
              <a:ext uri="{FF2B5EF4-FFF2-40B4-BE49-F238E27FC236}">
                <a16:creationId xmlns:a16="http://schemas.microsoft.com/office/drawing/2014/main" id="{5583B214-6390-B235-1DCC-7C12FC68AA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7DCC3-6F12-3E37-496D-0886FFB2DA59}"/>
              </a:ext>
            </a:extLst>
          </p:cNvPr>
          <p:cNvSpPr>
            <a:spLocks noGrp="1"/>
          </p:cNvSpPr>
          <p:nvPr>
            <p:ph type="sldNum" sz="quarter" idx="12"/>
          </p:nvPr>
        </p:nvSpPr>
        <p:spPr/>
        <p:txBody>
          <a:bodyPr/>
          <a:lstStyle/>
          <a:p>
            <a:fld id="{1CE1EBC7-BB04-42C3-8CF2-7999FB2C9A30}" type="slidenum">
              <a:rPr lang="en-US" smtClean="0"/>
              <a:t>‹#›</a:t>
            </a:fld>
            <a:endParaRPr lang="en-US"/>
          </a:p>
        </p:txBody>
      </p:sp>
    </p:spTree>
    <p:extLst>
      <p:ext uri="{BB962C8B-B14F-4D97-AF65-F5344CB8AC3E}">
        <p14:creationId xmlns:p14="http://schemas.microsoft.com/office/powerpoint/2010/main" val="1642458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6E36D-280F-8FD2-CCF7-BFEE163B44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16708E-B929-45F6-61F3-37D8C1A1DC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E9D7B-447C-596B-DEBB-AAEFB0D6320F}"/>
              </a:ext>
            </a:extLst>
          </p:cNvPr>
          <p:cNvSpPr>
            <a:spLocks noGrp="1"/>
          </p:cNvSpPr>
          <p:nvPr>
            <p:ph type="dt" sz="half" idx="10"/>
          </p:nvPr>
        </p:nvSpPr>
        <p:spPr/>
        <p:txBody>
          <a:bodyPr/>
          <a:lstStyle/>
          <a:p>
            <a:fld id="{BA662314-828C-4A52-8D1B-B254E08F323D}" type="datetimeFigureOut">
              <a:rPr lang="en-US" smtClean="0"/>
              <a:t>1/21/2025</a:t>
            </a:fld>
            <a:endParaRPr lang="en-US"/>
          </a:p>
        </p:txBody>
      </p:sp>
      <p:sp>
        <p:nvSpPr>
          <p:cNvPr id="5" name="Footer Placeholder 4">
            <a:extLst>
              <a:ext uri="{FF2B5EF4-FFF2-40B4-BE49-F238E27FC236}">
                <a16:creationId xmlns:a16="http://schemas.microsoft.com/office/drawing/2014/main" id="{9BDF8068-D034-E395-26CD-8FF8CFAC1E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4CDB25-94AE-1FC0-4952-FB1123B193AA}"/>
              </a:ext>
            </a:extLst>
          </p:cNvPr>
          <p:cNvSpPr>
            <a:spLocks noGrp="1"/>
          </p:cNvSpPr>
          <p:nvPr>
            <p:ph type="sldNum" sz="quarter" idx="12"/>
          </p:nvPr>
        </p:nvSpPr>
        <p:spPr/>
        <p:txBody>
          <a:bodyPr/>
          <a:lstStyle/>
          <a:p>
            <a:fld id="{1CE1EBC7-BB04-42C3-8CF2-7999FB2C9A30}" type="slidenum">
              <a:rPr lang="en-US" smtClean="0"/>
              <a:t>‹#›</a:t>
            </a:fld>
            <a:endParaRPr lang="en-US"/>
          </a:p>
        </p:txBody>
      </p:sp>
    </p:spTree>
    <p:extLst>
      <p:ext uri="{BB962C8B-B14F-4D97-AF65-F5344CB8AC3E}">
        <p14:creationId xmlns:p14="http://schemas.microsoft.com/office/powerpoint/2010/main" val="3957826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A42C6-487C-8129-5804-CB15430A5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B91DC7-FEB8-AD6A-0A4B-783DCD3CB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18D3AF-C1C4-E3FA-4D12-FCD7CA87B7A1}"/>
              </a:ext>
            </a:extLst>
          </p:cNvPr>
          <p:cNvSpPr>
            <a:spLocks noGrp="1"/>
          </p:cNvSpPr>
          <p:nvPr>
            <p:ph type="dt" sz="half" idx="10"/>
          </p:nvPr>
        </p:nvSpPr>
        <p:spPr/>
        <p:txBody>
          <a:bodyPr/>
          <a:lstStyle/>
          <a:p>
            <a:fld id="{BA662314-828C-4A52-8D1B-B254E08F323D}" type="datetimeFigureOut">
              <a:rPr lang="en-US" smtClean="0"/>
              <a:t>1/21/2025</a:t>
            </a:fld>
            <a:endParaRPr lang="en-US"/>
          </a:p>
        </p:txBody>
      </p:sp>
      <p:sp>
        <p:nvSpPr>
          <p:cNvPr id="5" name="Footer Placeholder 4">
            <a:extLst>
              <a:ext uri="{FF2B5EF4-FFF2-40B4-BE49-F238E27FC236}">
                <a16:creationId xmlns:a16="http://schemas.microsoft.com/office/drawing/2014/main" id="{AD8355E7-B0F1-2495-FB7A-317E375AC6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C3EFF-884F-C271-EAA0-824D8CE7E099}"/>
              </a:ext>
            </a:extLst>
          </p:cNvPr>
          <p:cNvSpPr>
            <a:spLocks noGrp="1"/>
          </p:cNvSpPr>
          <p:nvPr>
            <p:ph type="sldNum" sz="quarter" idx="12"/>
          </p:nvPr>
        </p:nvSpPr>
        <p:spPr/>
        <p:txBody>
          <a:bodyPr/>
          <a:lstStyle/>
          <a:p>
            <a:fld id="{1CE1EBC7-BB04-42C3-8CF2-7999FB2C9A30}" type="slidenum">
              <a:rPr lang="en-US" smtClean="0"/>
              <a:t>‹#›</a:t>
            </a:fld>
            <a:endParaRPr lang="en-US"/>
          </a:p>
        </p:txBody>
      </p:sp>
    </p:spTree>
    <p:extLst>
      <p:ext uri="{BB962C8B-B14F-4D97-AF65-F5344CB8AC3E}">
        <p14:creationId xmlns:p14="http://schemas.microsoft.com/office/powerpoint/2010/main" val="1709855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AD2AC-E289-C990-6138-6A5529588D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18F7D7-53CA-E7BD-3A87-B90B5B60CF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F4A7EA-6D4C-E317-C6FE-B3729844E888}"/>
              </a:ext>
            </a:extLst>
          </p:cNvPr>
          <p:cNvSpPr>
            <a:spLocks noGrp="1"/>
          </p:cNvSpPr>
          <p:nvPr>
            <p:ph type="dt" sz="half" idx="10"/>
          </p:nvPr>
        </p:nvSpPr>
        <p:spPr/>
        <p:txBody>
          <a:bodyPr/>
          <a:lstStyle/>
          <a:p>
            <a:fld id="{BA662314-828C-4A52-8D1B-B254E08F323D}" type="datetimeFigureOut">
              <a:rPr lang="en-US" smtClean="0"/>
              <a:t>1/21/2025</a:t>
            </a:fld>
            <a:endParaRPr lang="en-US"/>
          </a:p>
        </p:txBody>
      </p:sp>
      <p:sp>
        <p:nvSpPr>
          <p:cNvPr id="5" name="Footer Placeholder 4">
            <a:extLst>
              <a:ext uri="{FF2B5EF4-FFF2-40B4-BE49-F238E27FC236}">
                <a16:creationId xmlns:a16="http://schemas.microsoft.com/office/drawing/2014/main" id="{C6080AF3-0C15-A0D4-BEC8-3855EF602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FBB832-BE8B-4BF5-1DE0-87BC0F4D662C}"/>
              </a:ext>
            </a:extLst>
          </p:cNvPr>
          <p:cNvSpPr>
            <a:spLocks noGrp="1"/>
          </p:cNvSpPr>
          <p:nvPr>
            <p:ph type="sldNum" sz="quarter" idx="12"/>
          </p:nvPr>
        </p:nvSpPr>
        <p:spPr/>
        <p:txBody>
          <a:bodyPr/>
          <a:lstStyle/>
          <a:p>
            <a:fld id="{1CE1EBC7-BB04-42C3-8CF2-7999FB2C9A30}" type="slidenum">
              <a:rPr lang="en-US" smtClean="0"/>
              <a:t>‹#›</a:t>
            </a:fld>
            <a:endParaRPr lang="en-US"/>
          </a:p>
        </p:txBody>
      </p:sp>
    </p:spTree>
    <p:extLst>
      <p:ext uri="{BB962C8B-B14F-4D97-AF65-F5344CB8AC3E}">
        <p14:creationId xmlns:p14="http://schemas.microsoft.com/office/powerpoint/2010/main" val="976213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40AE8-2E3B-9688-5997-3C6F3BEA0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447524-8ABB-1BBF-D74B-4ECA3C1DBA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ED5277-04D5-AA88-C029-2B56B00358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003E19-0320-22FA-2F70-A149B5D3F770}"/>
              </a:ext>
            </a:extLst>
          </p:cNvPr>
          <p:cNvSpPr>
            <a:spLocks noGrp="1"/>
          </p:cNvSpPr>
          <p:nvPr>
            <p:ph type="dt" sz="half" idx="10"/>
          </p:nvPr>
        </p:nvSpPr>
        <p:spPr/>
        <p:txBody>
          <a:bodyPr/>
          <a:lstStyle/>
          <a:p>
            <a:fld id="{BA662314-828C-4A52-8D1B-B254E08F323D}" type="datetimeFigureOut">
              <a:rPr lang="en-US" smtClean="0"/>
              <a:t>1/21/2025</a:t>
            </a:fld>
            <a:endParaRPr lang="en-US"/>
          </a:p>
        </p:txBody>
      </p:sp>
      <p:sp>
        <p:nvSpPr>
          <p:cNvPr id="6" name="Footer Placeholder 5">
            <a:extLst>
              <a:ext uri="{FF2B5EF4-FFF2-40B4-BE49-F238E27FC236}">
                <a16:creationId xmlns:a16="http://schemas.microsoft.com/office/drawing/2014/main" id="{0BAC1365-2C51-19CC-83C8-D4B381F59C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97B419-03EC-A4ED-A194-0667D8206164}"/>
              </a:ext>
            </a:extLst>
          </p:cNvPr>
          <p:cNvSpPr>
            <a:spLocks noGrp="1"/>
          </p:cNvSpPr>
          <p:nvPr>
            <p:ph type="sldNum" sz="quarter" idx="12"/>
          </p:nvPr>
        </p:nvSpPr>
        <p:spPr/>
        <p:txBody>
          <a:bodyPr/>
          <a:lstStyle/>
          <a:p>
            <a:fld id="{1CE1EBC7-BB04-42C3-8CF2-7999FB2C9A30}" type="slidenum">
              <a:rPr lang="en-US" smtClean="0"/>
              <a:t>‹#›</a:t>
            </a:fld>
            <a:endParaRPr lang="en-US"/>
          </a:p>
        </p:txBody>
      </p:sp>
    </p:spTree>
    <p:extLst>
      <p:ext uri="{BB962C8B-B14F-4D97-AF65-F5344CB8AC3E}">
        <p14:creationId xmlns:p14="http://schemas.microsoft.com/office/powerpoint/2010/main" val="407466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F84A-65D3-23CF-3384-0009D606AC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6FD3372-3BC5-91A4-B7FE-C356A91AD7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9659D5-0360-C406-17E8-D999E7598C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B20AA7-C2B1-F8F5-5C0E-912E434A72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7DFF20-4343-D755-3969-761126C156C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CE2D1AA-00A9-1174-E4B3-DBED424DBA23}"/>
              </a:ext>
            </a:extLst>
          </p:cNvPr>
          <p:cNvSpPr>
            <a:spLocks noGrp="1"/>
          </p:cNvSpPr>
          <p:nvPr>
            <p:ph type="dt" sz="half" idx="10"/>
          </p:nvPr>
        </p:nvSpPr>
        <p:spPr/>
        <p:txBody>
          <a:bodyPr/>
          <a:lstStyle/>
          <a:p>
            <a:fld id="{BA662314-828C-4A52-8D1B-B254E08F323D}" type="datetimeFigureOut">
              <a:rPr lang="en-US" smtClean="0"/>
              <a:t>1/21/2025</a:t>
            </a:fld>
            <a:endParaRPr lang="en-US"/>
          </a:p>
        </p:txBody>
      </p:sp>
      <p:sp>
        <p:nvSpPr>
          <p:cNvPr id="8" name="Footer Placeholder 7">
            <a:extLst>
              <a:ext uri="{FF2B5EF4-FFF2-40B4-BE49-F238E27FC236}">
                <a16:creationId xmlns:a16="http://schemas.microsoft.com/office/drawing/2014/main" id="{290C5F49-F47F-4A06-40D4-4A4241B3AC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108BFE-8A45-3438-4185-84D80D06BA00}"/>
              </a:ext>
            </a:extLst>
          </p:cNvPr>
          <p:cNvSpPr>
            <a:spLocks noGrp="1"/>
          </p:cNvSpPr>
          <p:nvPr>
            <p:ph type="sldNum" sz="quarter" idx="12"/>
          </p:nvPr>
        </p:nvSpPr>
        <p:spPr/>
        <p:txBody>
          <a:bodyPr/>
          <a:lstStyle/>
          <a:p>
            <a:fld id="{1CE1EBC7-BB04-42C3-8CF2-7999FB2C9A30}" type="slidenum">
              <a:rPr lang="en-US" smtClean="0"/>
              <a:t>‹#›</a:t>
            </a:fld>
            <a:endParaRPr lang="en-US"/>
          </a:p>
        </p:txBody>
      </p:sp>
    </p:spTree>
    <p:extLst>
      <p:ext uri="{BB962C8B-B14F-4D97-AF65-F5344CB8AC3E}">
        <p14:creationId xmlns:p14="http://schemas.microsoft.com/office/powerpoint/2010/main" val="215037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04254-3708-9035-9099-E83DE6DE03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631F50-7A9F-41E0-57D2-568E1A845A1B}"/>
              </a:ext>
            </a:extLst>
          </p:cNvPr>
          <p:cNvSpPr>
            <a:spLocks noGrp="1"/>
          </p:cNvSpPr>
          <p:nvPr>
            <p:ph type="dt" sz="half" idx="10"/>
          </p:nvPr>
        </p:nvSpPr>
        <p:spPr/>
        <p:txBody>
          <a:bodyPr/>
          <a:lstStyle/>
          <a:p>
            <a:fld id="{BA662314-828C-4A52-8D1B-B254E08F323D}" type="datetimeFigureOut">
              <a:rPr lang="en-US" smtClean="0"/>
              <a:t>1/21/2025</a:t>
            </a:fld>
            <a:endParaRPr lang="en-US"/>
          </a:p>
        </p:txBody>
      </p:sp>
      <p:sp>
        <p:nvSpPr>
          <p:cNvPr id="4" name="Footer Placeholder 3">
            <a:extLst>
              <a:ext uri="{FF2B5EF4-FFF2-40B4-BE49-F238E27FC236}">
                <a16:creationId xmlns:a16="http://schemas.microsoft.com/office/drawing/2014/main" id="{6F410D35-2022-8BCB-4410-C6C00BEE55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97716B-056E-5619-BB7D-DD7082DEF6DE}"/>
              </a:ext>
            </a:extLst>
          </p:cNvPr>
          <p:cNvSpPr>
            <a:spLocks noGrp="1"/>
          </p:cNvSpPr>
          <p:nvPr>
            <p:ph type="sldNum" sz="quarter" idx="12"/>
          </p:nvPr>
        </p:nvSpPr>
        <p:spPr/>
        <p:txBody>
          <a:bodyPr/>
          <a:lstStyle/>
          <a:p>
            <a:fld id="{1CE1EBC7-BB04-42C3-8CF2-7999FB2C9A30}" type="slidenum">
              <a:rPr lang="en-US" smtClean="0"/>
              <a:t>‹#›</a:t>
            </a:fld>
            <a:endParaRPr lang="en-US"/>
          </a:p>
        </p:txBody>
      </p:sp>
    </p:spTree>
    <p:extLst>
      <p:ext uri="{BB962C8B-B14F-4D97-AF65-F5344CB8AC3E}">
        <p14:creationId xmlns:p14="http://schemas.microsoft.com/office/powerpoint/2010/main" val="3140885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1A5530-D154-B598-4976-3663EDE5CE05}"/>
              </a:ext>
            </a:extLst>
          </p:cNvPr>
          <p:cNvSpPr>
            <a:spLocks noGrp="1"/>
          </p:cNvSpPr>
          <p:nvPr>
            <p:ph type="dt" sz="half" idx="10"/>
          </p:nvPr>
        </p:nvSpPr>
        <p:spPr/>
        <p:txBody>
          <a:bodyPr/>
          <a:lstStyle/>
          <a:p>
            <a:fld id="{BA662314-828C-4A52-8D1B-B254E08F323D}" type="datetimeFigureOut">
              <a:rPr lang="en-US" smtClean="0"/>
              <a:t>1/21/2025</a:t>
            </a:fld>
            <a:endParaRPr lang="en-US"/>
          </a:p>
        </p:txBody>
      </p:sp>
      <p:sp>
        <p:nvSpPr>
          <p:cNvPr id="3" name="Footer Placeholder 2">
            <a:extLst>
              <a:ext uri="{FF2B5EF4-FFF2-40B4-BE49-F238E27FC236}">
                <a16:creationId xmlns:a16="http://schemas.microsoft.com/office/drawing/2014/main" id="{5E2F1F05-E5A8-7796-7BDA-38C4504CC1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367A12-17DA-0E6D-6814-DEED61D56EBF}"/>
              </a:ext>
            </a:extLst>
          </p:cNvPr>
          <p:cNvSpPr>
            <a:spLocks noGrp="1"/>
          </p:cNvSpPr>
          <p:nvPr>
            <p:ph type="sldNum" sz="quarter" idx="12"/>
          </p:nvPr>
        </p:nvSpPr>
        <p:spPr/>
        <p:txBody>
          <a:bodyPr/>
          <a:lstStyle/>
          <a:p>
            <a:fld id="{1CE1EBC7-BB04-42C3-8CF2-7999FB2C9A30}" type="slidenum">
              <a:rPr lang="en-US" smtClean="0"/>
              <a:t>‹#›</a:t>
            </a:fld>
            <a:endParaRPr lang="en-US"/>
          </a:p>
        </p:txBody>
      </p:sp>
    </p:spTree>
    <p:extLst>
      <p:ext uri="{BB962C8B-B14F-4D97-AF65-F5344CB8AC3E}">
        <p14:creationId xmlns:p14="http://schemas.microsoft.com/office/powerpoint/2010/main" val="2317749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9A74-8111-B9F8-9F2D-4EC39ACD0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A23169-F9A1-93C7-CE07-C8380113A2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9948FB-844E-ED4F-EA90-16B9999C11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E89268-67D9-8523-45D9-B6BB711084F2}"/>
              </a:ext>
            </a:extLst>
          </p:cNvPr>
          <p:cNvSpPr>
            <a:spLocks noGrp="1"/>
          </p:cNvSpPr>
          <p:nvPr>
            <p:ph type="dt" sz="half" idx="10"/>
          </p:nvPr>
        </p:nvSpPr>
        <p:spPr/>
        <p:txBody>
          <a:bodyPr/>
          <a:lstStyle/>
          <a:p>
            <a:fld id="{BA662314-828C-4A52-8D1B-B254E08F323D}" type="datetimeFigureOut">
              <a:rPr lang="en-US" smtClean="0"/>
              <a:t>1/21/2025</a:t>
            </a:fld>
            <a:endParaRPr lang="en-US"/>
          </a:p>
        </p:txBody>
      </p:sp>
      <p:sp>
        <p:nvSpPr>
          <p:cNvPr id="6" name="Footer Placeholder 5">
            <a:extLst>
              <a:ext uri="{FF2B5EF4-FFF2-40B4-BE49-F238E27FC236}">
                <a16:creationId xmlns:a16="http://schemas.microsoft.com/office/drawing/2014/main" id="{73FBB110-DB7B-589F-8385-B53FC6D340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242279-C7A3-A94E-CD95-E21A4D2043EA}"/>
              </a:ext>
            </a:extLst>
          </p:cNvPr>
          <p:cNvSpPr>
            <a:spLocks noGrp="1"/>
          </p:cNvSpPr>
          <p:nvPr>
            <p:ph type="sldNum" sz="quarter" idx="12"/>
          </p:nvPr>
        </p:nvSpPr>
        <p:spPr/>
        <p:txBody>
          <a:bodyPr/>
          <a:lstStyle/>
          <a:p>
            <a:fld id="{1CE1EBC7-BB04-42C3-8CF2-7999FB2C9A30}" type="slidenum">
              <a:rPr lang="en-US" smtClean="0"/>
              <a:t>‹#›</a:t>
            </a:fld>
            <a:endParaRPr lang="en-US"/>
          </a:p>
        </p:txBody>
      </p:sp>
    </p:spTree>
    <p:extLst>
      <p:ext uri="{BB962C8B-B14F-4D97-AF65-F5344CB8AC3E}">
        <p14:creationId xmlns:p14="http://schemas.microsoft.com/office/powerpoint/2010/main" val="2700692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16BDB-42F4-FF59-73F4-CAAC443022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C0CC00-B5F5-E30B-5C90-41D1B32E2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B6DB0D-986C-1E32-5DC9-5A81F6C0D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1AB941-C187-9794-B006-3698E31F66DB}"/>
              </a:ext>
            </a:extLst>
          </p:cNvPr>
          <p:cNvSpPr>
            <a:spLocks noGrp="1"/>
          </p:cNvSpPr>
          <p:nvPr>
            <p:ph type="dt" sz="half" idx="10"/>
          </p:nvPr>
        </p:nvSpPr>
        <p:spPr/>
        <p:txBody>
          <a:bodyPr/>
          <a:lstStyle/>
          <a:p>
            <a:fld id="{BA662314-828C-4A52-8D1B-B254E08F323D}" type="datetimeFigureOut">
              <a:rPr lang="en-US" smtClean="0"/>
              <a:t>1/21/2025</a:t>
            </a:fld>
            <a:endParaRPr lang="en-US"/>
          </a:p>
        </p:txBody>
      </p:sp>
      <p:sp>
        <p:nvSpPr>
          <p:cNvPr id="6" name="Footer Placeholder 5">
            <a:extLst>
              <a:ext uri="{FF2B5EF4-FFF2-40B4-BE49-F238E27FC236}">
                <a16:creationId xmlns:a16="http://schemas.microsoft.com/office/drawing/2014/main" id="{CDB4D99E-709D-CA7D-0DED-3286A5AC73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E83ABC-7C31-8AA3-8E07-1B232182AD8C}"/>
              </a:ext>
            </a:extLst>
          </p:cNvPr>
          <p:cNvSpPr>
            <a:spLocks noGrp="1"/>
          </p:cNvSpPr>
          <p:nvPr>
            <p:ph type="sldNum" sz="quarter" idx="12"/>
          </p:nvPr>
        </p:nvSpPr>
        <p:spPr/>
        <p:txBody>
          <a:bodyPr/>
          <a:lstStyle/>
          <a:p>
            <a:fld id="{1CE1EBC7-BB04-42C3-8CF2-7999FB2C9A30}" type="slidenum">
              <a:rPr lang="en-US" smtClean="0"/>
              <a:t>‹#›</a:t>
            </a:fld>
            <a:endParaRPr lang="en-US"/>
          </a:p>
        </p:txBody>
      </p:sp>
    </p:spTree>
    <p:extLst>
      <p:ext uri="{BB962C8B-B14F-4D97-AF65-F5344CB8AC3E}">
        <p14:creationId xmlns:p14="http://schemas.microsoft.com/office/powerpoint/2010/main" val="572948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21231A-88D3-5A65-1447-C6BE8A3D82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CA57E1-10BF-E0B9-ABE9-5D80AF6DE1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D546A6-1DD5-710C-4584-9DE4C7ADFD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662314-828C-4A52-8D1B-B254E08F323D}" type="datetimeFigureOut">
              <a:rPr lang="en-US" smtClean="0"/>
              <a:t>1/21/2025</a:t>
            </a:fld>
            <a:endParaRPr lang="en-US"/>
          </a:p>
        </p:txBody>
      </p:sp>
      <p:sp>
        <p:nvSpPr>
          <p:cNvPr id="5" name="Footer Placeholder 4">
            <a:extLst>
              <a:ext uri="{FF2B5EF4-FFF2-40B4-BE49-F238E27FC236}">
                <a16:creationId xmlns:a16="http://schemas.microsoft.com/office/drawing/2014/main" id="{BF1665A6-55D0-9266-F2CD-F6230A8096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6A7833-8790-EC08-BB1A-DB65EDBD7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1EBC7-BB04-42C3-8CF2-7999FB2C9A30}" type="slidenum">
              <a:rPr lang="en-US" smtClean="0"/>
              <a:t>‹#›</a:t>
            </a:fld>
            <a:endParaRPr lang="en-US"/>
          </a:p>
        </p:txBody>
      </p:sp>
    </p:spTree>
    <p:extLst>
      <p:ext uri="{BB962C8B-B14F-4D97-AF65-F5344CB8AC3E}">
        <p14:creationId xmlns:p14="http://schemas.microsoft.com/office/powerpoint/2010/main" val="1372912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C1C3D-7FFF-F013-51D2-FDD7FF984606}"/>
              </a:ext>
            </a:extLst>
          </p:cNvPr>
          <p:cNvSpPr>
            <a:spLocks noGrp="1"/>
          </p:cNvSpPr>
          <p:nvPr>
            <p:ph type="ctrTitle"/>
          </p:nvPr>
        </p:nvSpPr>
        <p:spPr/>
        <p:txBody>
          <a:bodyPr/>
          <a:lstStyle/>
          <a:p>
            <a:r>
              <a:rPr lang="en-US" dirty="0"/>
              <a:t>Regularization</a:t>
            </a:r>
          </a:p>
        </p:txBody>
      </p:sp>
    </p:spTree>
    <p:extLst>
      <p:ext uri="{BB962C8B-B14F-4D97-AF65-F5344CB8AC3E}">
        <p14:creationId xmlns:p14="http://schemas.microsoft.com/office/powerpoint/2010/main" val="995562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471D25-AF1C-4AFC-3925-1BFED6FA319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9E26F79-2BC7-06D4-F633-28F22652477D}"/>
              </a:ext>
            </a:extLst>
          </p:cNvPr>
          <p:cNvPicPr>
            <a:picLocks noChangeAspect="1"/>
          </p:cNvPicPr>
          <p:nvPr/>
        </p:nvPicPr>
        <p:blipFill>
          <a:blip r:embed="rId2"/>
          <a:stretch>
            <a:fillRect/>
          </a:stretch>
        </p:blipFill>
        <p:spPr>
          <a:xfrm>
            <a:off x="0" y="1231651"/>
            <a:ext cx="12192000" cy="5539286"/>
          </a:xfrm>
          <a:prstGeom prst="rect">
            <a:avLst/>
          </a:prstGeom>
        </p:spPr>
      </p:pic>
      <p:pic>
        <p:nvPicPr>
          <p:cNvPr id="7" name="Picture 6">
            <a:extLst>
              <a:ext uri="{FF2B5EF4-FFF2-40B4-BE49-F238E27FC236}">
                <a16:creationId xmlns:a16="http://schemas.microsoft.com/office/drawing/2014/main" id="{BA83F6B9-7373-CF9E-3EE4-7995D6546A46}"/>
              </a:ext>
            </a:extLst>
          </p:cNvPr>
          <p:cNvPicPr>
            <a:picLocks noChangeAspect="1"/>
          </p:cNvPicPr>
          <p:nvPr/>
        </p:nvPicPr>
        <p:blipFill>
          <a:blip r:embed="rId3"/>
          <a:stretch>
            <a:fillRect/>
          </a:stretch>
        </p:blipFill>
        <p:spPr>
          <a:xfrm>
            <a:off x="86124" y="195194"/>
            <a:ext cx="4029637" cy="485843"/>
          </a:xfrm>
          <a:prstGeom prst="rect">
            <a:avLst/>
          </a:prstGeom>
        </p:spPr>
      </p:pic>
    </p:spTree>
    <p:extLst>
      <p:ext uri="{BB962C8B-B14F-4D97-AF65-F5344CB8AC3E}">
        <p14:creationId xmlns:p14="http://schemas.microsoft.com/office/powerpoint/2010/main" val="2870104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95A349-312F-53EE-C38F-DE146BDD4DC4}"/>
              </a:ext>
            </a:extLst>
          </p:cNvPr>
          <p:cNvPicPr>
            <a:picLocks noChangeAspect="1"/>
          </p:cNvPicPr>
          <p:nvPr/>
        </p:nvPicPr>
        <p:blipFill>
          <a:blip r:embed="rId2"/>
          <a:stretch>
            <a:fillRect/>
          </a:stretch>
        </p:blipFill>
        <p:spPr>
          <a:xfrm>
            <a:off x="966465" y="0"/>
            <a:ext cx="4620270" cy="2191056"/>
          </a:xfrm>
          <a:prstGeom prst="rect">
            <a:avLst/>
          </a:prstGeom>
        </p:spPr>
      </p:pic>
      <p:pic>
        <p:nvPicPr>
          <p:cNvPr id="7" name="Picture 6">
            <a:extLst>
              <a:ext uri="{FF2B5EF4-FFF2-40B4-BE49-F238E27FC236}">
                <a16:creationId xmlns:a16="http://schemas.microsoft.com/office/drawing/2014/main" id="{DDFC9AB8-4920-1076-EF4F-15A020DE23B4}"/>
              </a:ext>
            </a:extLst>
          </p:cNvPr>
          <p:cNvPicPr>
            <a:picLocks noChangeAspect="1"/>
          </p:cNvPicPr>
          <p:nvPr/>
        </p:nvPicPr>
        <p:blipFill>
          <a:blip r:embed="rId3"/>
          <a:stretch>
            <a:fillRect/>
          </a:stretch>
        </p:blipFill>
        <p:spPr>
          <a:xfrm>
            <a:off x="5259450" y="1676400"/>
            <a:ext cx="6902357" cy="3739267"/>
          </a:xfrm>
          <a:prstGeom prst="rect">
            <a:avLst/>
          </a:prstGeom>
        </p:spPr>
      </p:pic>
      <p:pic>
        <p:nvPicPr>
          <p:cNvPr id="9" name="Picture 8">
            <a:extLst>
              <a:ext uri="{FF2B5EF4-FFF2-40B4-BE49-F238E27FC236}">
                <a16:creationId xmlns:a16="http://schemas.microsoft.com/office/drawing/2014/main" id="{0EA0D1DD-75AA-BA20-9283-2644DABDFF67}"/>
              </a:ext>
            </a:extLst>
          </p:cNvPr>
          <p:cNvPicPr>
            <a:picLocks noChangeAspect="1"/>
          </p:cNvPicPr>
          <p:nvPr/>
        </p:nvPicPr>
        <p:blipFill>
          <a:blip r:embed="rId4"/>
          <a:stretch>
            <a:fillRect/>
          </a:stretch>
        </p:blipFill>
        <p:spPr>
          <a:xfrm>
            <a:off x="1340595" y="2728815"/>
            <a:ext cx="2876951" cy="1400370"/>
          </a:xfrm>
          <a:prstGeom prst="rect">
            <a:avLst/>
          </a:prstGeom>
        </p:spPr>
      </p:pic>
    </p:spTree>
    <p:extLst>
      <p:ext uri="{BB962C8B-B14F-4D97-AF65-F5344CB8AC3E}">
        <p14:creationId xmlns:p14="http://schemas.microsoft.com/office/powerpoint/2010/main" val="70942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6431F5-0BDD-6A57-6FFF-607CA2D6325B}"/>
              </a:ext>
            </a:extLst>
          </p:cNvPr>
          <p:cNvPicPr>
            <a:picLocks noChangeAspect="1"/>
          </p:cNvPicPr>
          <p:nvPr/>
        </p:nvPicPr>
        <p:blipFill>
          <a:blip r:embed="rId2"/>
          <a:stretch>
            <a:fillRect/>
          </a:stretch>
        </p:blipFill>
        <p:spPr>
          <a:xfrm>
            <a:off x="2808514" y="860990"/>
            <a:ext cx="6868885" cy="4896533"/>
          </a:xfrm>
          <a:prstGeom prst="rect">
            <a:avLst/>
          </a:prstGeom>
        </p:spPr>
      </p:pic>
    </p:spTree>
    <p:extLst>
      <p:ext uri="{BB962C8B-B14F-4D97-AF65-F5344CB8AC3E}">
        <p14:creationId xmlns:p14="http://schemas.microsoft.com/office/powerpoint/2010/main" val="3687526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0C7663-CE92-5216-29E2-F2C4F80A79B4}"/>
              </a:ext>
            </a:extLst>
          </p:cNvPr>
          <p:cNvSpPr>
            <a:spLocks noGrp="1"/>
          </p:cNvSpPr>
          <p:nvPr>
            <p:ph idx="1"/>
          </p:nvPr>
        </p:nvSpPr>
        <p:spPr/>
        <p:txBody>
          <a:bodyPr/>
          <a:lstStyle/>
          <a:p>
            <a:r>
              <a:rPr lang="en-US" b="0" i="0" dirty="0">
                <a:solidFill>
                  <a:srgbClr val="273239"/>
                </a:solidFill>
                <a:effectLst/>
                <a:latin typeface="Nunito" pitchFamily="2" charset="0"/>
              </a:rPr>
              <a:t>By applying Batch Normalization into the hidden layers of the network, the gradients propagated during backpropagation are less likely to vanish or explode, leading to more stable training dynamics. This ultimately facilitates faster convergence and better performance of the neural network on the given task.</a:t>
            </a:r>
            <a:endParaRPr lang="en-US" dirty="0"/>
          </a:p>
        </p:txBody>
      </p:sp>
    </p:spTree>
    <p:extLst>
      <p:ext uri="{BB962C8B-B14F-4D97-AF65-F5344CB8AC3E}">
        <p14:creationId xmlns:p14="http://schemas.microsoft.com/office/powerpoint/2010/main" val="3114664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E07825-54D6-FBD7-0B1F-41C3C496E3B2}"/>
              </a:ext>
            </a:extLst>
          </p:cNvPr>
          <p:cNvPicPr>
            <a:picLocks noChangeAspect="1"/>
          </p:cNvPicPr>
          <p:nvPr/>
        </p:nvPicPr>
        <p:blipFill>
          <a:blip r:embed="rId2"/>
          <a:stretch>
            <a:fillRect/>
          </a:stretch>
        </p:blipFill>
        <p:spPr>
          <a:xfrm>
            <a:off x="892546" y="1284514"/>
            <a:ext cx="9838013" cy="4054515"/>
          </a:xfrm>
          <a:prstGeom prst="rect">
            <a:avLst/>
          </a:prstGeom>
        </p:spPr>
      </p:pic>
    </p:spTree>
    <p:extLst>
      <p:ext uri="{BB962C8B-B14F-4D97-AF65-F5344CB8AC3E}">
        <p14:creationId xmlns:p14="http://schemas.microsoft.com/office/powerpoint/2010/main" val="307691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068D422-892B-F15C-DCC8-31104FBE44C6}"/>
              </a:ext>
            </a:extLst>
          </p:cNvPr>
          <p:cNvPicPr>
            <a:picLocks noChangeAspect="1"/>
          </p:cNvPicPr>
          <p:nvPr/>
        </p:nvPicPr>
        <p:blipFill>
          <a:blip r:embed="rId2"/>
          <a:stretch>
            <a:fillRect/>
          </a:stretch>
        </p:blipFill>
        <p:spPr>
          <a:xfrm>
            <a:off x="2427515" y="252009"/>
            <a:ext cx="5582614" cy="6353982"/>
          </a:xfrm>
          <a:prstGeom prst="rect">
            <a:avLst/>
          </a:prstGeom>
        </p:spPr>
      </p:pic>
    </p:spTree>
    <p:extLst>
      <p:ext uri="{BB962C8B-B14F-4D97-AF65-F5344CB8AC3E}">
        <p14:creationId xmlns:p14="http://schemas.microsoft.com/office/powerpoint/2010/main" val="216637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CF02C-F80D-60F4-F342-0A70EB3271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452B39-B2FC-DD90-1DDF-12C44C9964D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9614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C893-9D01-7B1A-5B46-C9D8322B4EA9}"/>
              </a:ext>
            </a:extLst>
          </p:cNvPr>
          <p:cNvSpPr>
            <a:spLocks noGrp="1"/>
          </p:cNvSpPr>
          <p:nvPr>
            <p:ph type="title"/>
          </p:nvPr>
        </p:nvSpPr>
        <p:spPr/>
        <p:txBody>
          <a:bodyPr/>
          <a:lstStyle/>
          <a:p>
            <a:r>
              <a:rPr lang="en-US" b="1" i="0" dirty="0">
                <a:solidFill>
                  <a:srgbClr val="273239"/>
                </a:solidFill>
                <a:effectLst/>
                <a:latin typeface="Nunito" pitchFamily="2" charset="0"/>
              </a:rPr>
              <a:t>Regularization</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12ADEF9E-2A19-3B23-515C-C381A3B7DAF1}"/>
              </a:ext>
            </a:extLst>
          </p:cNvPr>
          <p:cNvSpPr>
            <a:spLocks noGrp="1"/>
          </p:cNvSpPr>
          <p:nvPr>
            <p:ph idx="1"/>
          </p:nvPr>
        </p:nvSpPr>
        <p:spPr/>
        <p:txBody>
          <a:bodyPr/>
          <a:lstStyle/>
          <a:p>
            <a:pPr algn="just" rtl="0" fontAlgn="base">
              <a:spcAft>
                <a:spcPts val="750"/>
              </a:spcAft>
            </a:pPr>
            <a:r>
              <a:rPr lang="en-US" b="0" i="0" dirty="0">
                <a:solidFill>
                  <a:srgbClr val="273239"/>
                </a:solidFill>
                <a:effectLst/>
                <a:latin typeface="Nunito" pitchFamily="2" charset="0"/>
              </a:rPr>
              <a:t>Regularization is a technique used to reduce errors by fitting the function appropriately on the given training set and avoiding overfitting. </a:t>
            </a:r>
          </a:p>
          <a:p>
            <a:endParaRPr lang="en-US" dirty="0"/>
          </a:p>
        </p:txBody>
      </p:sp>
    </p:spTree>
    <p:extLst>
      <p:ext uri="{BB962C8B-B14F-4D97-AF65-F5344CB8AC3E}">
        <p14:creationId xmlns:p14="http://schemas.microsoft.com/office/powerpoint/2010/main" val="138282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2564D-1CB1-D1CE-289D-7C259020D7D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0D0921-5427-2719-9E6E-49CBF5582DA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D378909-B6EE-8FF9-E863-F76441A490ED}"/>
              </a:ext>
            </a:extLst>
          </p:cNvPr>
          <p:cNvPicPr>
            <a:picLocks noChangeAspect="1"/>
          </p:cNvPicPr>
          <p:nvPr/>
        </p:nvPicPr>
        <p:blipFill>
          <a:blip r:embed="rId2"/>
          <a:stretch>
            <a:fillRect/>
          </a:stretch>
        </p:blipFill>
        <p:spPr>
          <a:xfrm>
            <a:off x="315686" y="365125"/>
            <a:ext cx="6632665" cy="5793089"/>
          </a:xfrm>
          <a:prstGeom prst="rect">
            <a:avLst/>
          </a:prstGeom>
        </p:spPr>
      </p:pic>
      <p:pic>
        <p:nvPicPr>
          <p:cNvPr id="7" name="Picture 6">
            <a:extLst>
              <a:ext uri="{FF2B5EF4-FFF2-40B4-BE49-F238E27FC236}">
                <a16:creationId xmlns:a16="http://schemas.microsoft.com/office/drawing/2014/main" id="{FDE9CC72-053E-67F0-3897-76059B7482B8}"/>
              </a:ext>
            </a:extLst>
          </p:cNvPr>
          <p:cNvPicPr>
            <a:picLocks noChangeAspect="1"/>
          </p:cNvPicPr>
          <p:nvPr/>
        </p:nvPicPr>
        <p:blipFill>
          <a:blip r:embed="rId3"/>
          <a:stretch>
            <a:fillRect/>
          </a:stretch>
        </p:blipFill>
        <p:spPr>
          <a:xfrm>
            <a:off x="6948351" y="1687029"/>
            <a:ext cx="4165963" cy="3483942"/>
          </a:xfrm>
          <a:prstGeom prst="rect">
            <a:avLst/>
          </a:prstGeom>
        </p:spPr>
      </p:pic>
      <p:pic>
        <p:nvPicPr>
          <p:cNvPr id="9" name="Picture 8">
            <a:extLst>
              <a:ext uri="{FF2B5EF4-FFF2-40B4-BE49-F238E27FC236}">
                <a16:creationId xmlns:a16="http://schemas.microsoft.com/office/drawing/2014/main" id="{E84E90FC-1757-FFBF-4366-E391BB7E2D9A}"/>
              </a:ext>
            </a:extLst>
          </p:cNvPr>
          <p:cNvPicPr>
            <a:picLocks noChangeAspect="1"/>
          </p:cNvPicPr>
          <p:nvPr/>
        </p:nvPicPr>
        <p:blipFill>
          <a:blip r:embed="rId4"/>
          <a:stretch>
            <a:fillRect/>
          </a:stretch>
        </p:blipFill>
        <p:spPr>
          <a:xfrm>
            <a:off x="1183743" y="4136089"/>
            <a:ext cx="5282371" cy="1774854"/>
          </a:xfrm>
          <a:prstGeom prst="rect">
            <a:avLst/>
          </a:prstGeom>
        </p:spPr>
      </p:pic>
    </p:spTree>
    <p:extLst>
      <p:ext uri="{BB962C8B-B14F-4D97-AF65-F5344CB8AC3E}">
        <p14:creationId xmlns:p14="http://schemas.microsoft.com/office/powerpoint/2010/main" val="579072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95F1F-D7A4-1E1A-0A59-DCFAC3570E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00A56F3-634E-9EB9-1115-8E3528222CE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194C8FA-B2F8-3054-092A-1C2E22596A17}"/>
              </a:ext>
            </a:extLst>
          </p:cNvPr>
          <p:cNvPicPr>
            <a:picLocks noChangeAspect="1"/>
          </p:cNvPicPr>
          <p:nvPr/>
        </p:nvPicPr>
        <p:blipFill>
          <a:blip r:embed="rId2"/>
          <a:stretch>
            <a:fillRect/>
          </a:stretch>
        </p:blipFill>
        <p:spPr>
          <a:xfrm>
            <a:off x="119743" y="365125"/>
            <a:ext cx="11908971" cy="3981497"/>
          </a:xfrm>
          <a:prstGeom prst="rect">
            <a:avLst/>
          </a:prstGeom>
        </p:spPr>
      </p:pic>
      <p:pic>
        <p:nvPicPr>
          <p:cNvPr id="7" name="Picture 6">
            <a:extLst>
              <a:ext uri="{FF2B5EF4-FFF2-40B4-BE49-F238E27FC236}">
                <a16:creationId xmlns:a16="http://schemas.microsoft.com/office/drawing/2014/main" id="{FCF7FDAD-CFF3-0C34-AF3E-9378FB5CA49B}"/>
              </a:ext>
            </a:extLst>
          </p:cNvPr>
          <p:cNvPicPr>
            <a:picLocks noChangeAspect="1"/>
          </p:cNvPicPr>
          <p:nvPr/>
        </p:nvPicPr>
        <p:blipFill>
          <a:blip r:embed="rId3"/>
          <a:stretch>
            <a:fillRect/>
          </a:stretch>
        </p:blipFill>
        <p:spPr>
          <a:xfrm>
            <a:off x="4469419" y="4346622"/>
            <a:ext cx="4620152" cy="2146253"/>
          </a:xfrm>
          <a:prstGeom prst="rect">
            <a:avLst/>
          </a:prstGeom>
        </p:spPr>
      </p:pic>
    </p:spTree>
    <p:extLst>
      <p:ext uri="{BB962C8B-B14F-4D97-AF65-F5344CB8AC3E}">
        <p14:creationId xmlns:p14="http://schemas.microsoft.com/office/powerpoint/2010/main" val="2098260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CA2CAEB-257C-DD1F-6DC5-EF8CB75A82E4}"/>
              </a:ext>
            </a:extLst>
          </p:cNvPr>
          <p:cNvPicPr>
            <a:picLocks noChangeAspect="1"/>
          </p:cNvPicPr>
          <p:nvPr/>
        </p:nvPicPr>
        <p:blipFill>
          <a:blip r:embed="rId2"/>
          <a:stretch>
            <a:fillRect/>
          </a:stretch>
        </p:blipFill>
        <p:spPr>
          <a:xfrm>
            <a:off x="673601" y="214132"/>
            <a:ext cx="9059539" cy="2591162"/>
          </a:xfrm>
          <a:prstGeom prst="rect">
            <a:avLst/>
          </a:prstGeom>
        </p:spPr>
      </p:pic>
      <p:pic>
        <p:nvPicPr>
          <p:cNvPr id="7" name="Picture 6">
            <a:extLst>
              <a:ext uri="{FF2B5EF4-FFF2-40B4-BE49-F238E27FC236}">
                <a16:creationId xmlns:a16="http://schemas.microsoft.com/office/drawing/2014/main" id="{CE2EFF0C-460C-4AA8-4213-1F6989BF4219}"/>
              </a:ext>
            </a:extLst>
          </p:cNvPr>
          <p:cNvPicPr>
            <a:picLocks noChangeAspect="1"/>
          </p:cNvPicPr>
          <p:nvPr/>
        </p:nvPicPr>
        <p:blipFill>
          <a:blip r:embed="rId3"/>
          <a:stretch>
            <a:fillRect/>
          </a:stretch>
        </p:blipFill>
        <p:spPr>
          <a:xfrm>
            <a:off x="3704238" y="3428999"/>
            <a:ext cx="6277961" cy="2723627"/>
          </a:xfrm>
          <a:prstGeom prst="rect">
            <a:avLst/>
          </a:prstGeom>
        </p:spPr>
      </p:pic>
    </p:spTree>
    <p:extLst>
      <p:ext uri="{BB962C8B-B14F-4D97-AF65-F5344CB8AC3E}">
        <p14:creationId xmlns:p14="http://schemas.microsoft.com/office/powerpoint/2010/main" val="249997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DF30CFD-34FB-5A72-BA88-03E04DFC7683}"/>
              </a:ext>
            </a:extLst>
          </p:cNvPr>
          <p:cNvPicPr>
            <a:picLocks noChangeAspect="1"/>
          </p:cNvPicPr>
          <p:nvPr/>
        </p:nvPicPr>
        <p:blipFill>
          <a:blip r:embed="rId2"/>
          <a:stretch>
            <a:fillRect/>
          </a:stretch>
        </p:blipFill>
        <p:spPr>
          <a:xfrm>
            <a:off x="757947" y="365125"/>
            <a:ext cx="9326277" cy="3400900"/>
          </a:xfrm>
          <a:prstGeom prst="rect">
            <a:avLst/>
          </a:prstGeom>
        </p:spPr>
      </p:pic>
      <p:pic>
        <p:nvPicPr>
          <p:cNvPr id="7" name="Picture 6">
            <a:extLst>
              <a:ext uri="{FF2B5EF4-FFF2-40B4-BE49-F238E27FC236}">
                <a16:creationId xmlns:a16="http://schemas.microsoft.com/office/drawing/2014/main" id="{5D61D86D-1C26-A733-0FD8-7679836F1577}"/>
              </a:ext>
            </a:extLst>
          </p:cNvPr>
          <p:cNvPicPr>
            <a:picLocks noChangeAspect="1"/>
          </p:cNvPicPr>
          <p:nvPr/>
        </p:nvPicPr>
        <p:blipFill>
          <a:blip r:embed="rId3"/>
          <a:stretch>
            <a:fillRect/>
          </a:stretch>
        </p:blipFill>
        <p:spPr>
          <a:xfrm>
            <a:off x="1543376" y="4848158"/>
            <a:ext cx="5077534" cy="371527"/>
          </a:xfrm>
          <a:prstGeom prst="rect">
            <a:avLst/>
          </a:prstGeom>
        </p:spPr>
      </p:pic>
    </p:spTree>
    <p:extLst>
      <p:ext uri="{BB962C8B-B14F-4D97-AF65-F5344CB8AC3E}">
        <p14:creationId xmlns:p14="http://schemas.microsoft.com/office/powerpoint/2010/main" val="3634678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1741E-C8CD-231F-D1EA-BFBC4B0ABD6B}"/>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D3205710-BCF1-1BBF-99E6-0BE46C95942D}"/>
              </a:ext>
            </a:extLst>
          </p:cNvPr>
          <p:cNvPicPr>
            <a:picLocks noChangeAspect="1"/>
          </p:cNvPicPr>
          <p:nvPr/>
        </p:nvPicPr>
        <p:blipFill>
          <a:blip r:embed="rId2"/>
          <a:stretch>
            <a:fillRect/>
          </a:stretch>
        </p:blipFill>
        <p:spPr>
          <a:xfrm>
            <a:off x="838200" y="299844"/>
            <a:ext cx="8135485" cy="2781688"/>
          </a:xfrm>
          <a:prstGeom prst="rect">
            <a:avLst/>
          </a:prstGeom>
        </p:spPr>
      </p:pic>
      <p:pic>
        <p:nvPicPr>
          <p:cNvPr id="7" name="Picture 6">
            <a:extLst>
              <a:ext uri="{FF2B5EF4-FFF2-40B4-BE49-F238E27FC236}">
                <a16:creationId xmlns:a16="http://schemas.microsoft.com/office/drawing/2014/main" id="{AC62D39A-5414-082E-5E5E-15C5DF10629B}"/>
              </a:ext>
            </a:extLst>
          </p:cNvPr>
          <p:cNvPicPr>
            <a:picLocks noChangeAspect="1"/>
          </p:cNvPicPr>
          <p:nvPr/>
        </p:nvPicPr>
        <p:blipFill>
          <a:blip r:embed="rId3"/>
          <a:stretch>
            <a:fillRect/>
          </a:stretch>
        </p:blipFill>
        <p:spPr>
          <a:xfrm>
            <a:off x="2162358" y="3146813"/>
            <a:ext cx="8536081" cy="2781688"/>
          </a:xfrm>
          <a:prstGeom prst="rect">
            <a:avLst/>
          </a:prstGeom>
        </p:spPr>
      </p:pic>
    </p:spTree>
    <p:extLst>
      <p:ext uri="{BB962C8B-B14F-4D97-AF65-F5344CB8AC3E}">
        <p14:creationId xmlns:p14="http://schemas.microsoft.com/office/powerpoint/2010/main" val="336365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F7B5B1B-5AD0-BC38-2003-BD440A408D3E}"/>
              </a:ext>
            </a:extLst>
          </p:cNvPr>
          <p:cNvPicPr>
            <a:picLocks noChangeAspect="1"/>
          </p:cNvPicPr>
          <p:nvPr/>
        </p:nvPicPr>
        <p:blipFill>
          <a:blip r:embed="rId2"/>
          <a:stretch>
            <a:fillRect/>
          </a:stretch>
        </p:blipFill>
        <p:spPr>
          <a:xfrm>
            <a:off x="715901" y="402135"/>
            <a:ext cx="7363853" cy="1314633"/>
          </a:xfrm>
          <a:prstGeom prst="rect">
            <a:avLst/>
          </a:prstGeom>
        </p:spPr>
      </p:pic>
      <p:pic>
        <p:nvPicPr>
          <p:cNvPr id="7" name="Picture 6">
            <a:extLst>
              <a:ext uri="{FF2B5EF4-FFF2-40B4-BE49-F238E27FC236}">
                <a16:creationId xmlns:a16="http://schemas.microsoft.com/office/drawing/2014/main" id="{7810FB9B-4B5C-003F-F4D8-E630A0A63413}"/>
              </a:ext>
            </a:extLst>
          </p:cNvPr>
          <p:cNvPicPr>
            <a:picLocks noChangeAspect="1"/>
          </p:cNvPicPr>
          <p:nvPr/>
        </p:nvPicPr>
        <p:blipFill>
          <a:blip r:embed="rId3"/>
          <a:stretch>
            <a:fillRect/>
          </a:stretch>
        </p:blipFill>
        <p:spPr>
          <a:xfrm>
            <a:off x="1062853" y="2590575"/>
            <a:ext cx="7802064" cy="3200847"/>
          </a:xfrm>
          <a:prstGeom prst="rect">
            <a:avLst/>
          </a:prstGeom>
        </p:spPr>
      </p:pic>
    </p:spTree>
    <p:extLst>
      <p:ext uri="{BB962C8B-B14F-4D97-AF65-F5344CB8AC3E}">
        <p14:creationId xmlns:p14="http://schemas.microsoft.com/office/powerpoint/2010/main" val="1478428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5CF8D4B-AA08-7C09-9C85-D92107829528}"/>
              </a:ext>
            </a:extLst>
          </p:cNvPr>
          <p:cNvPicPr>
            <a:picLocks noChangeAspect="1"/>
          </p:cNvPicPr>
          <p:nvPr/>
        </p:nvPicPr>
        <p:blipFill>
          <a:blip r:embed="rId2"/>
          <a:stretch>
            <a:fillRect/>
          </a:stretch>
        </p:blipFill>
        <p:spPr>
          <a:xfrm>
            <a:off x="967591" y="903514"/>
            <a:ext cx="10574678" cy="4209705"/>
          </a:xfrm>
          <a:prstGeom prst="rect">
            <a:avLst/>
          </a:prstGeom>
        </p:spPr>
      </p:pic>
    </p:spTree>
    <p:extLst>
      <p:ext uri="{BB962C8B-B14F-4D97-AF65-F5344CB8AC3E}">
        <p14:creationId xmlns:p14="http://schemas.microsoft.com/office/powerpoint/2010/main" val="3101003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74</Words>
  <Application>Microsoft Office PowerPoint</Application>
  <PresentationFormat>Widescreen</PresentationFormat>
  <Paragraphs>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Nunito</vt:lpstr>
      <vt:lpstr>Office Theme</vt:lpstr>
      <vt:lpstr>Regularization</vt:lpstr>
      <vt:lpstr>Regularization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Thasni T</dc:creator>
  <cp:lastModifiedBy>Thasni T</cp:lastModifiedBy>
  <cp:revision>6</cp:revision>
  <dcterms:created xsi:type="dcterms:W3CDTF">2025-01-21T01:55:42Z</dcterms:created>
  <dcterms:modified xsi:type="dcterms:W3CDTF">2025-01-21T04:24:08Z</dcterms:modified>
</cp:coreProperties>
</file>