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60" r:id="rId6"/>
    <p:sldId id="270" r:id="rId7"/>
    <p:sldId id="272" r:id="rId8"/>
    <p:sldId id="273" r:id="rId9"/>
    <p:sldId id="265" r:id="rId10"/>
    <p:sldId id="267" r:id="rId11"/>
    <p:sldId id="271" r:id="rId12"/>
    <p:sldId id="274" r:id="rId13"/>
    <p:sldId id="269" r:id="rId14"/>
    <p:sldId id="268" r:id="rId15"/>
    <p:sldId id="275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12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7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1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4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0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06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5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50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4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E3D3F-925C-459B-8BFA-5E7A05A2D91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6F520C-ADBA-4D90-BE9E-54CC45705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2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045D-C1E4-442D-9C26-6AB1F21B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098" y="1319631"/>
            <a:ext cx="6477804" cy="2541431"/>
          </a:xfrm>
        </p:spPr>
        <p:txBody>
          <a:bodyPr>
            <a:normAutofit/>
          </a:bodyPr>
          <a:lstStyle/>
          <a:p>
            <a:pPr algn="ctr"/>
            <a:r>
              <a:rPr lang="ru-RU" sz="3750" dirty="0"/>
              <a:t>Авторский отпечаток</a:t>
            </a:r>
            <a:br>
              <a:rPr lang="ru-RU" sz="3750" dirty="0"/>
            </a:br>
            <a:r>
              <a:rPr lang="ru-RU" sz="3750" dirty="0"/>
              <a:t>в поэтических</a:t>
            </a:r>
            <a:br>
              <a:rPr lang="ru-RU" sz="3750" dirty="0"/>
            </a:br>
            <a:r>
              <a:rPr lang="ru-RU" sz="3750" dirty="0"/>
              <a:t>и прозаических текстах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701588-9E10-4025-9F23-E7BA512C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174" y="4220029"/>
            <a:ext cx="7029651" cy="1113972"/>
          </a:xfrm>
        </p:spPr>
        <p:txBody>
          <a:bodyPr>
            <a:normAutofit fontScale="70000" lnSpcReduction="20000"/>
          </a:bodyPr>
          <a:lstStyle/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Подготовили Алла Горбунова и Елизавета Клыкова (БКЛ181)</a:t>
            </a:r>
          </a:p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связи: 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eaklykova@edu.hse.ru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НИУ ВШЭ, Москва, 2020</a:t>
            </a:r>
          </a:p>
        </p:txBody>
      </p:sp>
    </p:spTree>
    <p:extLst>
      <p:ext uri="{BB962C8B-B14F-4D97-AF65-F5344CB8AC3E}">
        <p14:creationId xmlns:p14="http://schemas.microsoft.com/office/powerpoint/2010/main" val="1029662704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F3E67-A5BF-4968-9A94-17CBC735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по жанрам?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8AA6D3-2A06-4B6A-A1E9-7794D3D3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0" y="2214695"/>
            <a:ext cx="4083922" cy="373324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9E56FC-B7D3-45F5-8523-A6B03286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14695"/>
            <a:ext cx="3886668" cy="37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5146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45562-F40E-4DEC-818A-30E178D3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dirty="0"/>
              <a:t>Английский язык: отдельные авторы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34962C4-F94B-4B5E-8354-23623965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16644"/>
          <a:stretch/>
        </p:blipFill>
        <p:spPr>
          <a:xfrm>
            <a:off x="0" y="2214694"/>
            <a:ext cx="2617620" cy="330289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71608C-4065-4F1C-9C9C-1160D6CB2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2168"/>
          <a:stretch/>
        </p:blipFill>
        <p:spPr>
          <a:xfrm>
            <a:off x="2617620" y="2214693"/>
            <a:ext cx="3343762" cy="3302896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7608FA8-A86D-4144-844E-6DE4EE632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/>
          <a:stretch/>
        </p:blipFill>
        <p:spPr>
          <a:xfrm>
            <a:off x="5961382" y="2214693"/>
            <a:ext cx="3182618" cy="3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408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907BC-F00F-4A68-AC30-E4C9E4E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Поэзия и проза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34E1B1A-D5D8-462D-83C2-D1026F504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9" y="2214693"/>
            <a:ext cx="3727943" cy="337164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7F4877-3F8B-438E-9F76-75B4BB5EF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2214695"/>
            <a:ext cx="4057851" cy="33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5672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FC2BD-4EBF-43AE-A6F6-77214E21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DAD718-9A7A-4157-A791-2DFC1588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0" y="2214695"/>
            <a:ext cx="3886672" cy="3552933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6B0E08-007B-4849-846C-98D524EE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14695"/>
            <a:ext cx="3886672" cy="35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6589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EE545-760B-423B-AE78-AA4F663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ACD65D-AD87-4129-A932-85296E11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9" y="2214695"/>
            <a:ext cx="4032663" cy="40247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E27E7E0-B205-4D91-B3AF-4E6F2AA2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2" y="2214695"/>
            <a:ext cx="3796377" cy="40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10513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16CE3-16D6-42CE-8FCA-2E85F30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96882"/>
            <a:ext cx="2600793" cy="1596177"/>
          </a:xfrm>
        </p:spPr>
        <p:txBody>
          <a:bodyPr/>
          <a:lstStyle/>
          <a:p>
            <a:pPr algn="l"/>
            <a:r>
              <a:rPr lang="ru-RU" dirty="0"/>
              <a:t>Сравнение</a:t>
            </a:r>
            <a:br>
              <a:rPr lang="ru-RU" dirty="0"/>
            </a:br>
            <a:r>
              <a:rPr lang="ru-RU" dirty="0"/>
              <a:t>языков</a:t>
            </a:r>
            <a:br>
              <a:rPr lang="ru-RU" dirty="0"/>
            </a:br>
            <a:r>
              <a:rPr lang="ru-RU" sz="2000" i="1" dirty="0"/>
              <a:t>авторы</a:t>
            </a:r>
            <a:endParaRPr lang="ru-RU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9A4F2D-1BDC-47A2-B0E1-C3AEE8E75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5" b="5114"/>
          <a:stretch/>
        </p:blipFill>
        <p:spPr>
          <a:xfrm>
            <a:off x="3286125" y="0"/>
            <a:ext cx="5857875" cy="40268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C97ED9-BB87-4CE4-98BB-C5B21CEA5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5" b="9453"/>
          <a:stretch/>
        </p:blipFill>
        <p:spPr>
          <a:xfrm>
            <a:off x="0" y="3999466"/>
            <a:ext cx="9144000" cy="2868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2BE3DE-7F95-424A-8907-BC28C238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271" y="4075666"/>
            <a:ext cx="3971457" cy="465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00743-420C-4301-AA1D-807398C6118F}"/>
              </a:ext>
            </a:extLst>
          </p:cNvPr>
          <p:cNvSpPr txBox="1"/>
          <p:nvPr/>
        </p:nvSpPr>
        <p:spPr>
          <a:xfrm>
            <a:off x="452203" y="3630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русский язык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C15FA-9956-49D7-A3F3-45AD1BCD70E6}"/>
              </a:ext>
            </a:extLst>
          </p:cNvPr>
          <p:cNvSpPr txBox="1"/>
          <p:nvPr/>
        </p:nvSpPr>
        <p:spPr>
          <a:xfrm rot="16200000">
            <a:off x="1801063" y="2514403"/>
            <a:ext cx="260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английский язык</a:t>
            </a:r>
          </a:p>
        </p:txBody>
      </p:sp>
    </p:spTree>
    <p:extLst>
      <p:ext uri="{BB962C8B-B14F-4D97-AF65-F5344CB8AC3E}">
        <p14:creationId xmlns:p14="http://schemas.microsoft.com/office/powerpoint/2010/main" val="3590096255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7E2A4A-1D1E-4C03-A3AE-3DC15F02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538009"/>
            <a:ext cx="534413" cy="4378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456A00-B176-4C5A-B1B3-42C4E674F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84" b="-4686"/>
          <a:stretch/>
        </p:blipFill>
        <p:spPr>
          <a:xfrm>
            <a:off x="4306314" y="237823"/>
            <a:ext cx="3686175" cy="4868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16CE3-16D6-42CE-8FCA-2E85F30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96882"/>
            <a:ext cx="2600793" cy="1596177"/>
          </a:xfrm>
        </p:spPr>
        <p:txBody>
          <a:bodyPr/>
          <a:lstStyle/>
          <a:p>
            <a:pPr algn="l"/>
            <a:r>
              <a:rPr lang="ru-RU" dirty="0"/>
              <a:t>Сравнение</a:t>
            </a:r>
            <a:br>
              <a:rPr lang="ru-RU" dirty="0"/>
            </a:br>
            <a:r>
              <a:rPr lang="ru-RU" dirty="0"/>
              <a:t>языков</a:t>
            </a:r>
            <a:br>
              <a:rPr lang="ru-RU" dirty="0"/>
            </a:br>
            <a:r>
              <a:rPr lang="ru-RU" sz="2000" i="1" dirty="0"/>
              <a:t>Жанры</a:t>
            </a:r>
            <a:endParaRPr lang="ru-RU" i="1" dirty="0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C0F058D-729B-4CF6-838F-591074D7C2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23334" r="6388" b="23333"/>
          <a:stretch/>
        </p:blipFill>
        <p:spPr>
          <a:xfrm>
            <a:off x="3286125" y="741524"/>
            <a:ext cx="5857875" cy="342132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E0B9CA9-A29E-444F-91FB-1FCD692E71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2354" r="5624" b="18356"/>
          <a:stretch/>
        </p:blipFill>
        <p:spPr>
          <a:xfrm>
            <a:off x="0" y="4064942"/>
            <a:ext cx="9144000" cy="2788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7BD05-A8B7-4576-B0DF-33AC405375F7}"/>
              </a:ext>
            </a:extLst>
          </p:cNvPr>
          <p:cNvSpPr txBox="1"/>
          <p:nvPr/>
        </p:nvSpPr>
        <p:spPr>
          <a:xfrm>
            <a:off x="452203" y="3630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русский язык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1D90C-AD8A-44AD-B6E3-F039A426AE04}"/>
              </a:ext>
            </a:extLst>
          </p:cNvPr>
          <p:cNvSpPr txBox="1"/>
          <p:nvPr/>
        </p:nvSpPr>
        <p:spPr>
          <a:xfrm rot="16200000">
            <a:off x="1801062" y="2514403"/>
            <a:ext cx="260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английский язык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B6D918-0C85-467B-BC60-2C1F248C7C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27" t="5753" r="5918" b="26491"/>
          <a:stretch/>
        </p:blipFill>
        <p:spPr>
          <a:xfrm>
            <a:off x="2946461" y="4110992"/>
            <a:ext cx="4092514" cy="4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4618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2145E-50B7-4556-997A-5BDED339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DBA44-9DF6-4B42-A15E-9FA27FB7EB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2"/>
            <a:ext cx="7772870" cy="41480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рамках творчества отдельных авторов поэтические и прозаические тексты заметно различаются (в обоих языках)</a:t>
            </a:r>
          </a:p>
          <a:p>
            <a:r>
              <a:rPr lang="ru-RU" dirty="0"/>
              <a:t>В рамках отдельных жанров (поэзия/проза) английские авторы различаются лучше, чем русские</a:t>
            </a:r>
          </a:p>
          <a:p>
            <a:r>
              <a:rPr lang="ru-RU" dirty="0"/>
              <a:t>при сравнении всех текстов одновременно русские </a:t>
            </a:r>
            <a:r>
              <a:rPr lang="ru-RU" dirty="0" err="1"/>
              <a:t>кластеризуются</a:t>
            </a:r>
            <a:r>
              <a:rPr lang="ru-RU" dirty="0"/>
              <a:t> по жанрам, английские – по авторам</a:t>
            </a:r>
          </a:p>
          <a:p>
            <a:r>
              <a:rPr lang="ru-RU" dirty="0"/>
              <a:t>Видимо, в русском языке влияние жанра значительно больше, чем в английском</a:t>
            </a:r>
          </a:p>
          <a:p>
            <a:r>
              <a:rPr lang="ru-RU" dirty="0"/>
              <a:t>Возможное объяснение – морфосинтаксические особенности: в английском фиксированный порядок слов, сравнительно мало морфологии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в стихах часто нет рифмы и они похожи на прозу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83249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6880A-76BA-42E2-BCB7-85B4773C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AC687-7C5F-4FA5-B345-2761AE5999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Выявить стилистические различия между поэтическими и прозаическими текстами отдельных авторов</a:t>
            </a:r>
          </a:p>
          <a:p>
            <a:r>
              <a:rPr lang="ru-RU" dirty="0"/>
              <a:t>Сравнить поэтические/прозаические тексты разных авторов и выяснить, есть ли общие тенденции (все ли тексты одного жанра похожи друг на друга и при этом отличаются от текстов другого жанра)</a:t>
            </a:r>
          </a:p>
          <a:p>
            <a:r>
              <a:rPr lang="ru-RU" dirty="0"/>
              <a:t>Повторить исследование на материале английского языка и проверить, воспроизводятся ли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17141374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A0B2E-F9AB-4603-88E2-11754AE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и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9C800-3E13-4D9E-8D8A-F77F96AB7E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6 авторов, 36 текстов (по 3 поэтических и 3 прозаических на каждого)</a:t>
            </a:r>
          </a:p>
          <a:p>
            <a:r>
              <a:rPr lang="ru-RU" dirty="0"/>
              <a:t>Для русского языка: М.Ю. Лермонтов, А.С. Пушкин, И.С. Тургенев; для английского: </a:t>
            </a:r>
            <a:r>
              <a:rPr lang="en-US" dirty="0"/>
              <a:t>William Morris, Robert L. Stevenson, Walt Whitman</a:t>
            </a:r>
          </a:p>
          <a:p>
            <a:r>
              <a:rPr lang="ru-RU" dirty="0"/>
              <a:t>Использовались тексты, размещенные в свободном доступе (например, на сайте </a:t>
            </a:r>
            <a:r>
              <a:rPr lang="it-IT" dirty="0">
                <a:hlinkClick r:id="rId2"/>
              </a:rPr>
              <a:t>http://www.gutenberg.org/</a:t>
            </a:r>
            <a:r>
              <a:rPr lang="it-IT" dirty="0"/>
              <a:t>)</a:t>
            </a:r>
          </a:p>
          <a:p>
            <a:r>
              <a:rPr lang="ru-RU" dirty="0" err="1"/>
              <a:t>Стилометрический</a:t>
            </a:r>
            <a:r>
              <a:rPr lang="ru-RU" dirty="0"/>
              <a:t> анализ текстов с помощью </a:t>
            </a:r>
            <a:r>
              <a:rPr lang="en-US" dirty="0" err="1"/>
              <a:t>Stylo</a:t>
            </a:r>
            <a:endParaRPr lang="en-US" dirty="0"/>
          </a:p>
          <a:p>
            <a:r>
              <a:rPr lang="ru-RU" dirty="0"/>
              <a:t>Визуализация полученных данных с помощью </a:t>
            </a:r>
            <a:r>
              <a:rPr lang="en-US" dirty="0"/>
              <a:t>STYLO </a:t>
            </a:r>
            <a:r>
              <a:rPr lang="ru-RU" dirty="0"/>
              <a:t>и </a:t>
            </a:r>
            <a:r>
              <a:rPr lang="en-US" dirty="0" err="1"/>
              <a:t>Gephi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354979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A6C93-A991-4959-980C-5061FBE5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Русском языке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A8A51-1ABD-4073-B77B-B8DB3B269C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3480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ru-RU" b="1" i="1" dirty="0"/>
              <a:t>Поэзия: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/>
              <a:t>М.Ю. Лермонтов: "Демон" (1839), "Мцыри" (1839), "Кавказский пленник" (1828)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/>
              <a:t>А.С. Пушкин: "Борис Годунов" (1825), "Евгений Онегин" (1831), "Руслан и Людмила" (1820)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/>
              <a:t>И.С. Тургенев: "Параша" (1843), "Разговор" (1844), "Андрей" (1845)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spcAft>
                <a:spcPts val="700"/>
              </a:spcAft>
              <a:buNone/>
            </a:pPr>
            <a:r>
              <a:rPr lang="ru-RU" b="1" i="1" dirty="0"/>
              <a:t>Проза: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/>
              <a:t>М.Ю. Лермонтов: "Герой нашего времени" (1839), "Княгиня Лиговская" (1838), "Вадим" (1834)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/>
              <a:t>А.С. Пушкин: "Повести Белкина" (1830), "Капитанская дочка" (1836), "Дубровский" (1832)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dirty="0" err="1"/>
              <a:t>И.с</a:t>
            </a:r>
            <a:r>
              <a:rPr lang="ru-RU" dirty="0"/>
              <a:t>. Тургенев: "Отцы и дети" (1861), "Дым" (1867), "Стихотворения в прозе" (1882)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77490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A6C93-A991-4959-980C-5061FBE5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английском языке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A8A51-1ABD-4073-B77B-B8DB3B269C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34803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ru-RU" b="1" i="1" dirty="0"/>
              <a:t>Поэзия: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W. Morris</a:t>
            </a:r>
            <a:r>
              <a:rPr lang="ru-RU" dirty="0"/>
              <a:t>: </a:t>
            </a:r>
            <a:r>
              <a:rPr lang="en-US" dirty="0"/>
              <a:t>"The </a:t>
            </a:r>
            <a:r>
              <a:rPr lang="en-US" dirty="0" err="1"/>
              <a:t>Defence</a:t>
            </a:r>
            <a:r>
              <a:rPr lang="en-US" dirty="0"/>
              <a:t> of </a:t>
            </a:r>
            <a:r>
              <a:rPr lang="en-US" dirty="0" err="1"/>
              <a:t>Guenevere</a:t>
            </a:r>
            <a:r>
              <a:rPr lang="en-US" dirty="0"/>
              <a:t>, and other Poems" (1858)</a:t>
            </a:r>
            <a:r>
              <a:rPr lang="ru-RU" dirty="0"/>
              <a:t>, </a:t>
            </a:r>
            <a:r>
              <a:rPr lang="en-US" dirty="0"/>
              <a:t>"The Earthly Paradise" (1868)</a:t>
            </a:r>
            <a:r>
              <a:rPr lang="ru-RU" dirty="0"/>
              <a:t>, </a:t>
            </a:r>
            <a:r>
              <a:rPr lang="en-US" dirty="0"/>
              <a:t>"The Story of Sigurd the </a:t>
            </a:r>
            <a:r>
              <a:rPr lang="en-US" dirty="0" err="1"/>
              <a:t>Volsung</a:t>
            </a:r>
            <a:r>
              <a:rPr lang="en-US" dirty="0"/>
              <a:t> and the Fall of the </a:t>
            </a:r>
            <a:r>
              <a:rPr lang="en-US" dirty="0" err="1"/>
              <a:t>Niblungs</a:t>
            </a:r>
            <a:r>
              <a:rPr lang="en-US" dirty="0"/>
              <a:t>" (1877)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R.L. Stevenson</a:t>
            </a:r>
            <a:r>
              <a:rPr lang="ru-RU" dirty="0"/>
              <a:t>:</a:t>
            </a:r>
            <a:r>
              <a:rPr lang="en-US" dirty="0"/>
              <a:t> "A Child's Garden of Verses" (1885)</a:t>
            </a:r>
            <a:r>
              <a:rPr lang="ru-RU" dirty="0"/>
              <a:t>, </a:t>
            </a:r>
            <a:r>
              <a:rPr lang="en-US" dirty="0"/>
              <a:t>"</a:t>
            </a:r>
            <a:r>
              <a:rPr lang="en-US" dirty="0" err="1"/>
              <a:t>Underwoods</a:t>
            </a:r>
            <a:r>
              <a:rPr lang="en-US" dirty="0"/>
              <a:t>" (1887)</a:t>
            </a:r>
            <a:r>
              <a:rPr lang="ru-RU" dirty="0"/>
              <a:t>, </a:t>
            </a:r>
            <a:r>
              <a:rPr lang="en-US" dirty="0"/>
              <a:t>"Songs of Travel and Other Verses" (1896)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W. Whitman</a:t>
            </a:r>
            <a:r>
              <a:rPr lang="ru-RU" dirty="0"/>
              <a:t>:</a:t>
            </a:r>
            <a:r>
              <a:rPr lang="en-US" dirty="0"/>
              <a:t> "Song of Myself" (1855)</a:t>
            </a:r>
            <a:r>
              <a:rPr lang="ru-RU" dirty="0"/>
              <a:t>, </a:t>
            </a:r>
            <a:r>
              <a:rPr lang="en-US" dirty="0"/>
              <a:t>"Drum-Taps" (1865)</a:t>
            </a:r>
            <a:r>
              <a:rPr lang="ru-RU" dirty="0"/>
              <a:t>, </a:t>
            </a:r>
            <a:r>
              <a:rPr lang="en-US" dirty="0"/>
              <a:t>"Leaves of Grass" (1891)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spcAft>
                <a:spcPts val="700"/>
              </a:spcAft>
              <a:buNone/>
            </a:pPr>
            <a:r>
              <a:rPr lang="ru-RU" b="1" i="1" dirty="0"/>
              <a:t>Проза: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W. Morris</a:t>
            </a:r>
            <a:r>
              <a:rPr lang="ru-RU" dirty="0"/>
              <a:t>:</a:t>
            </a:r>
            <a:r>
              <a:rPr lang="en-US" dirty="0"/>
              <a:t> "The Novel on Blue Paper" (1871)</a:t>
            </a:r>
            <a:r>
              <a:rPr lang="ru-RU" dirty="0"/>
              <a:t>, </a:t>
            </a:r>
            <a:r>
              <a:rPr lang="en-US" dirty="0"/>
              <a:t>"A Dream of John Ball" (1888)</a:t>
            </a:r>
            <a:r>
              <a:rPr lang="ru-RU" dirty="0"/>
              <a:t>, </a:t>
            </a:r>
            <a:r>
              <a:rPr lang="en-US" dirty="0"/>
              <a:t>"The Sundering Flood" (1897)</a:t>
            </a:r>
            <a:endParaRPr lang="ru-RU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R.L. Stevenson</a:t>
            </a:r>
            <a:r>
              <a:rPr lang="ru-RU" dirty="0"/>
              <a:t>:</a:t>
            </a:r>
            <a:r>
              <a:rPr lang="en-US" dirty="0"/>
              <a:t> "Treasure Island" (1883)</a:t>
            </a:r>
            <a:r>
              <a:rPr lang="ru-RU" dirty="0"/>
              <a:t>, </a:t>
            </a:r>
            <a:r>
              <a:rPr lang="en-US" dirty="0"/>
              <a:t>"Prince Otto" (1885)</a:t>
            </a:r>
            <a:r>
              <a:rPr lang="ru-RU" dirty="0"/>
              <a:t>, </a:t>
            </a:r>
            <a:r>
              <a:rPr lang="en-US" dirty="0"/>
              <a:t>"Strange Case of Dr Jekyll and </a:t>
            </a:r>
            <a:r>
              <a:rPr lang="en-US" dirty="0" err="1"/>
              <a:t>Mr</a:t>
            </a:r>
            <a:r>
              <a:rPr lang="en-US" dirty="0"/>
              <a:t> Hyde" (1886)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dirty="0"/>
              <a:t>W. Whitman</a:t>
            </a:r>
            <a:r>
              <a:rPr lang="ru-RU" dirty="0"/>
              <a:t>: </a:t>
            </a:r>
            <a:r>
              <a:rPr lang="en-US" dirty="0"/>
              <a:t>"Franklin Evans" (1842)</a:t>
            </a:r>
            <a:r>
              <a:rPr lang="ru-RU" dirty="0"/>
              <a:t>, </a:t>
            </a:r>
            <a:r>
              <a:rPr lang="en-US" dirty="0"/>
              <a:t>"Democratic Vistas " (1871)</a:t>
            </a:r>
            <a:r>
              <a:rPr lang="ru-RU" dirty="0"/>
              <a:t>, </a:t>
            </a:r>
            <a:r>
              <a:rPr lang="en-US" dirty="0"/>
              <a:t>"Memoranda During the War" (1876)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56385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42ADE-1813-44EC-BE34-3786C99B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Русский язык: отдельные авторы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D131E6A-37D1-4397-95A3-D24CD9E77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r="5655"/>
          <a:stretch/>
        </p:blipFill>
        <p:spPr>
          <a:xfrm>
            <a:off x="0" y="2214695"/>
            <a:ext cx="3095626" cy="3245017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71EC511-39A8-4D2A-B622-22C86FFEA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3099"/>
          <a:stretch/>
        </p:blipFill>
        <p:spPr>
          <a:xfrm>
            <a:off x="3095626" y="2214695"/>
            <a:ext cx="3028779" cy="3245017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7328B6-771A-427B-BEA3-7271E0079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3714"/>
          <a:stretch/>
        </p:blipFill>
        <p:spPr>
          <a:xfrm>
            <a:off x="6048374" y="2214696"/>
            <a:ext cx="3095626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9672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6CC6B-B434-4B6E-8E1B-06C49BD2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Поэзия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CAE77F-61F5-4CE2-BCC3-5A8BDD41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0" y="2214695"/>
            <a:ext cx="3886670" cy="3552932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F16016-68C2-49AB-A763-299DD011B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214695"/>
            <a:ext cx="3886670" cy="35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3469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936EA-3D63-447D-97DF-42B6B2C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Проза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CCE541-1A0C-472A-9C30-010ACA53C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9" y="2214694"/>
            <a:ext cx="3892142" cy="3557933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260CF06-AA62-417C-A6B9-FD7114CF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31" y="2214694"/>
            <a:ext cx="3892141" cy="3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425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7C852-F622-47F2-B5E9-808F912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Авторы: все плохо</a:t>
            </a:r>
          </a:p>
        </p:txBody>
      </p:sp>
      <p:pic>
        <p:nvPicPr>
          <p:cNvPr id="7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C266631-ED68-4470-9861-8B477E748C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0" y="2214695"/>
            <a:ext cx="4140459" cy="3918102"/>
          </a:xfrm>
        </p:spPr>
      </p:pic>
      <p:pic>
        <p:nvPicPr>
          <p:cNvPr id="8" name="Объект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DB750FA-685B-49E1-A159-7AAA35E7686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49" y="2214694"/>
            <a:ext cx="3772419" cy="39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262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164</TotalTime>
  <Words>686</Words>
  <Application>Microsoft Office PowerPoint</Application>
  <PresentationFormat>Экран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Tw Cen MT</vt:lpstr>
      <vt:lpstr>Капля</vt:lpstr>
      <vt:lpstr>Авторский отпечаток в поэтических и прозаических текстах</vt:lpstr>
      <vt:lpstr>Цель исследования</vt:lpstr>
      <vt:lpstr>Материалы и методы</vt:lpstr>
      <vt:lpstr>На Русском языке</vt:lpstr>
      <vt:lpstr>На английском языке</vt:lpstr>
      <vt:lpstr>Русский язык: отдельные авторы</vt:lpstr>
      <vt:lpstr>Поэзия</vt:lpstr>
      <vt:lpstr>Проза</vt:lpstr>
      <vt:lpstr>Авторы: все плохо</vt:lpstr>
      <vt:lpstr>А что по жанрам?</vt:lpstr>
      <vt:lpstr>Английский язык: отдельные авторы</vt:lpstr>
      <vt:lpstr>Поэзия и проза</vt:lpstr>
      <vt:lpstr>авторы</vt:lpstr>
      <vt:lpstr>жанры</vt:lpstr>
      <vt:lpstr>Сравнение языков авторы</vt:lpstr>
      <vt:lpstr>Сравнение языков Жанры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Авторский отпечаток в поэтических и прозаических текстах</dc:title>
  <dc:creator>Елизавета Клыкова</dc:creator>
  <cp:lastModifiedBy>Елизавета Клыкова</cp:lastModifiedBy>
  <cp:revision>32</cp:revision>
  <dcterms:created xsi:type="dcterms:W3CDTF">2020-02-12T12:34:25Z</dcterms:created>
  <dcterms:modified xsi:type="dcterms:W3CDTF">2020-02-15T07:43:56Z</dcterms:modified>
</cp:coreProperties>
</file>