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1" r:id="rId3"/>
    <p:sldId id="258" r:id="rId4"/>
    <p:sldId id="260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  <p:sldId id="3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94"/>
    <a:srgbClr val="394C5D"/>
    <a:srgbClr val="222F40"/>
    <a:srgbClr val="2F4050"/>
    <a:srgbClr val="243545"/>
    <a:srgbClr val="A3B6C7"/>
    <a:srgbClr val="FF434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8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695C3-0192-4768-ABCD-441BAAF3100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49F9CD-6925-40B9-A6A5-101F4BA90F34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523DC0B4-DD8C-45BB-9F5D-736003D2BCE8}" type="parTrans" cxnId="{8A107B9C-C0D5-4EBC-8B2C-2C4BC8B54E35}">
      <dgm:prSet/>
      <dgm:spPr/>
      <dgm:t>
        <a:bodyPr/>
        <a:lstStyle/>
        <a:p>
          <a:endParaRPr lang="ru-RU"/>
        </a:p>
      </dgm:t>
    </dgm:pt>
    <dgm:pt modelId="{127E0CBD-C27D-4476-A576-06F374C9786A}" type="sibTrans" cxnId="{8A107B9C-C0D5-4EBC-8B2C-2C4BC8B54E35}">
      <dgm:prSet/>
      <dgm:spPr/>
      <dgm:t>
        <a:bodyPr/>
        <a:lstStyle/>
        <a:p>
          <a:endParaRPr lang="ru-RU"/>
        </a:p>
      </dgm:t>
    </dgm:pt>
    <dgm:pt modelId="{152A6BC6-1B4D-4FEF-BB74-668366D1F68C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8E56350E-6A01-48DF-AA75-210F95FCD22E}" type="parTrans" cxnId="{29E07A2F-960B-47E4-9973-43272F53BC39}">
      <dgm:prSet/>
      <dgm:spPr/>
      <dgm:t>
        <a:bodyPr/>
        <a:lstStyle/>
        <a:p>
          <a:endParaRPr lang="ru-RU"/>
        </a:p>
      </dgm:t>
    </dgm:pt>
    <dgm:pt modelId="{B0FB88AD-C834-48D7-AEFB-BDD1657FAF4B}" type="sibTrans" cxnId="{29E07A2F-960B-47E4-9973-43272F53BC39}">
      <dgm:prSet/>
      <dgm:spPr/>
      <dgm:t>
        <a:bodyPr/>
        <a:lstStyle/>
        <a:p>
          <a:endParaRPr lang="ru-RU"/>
        </a:p>
      </dgm:t>
    </dgm:pt>
    <dgm:pt modelId="{EE5C2447-A070-4D65-BD95-A79288B85A7F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4766DAD7-0BFB-408E-BA2E-6F534FD4260F}" type="parTrans" cxnId="{E0B1B7BF-2195-4B98-8B8F-684DD4929698}">
      <dgm:prSet/>
      <dgm:spPr/>
      <dgm:t>
        <a:bodyPr/>
        <a:lstStyle/>
        <a:p>
          <a:endParaRPr lang="ru-RU"/>
        </a:p>
      </dgm:t>
    </dgm:pt>
    <dgm:pt modelId="{9AD26251-76CD-4C46-9DFA-7E7CE8135E5E}" type="sibTrans" cxnId="{E0B1B7BF-2195-4B98-8B8F-684DD4929698}">
      <dgm:prSet/>
      <dgm:spPr/>
      <dgm:t>
        <a:bodyPr/>
        <a:lstStyle/>
        <a:p>
          <a:endParaRPr lang="ru-RU"/>
        </a:p>
      </dgm:t>
    </dgm:pt>
    <dgm:pt modelId="{101C1927-D693-4C07-BF03-81CD4CFA530F}">
      <dgm:prSet phldrT="[Текст]" phldr="1"/>
      <dgm:spPr>
        <a:solidFill>
          <a:srgbClr val="1AB394">
            <a:alpha val="90000"/>
          </a:srgbClr>
        </a:solidFill>
        <a:ln>
          <a:noFill/>
        </a:ln>
      </dgm:spPr>
      <dgm:t>
        <a:bodyPr/>
        <a:lstStyle/>
        <a:p>
          <a:endParaRPr lang="ru-RU" dirty="0"/>
        </a:p>
      </dgm:t>
    </dgm:pt>
    <dgm:pt modelId="{CFF7FBAF-04B1-42C4-9C2D-2980A205557B}" type="parTrans" cxnId="{53A59EDD-8141-4D23-BFBB-A984A5658336}">
      <dgm:prSet/>
      <dgm:spPr/>
      <dgm:t>
        <a:bodyPr/>
        <a:lstStyle/>
        <a:p>
          <a:endParaRPr lang="ru-RU"/>
        </a:p>
      </dgm:t>
    </dgm:pt>
    <dgm:pt modelId="{2273228D-321F-4544-9415-3FE47FC93946}" type="sibTrans" cxnId="{53A59EDD-8141-4D23-BFBB-A984A5658336}">
      <dgm:prSet/>
      <dgm:spPr/>
      <dgm:t>
        <a:bodyPr/>
        <a:lstStyle/>
        <a:p>
          <a:endParaRPr lang="ru-RU"/>
        </a:p>
      </dgm:t>
    </dgm:pt>
    <dgm:pt modelId="{3EF4BBB6-82A1-4E4C-9652-524757E78DFB}" type="pres">
      <dgm:prSet presAssocID="{7F8695C3-0192-4768-ABCD-441BAAF3100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D1E16949-E976-4A0F-8130-E3742BBF4000}" type="pres">
      <dgm:prSet presAssocID="{7F8695C3-0192-4768-ABCD-441BAAF31004}" presName="pyramid" presStyleLbl="node1" presStyleIdx="0" presStyleCnt="1" custLinFactNeighborX="1087" custLinFactNeighborY="5461"/>
      <dgm:spPr>
        <a:solidFill>
          <a:srgbClr val="222F40"/>
        </a:solidFill>
        <a:ln w="76200">
          <a:solidFill>
            <a:srgbClr val="A3B6C7"/>
          </a:solidFill>
        </a:ln>
      </dgm:spPr>
    </dgm:pt>
    <dgm:pt modelId="{0877B9CB-59F7-4C7F-94EA-8268FE9D0A01}" type="pres">
      <dgm:prSet presAssocID="{7F8695C3-0192-4768-ABCD-441BAAF31004}" presName="theList" presStyleCnt="0"/>
      <dgm:spPr/>
    </dgm:pt>
    <dgm:pt modelId="{D37E1E42-CCBA-48C3-8AC9-572FA9A3CBA1}" type="pres">
      <dgm:prSet presAssocID="{CB49F9CD-6925-40B9-A6A5-101F4BA90F34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B01EC7-44F6-4226-B003-7E038BBAA86C}" type="pres">
      <dgm:prSet presAssocID="{CB49F9CD-6925-40B9-A6A5-101F4BA90F34}" presName="aSpace" presStyleCnt="0"/>
      <dgm:spPr/>
    </dgm:pt>
    <dgm:pt modelId="{783667FA-4545-4464-9EB2-003BA9828E95}" type="pres">
      <dgm:prSet presAssocID="{152A6BC6-1B4D-4FEF-BB74-668366D1F68C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288C7-EE87-4437-809D-E26F85C903AE}" type="pres">
      <dgm:prSet presAssocID="{152A6BC6-1B4D-4FEF-BB74-668366D1F68C}" presName="aSpace" presStyleCnt="0"/>
      <dgm:spPr/>
    </dgm:pt>
    <dgm:pt modelId="{BD5EDA13-5418-44BE-BCDB-5EC46FE088E0}" type="pres">
      <dgm:prSet presAssocID="{EE5C2447-A070-4D65-BD95-A79288B85A7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7A06BF-6A36-4EEA-BF70-6B85EE8DDCBA}" type="pres">
      <dgm:prSet presAssocID="{EE5C2447-A070-4D65-BD95-A79288B85A7F}" presName="aSpace" presStyleCnt="0"/>
      <dgm:spPr/>
    </dgm:pt>
    <dgm:pt modelId="{54040754-3CC3-49B5-A9A2-33481CB235AB}" type="pres">
      <dgm:prSet presAssocID="{101C1927-D693-4C07-BF03-81CD4CFA53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7E1EAE-F079-4507-93C5-0C7AD1AE9E1F}" type="pres">
      <dgm:prSet presAssocID="{101C1927-D693-4C07-BF03-81CD4CFA530F}" presName="aSpace" presStyleCnt="0"/>
      <dgm:spPr/>
    </dgm:pt>
  </dgm:ptLst>
  <dgm:cxnLst>
    <dgm:cxn modelId="{7EBA8493-750D-4F64-A2F9-D66444969785}" type="presOf" srcId="{101C1927-D693-4C07-BF03-81CD4CFA530F}" destId="{54040754-3CC3-49B5-A9A2-33481CB235AB}" srcOrd="0" destOrd="0" presId="urn:microsoft.com/office/officeart/2005/8/layout/pyramid2"/>
    <dgm:cxn modelId="{E1EC2FBF-4209-418A-A032-68ED3316572A}" type="presOf" srcId="{7F8695C3-0192-4768-ABCD-441BAAF31004}" destId="{3EF4BBB6-82A1-4E4C-9652-524757E78DFB}" srcOrd="0" destOrd="0" presId="urn:microsoft.com/office/officeart/2005/8/layout/pyramid2"/>
    <dgm:cxn modelId="{F62A67DD-A4A6-4CB3-81D8-BDC4A5494EB1}" type="presOf" srcId="{152A6BC6-1B4D-4FEF-BB74-668366D1F68C}" destId="{783667FA-4545-4464-9EB2-003BA9828E95}" srcOrd="0" destOrd="0" presId="urn:microsoft.com/office/officeart/2005/8/layout/pyramid2"/>
    <dgm:cxn modelId="{29E07A2F-960B-47E4-9973-43272F53BC39}" srcId="{7F8695C3-0192-4768-ABCD-441BAAF31004}" destId="{152A6BC6-1B4D-4FEF-BB74-668366D1F68C}" srcOrd="1" destOrd="0" parTransId="{8E56350E-6A01-48DF-AA75-210F95FCD22E}" sibTransId="{B0FB88AD-C834-48D7-AEFB-BDD1657FAF4B}"/>
    <dgm:cxn modelId="{85121197-DEA6-4273-BBA7-AB5B2D79EDD6}" type="presOf" srcId="{CB49F9CD-6925-40B9-A6A5-101F4BA90F34}" destId="{D37E1E42-CCBA-48C3-8AC9-572FA9A3CBA1}" srcOrd="0" destOrd="0" presId="urn:microsoft.com/office/officeart/2005/8/layout/pyramid2"/>
    <dgm:cxn modelId="{53A59EDD-8141-4D23-BFBB-A984A5658336}" srcId="{7F8695C3-0192-4768-ABCD-441BAAF31004}" destId="{101C1927-D693-4C07-BF03-81CD4CFA530F}" srcOrd="3" destOrd="0" parTransId="{CFF7FBAF-04B1-42C4-9C2D-2980A205557B}" sibTransId="{2273228D-321F-4544-9415-3FE47FC93946}"/>
    <dgm:cxn modelId="{E0B1B7BF-2195-4B98-8B8F-684DD4929698}" srcId="{7F8695C3-0192-4768-ABCD-441BAAF31004}" destId="{EE5C2447-A070-4D65-BD95-A79288B85A7F}" srcOrd="2" destOrd="0" parTransId="{4766DAD7-0BFB-408E-BA2E-6F534FD4260F}" sibTransId="{9AD26251-76CD-4C46-9DFA-7E7CE8135E5E}"/>
    <dgm:cxn modelId="{8A107B9C-C0D5-4EBC-8B2C-2C4BC8B54E35}" srcId="{7F8695C3-0192-4768-ABCD-441BAAF31004}" destId="{CB49F9CD-6925-40B9-A6A5-101F4BA90F34}" srcOrd="0" destOrd="0" parTransId="{523DC0B4-DD8C-45BB-9F5D-736003D2BCE8}" sibTransId="{127E0CBD-C27D-4476-A576-06F374C9786A}"/>
    <dgm:cxn modelId="{DAEF4D9E-DA02-417D-BFAA-CEC4F608C2CB}" type="presOf" srcId="{EE5C2447-A070-4D65-BD95-A79288B85A7F}" destId="{BD5EDA13-5418-44BE-BCDB-5EC46FE088E0}" srcOrd="0" destOrd="0" presId="urn:microsoft.com/office/officeart/2005/8/layout/pyramid2"/>
    <dgm:cxn modelId="{D34B72D7-5D64-4FDF-995A-5C869F8CF20D}" type="presParOf" srcId="{3EF4BBB6-82A1-4E4C-9652-524757E78DFB}" destId="{D1E16949-E976-4A0F-8130-E3742BBF4000}" srcOrd="0" destOrd="0" presId="urn:microsoft.com/office/officeart/2005/8/layout/pyramid2"/>
    <dgm:cxn modelId="{1E15BB5F-08AE-428D-8903-E0A474D44D95}" type="presParOf" srcId="{3EF4BBB6-82A1-4E4C-9652-524757E78DFB}" destId="{0877B9CB-59F7-4C7F-94EA-8268FE9D0A01}" srcOrd="1" destOrd="0" presId="urn:microsoft.com/office/officeart/2005/8/layout/pyramid2"/>
    <dgm:cxn modelId="{40458CCB-E8B4-4863-B92F-C5DCF5CB6C7E}" type="presParOf" srcId="{0877B9CB-59F7-4C7F-94EA-8268FE9D0A01}" destId="{D37E1E42-CCBA-48C3-8AC9-572FA9A3CBA1}" srcOrd="0" destOrd="0" presId="urn:microsoft.com/office/officeart/2005/8/layout/pyramid2"/>
    <dgm:cxn modelId="{B7EE46BA-A6D5-4533-9608-935E188228B3}" type="presParOf" srcId="{0877B9CB-59F7-4C7F-94EA-8268FE9D0A01}" destId="{3DB01EC7-44F6-4226-B003-7E038BBAA86C}" srcOrd="1" destOrd="0" presId="urn:microsoft.com/office/officeart/2005/8/layout/pyramid2"/>
    <dgm:cxn modelId="{EC393B5A-CA43-41FC-8CD7-DDC89522BAC4}" type="presParOf" srcId="{0877B9CB-59F7-4C7F-94EA-8268FE9D0A01}" destId="{783667FA-4545-4464-9EB2-003BA9828E95}" srcOrd="2" destOrd="0" presId="urn:microsoft.com/office/officeart/2005/8/layout/pyramid2"/>
    <dgm:cxn modelId="{8BF1A6FF-E9A3-4825-886F-58540009ED0F}" type="presParOf" srcId="{0877B9CB-59F7-4C7F-94EA-8268FE9D0A01}" destId="{697288C7-EE87-4437-809D-E26F85C903AE}" srcOrd="3" destOrd="0" presId="urn:microsoft.com/office/officeart/2005/8/layout/pyramid2"/>
    <dgm:cxn modelId="{F5E234AE-120C-417C-AA56-B3710DEC3402}" type="presParOf" srcId="{0877B9CB-59F7-4C7F-94EA-8268FE9D0A01}" destId="{BD5EDA13-5418-44BE-BCDB-5EC46FE088E0}" srcOrd="4" destOrd="0" presId="urn:microsoft.com/office/officeart/2005/8/layout/pyramid2"/>
    <dgm:cxn modelId="{65B3BAAF-D03B-448F-9235-BFD887E327FE}" type="presParOf" srcId="{0877B9CB-59F7-4C7F-94EA-8268FE9D0A01}" destId="{FD7A06BF-6A36-4EEA-BF70-6B85EE8DDCBA}" srcOrd="5" destOrd="0" presId="urn:microsoft.com/office/officeart/2005/8/layout/pyramid2"/>
    <dgm:cxn modelId="{5D699A5D-C507-4267-A1E9-0E06E40A51CB}" type="presParOf" srcId="{0877B9CB-59F7-4C7F-94EA-8268FE9D0A01}" destId="{54040754-3CC3-49B5-A9A2-33481CB235AB}" srcOrd="6" destOrd="0" presId="urn:microsoft.com/office/officeart/2005/8/layout/pyramid2"/>
    <dgm:cxn modelId="{0B84B5CC-26CB-4BD1-A5C0-F829A47A5B10}" type="presParOf" srcId="{0877B9CB-59F7-4C7F-94EA-8268FE9D0A01}" destId="{D27E1EAE-F079-4507-93C5-0C7AD1AE9E1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7EF1F-E669-4182-9A74-2E59366A36C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8C4675-CA82-46C4-B24C-0131E6836997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Point2D</a:t>
          </a:r>
          <a:endParaRPr lang="ru-RU" dirty="0"/>
        </a:p>
      </dgm:t>
    </dgm:pt>
    <dgm:pt modelId="{0C6B3682-1D95-436C-A7BC-A88069B44BD3}" type="parTrans" cxnId="{4D389E6A-7A13-49DD-B0FE-FAC1B8B90A44}">
      <dgm:prSet/>
      <dgm:spPr/>
      <dgm:t>
        <a:bodyPr/>
        <a:lstStyle/>
        <a:p>
          <a:endParaRPr lang="ru-RU"/>
        </a:p>
      </dgm:t>
    </dgm:pt>
    <dgm:pt modelId="{6DDB1AE0-8037-4384-86CA-E89AFF7B1CC5}" type="sibTrans" cxnId="{4D389E6A-7A13-49DD-B0FE-FAC1B8B90A44}">
      <dgm:prSet/>
      <dgm:spPr/>
      <dgm:t>
        <a:bodyPr/>
        <a:lstStyle/>
        <a:p>
          <a:endParaRPr lang="ru-RU"/>
        </a:p>
      </dgm:t>
    </dgm:pt>
    <dgm:pt modelId="{028468AC-3A87-4D40-935E-9654A9A109C6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Singleton</a:t>
          </a:r>
          <a:endParaRPr lang="ru-RU" dirty="0"/>
        </a:p>
      </dgm:t>
    </dgm:pt>
    <dgm:pt modelId="{A95661D0-1130-4272-8E07-444184443266}" type="parTrans" cxnId="{8BD0A164-B42B-4DD1-9B6B-310B04BF7709}">
      <dgm:prSet/>
      <dgm:spPr/>
      <dgm:t>
        <a:bodyPr/>
        <a:lstStyle/>
        <a:p>
          <a:endParaRPr lang="ru-RU"/>
        </a:p>
      </dgm:t>
    </dgm:pt>
    <dgm:pt modelId="{9478BF03-E4F3-475B-B982-C10963355115}" type="sibTrans" cxnId="{8BD0A164-B42B-4DD1-9B6B-310B04BF7709}">
      <dgm:prSet/>
      <dgm:spPr/>
      <dgm:t>
        <a:bodyPr/>
        <a:lstStyle/>
        <a:p>
          <a:endParaRPr lang="ru-RU"/>
        </a:p>
      </dgm:t>
    </dgm:pt>
    <dgm:pt modelId="{46435871-2626-4884-9606-BFD8DA07DE81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Box2D</a:t>
          </a:r>
          <a:endParaRPr lang="ru-RU" dirty="0"/>
        </a:p>
      </dgm:t>
    </dgm:pt>
    <dgm:pt modelId="{EA25A8E2-A628-4E99-BA60-1FBFC7E25C73}" type="parTrans" cxnId="{0C81CF4A-4980-4673-8EBA-7012331FC4D5}">
      <dgm:prSet/>
      <dgm:spPr/>
      <dgm:t>
        <a:bodyPr/>
        <a:lstStyle/>
        <a:p>
          <a:endParaRPr lang="ru-RU"/>
        </a:p>
      </dgm:t>
    </dgm:pt>
    <dgm:pt modelId="{43DE4BB2-EFE8-4A00-B24A-815CB9AFAF78}" type="sibTrans" cxnId="{0C81CF4A-4980-4673-8EBA-7012331FC4D5}">
      <dgm:prSet/>
      <dgm:spPr/>
      <dgm:t>
        <a:bodyPr/>
        <a:lstStyle/>
        <a:p>
          <a:endParaRPr lang="ru-RU"/>
        </a:p>
      </dgm:t>
    </dgm:pt>
    <dgm:pt modelId="{CC32D8D9-0EDE-4EE2-A822-F56BC34A214B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Logger</a:t>
          </a:r>
          <a:endParaRPr lang="ru-RU" dirty="0"/>
        </a:p>
      </dgm:t>
    </dgm:pt>
    <dgm:pt modelId="{70B6428A-4EF1-4091-AF7B-25DCF83E6F71}" type="parTrans" cxnId="{C0B86120-65FF-4796-B6D8-7394212171CE}">
      <dgm:prSet/>
      <dgm:spPr/>
      <dgm:t>
        <a:bodyPr/>
        <a:lstStyle/>
        <a:p>
          <a:endParaRPr lang="ru-RU"/>
        </a:p>
      </dgm:t>
    </dgm:pt>
    <dgm:pt modelId="{9CA0578A-31F3-4682-B270-ABD9F7DB0B61}" type="sibTrans" cxnId="{C0B86120-65FF-4796-B6D8-7394212171CE}">
      <dgm:prSet/>
      <dgm:spPr/>
      <dgm:t>
        <a:bodyPr/>
        <a:lstStyle/>
        <a:p>
          <a:endParaRPr lang="ru-RU"/>
        </a:p>
      </dgm:t>
    </dgm:pt>
    <dgm:pt modelId="{ECF312E1-8C62-434A-AFDC-37048D17F7BB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Main window</a:t>
          </a:r>
          <a:endParaRPr lang="ru-RU" dirty="0"/>
        </a:p>
      </dgm:t>
    </dgm:pt>
    <dgm:pt modelId="{C3D78DC4-B61C-4409-BE50-67C6F0E7545E}" type="parTrans" cxnId="{597B36EA-16E6-4C38-A956-AEAA7ABB1894}">
      <dgm:prSet/>
      <dgm:spPr/>
      <dgm:t>
        <a:bodyPr/>
        <a:lstStyle/>
        <a:p>
          <a:endParaRPr lang="ru-RU"/>
        </a:p>
      </dgm:t>
    </dgm:pt>
    <dgm:pt modelId="{C3AF6DED-D11B-48E6-BA6C-DE8A1B9F41FF}" type="sibTrans" cxnId="{597B36EA-16E6-4C38-A956-AEAA7ABB1894}">
      <dgm:prSet/>
      <dgm:spPr/>
      <dgm:t>
        <a:bodyPr/>
        <a:lstStyle/>
        <a:p>
          <a:endParaRPr lang="ru-RU"/>
        </a:p>
      </dgm:t>
    </dgm:pt>
    <dgm:pt modelId="{5DD0D98E-D545-4A38-ADA5-0378ED430666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Textured </a:t>
          </a:r>
          <a:r>
            <a:rPr lang="en-US" dirty="0" err="1" smtClean="0"/>
            <a:t>rect</a:t>
          </a:r>
          <a:endParaRPr lang="ru-RU" dirty="0"/>
        </a:p>
      </dgm:t>
    </dgm:pt>
    <dgm:pt modelId="{E5C92EC5-4201-4587-B630-65CA1A6A0D0A}" type="parTrans" cxnId="{A86C7D9D-C375-4247-94D6-C1958FA89EAE}">
      <dgm:prSet/>
      <dgm:spPr/>
      <dgm:t>
        <a:bodyPr/>
        <a:lstStyle/>
        <a:p>
          <a:endParaRPr lang="ru-RU"/>
        </a:p>
      </dgm:t>
    </dgm:pt>
    <dgm:pt modelId="{2873D83F-EBFC-45D3-A829-460A9649458C}" type="sibTrans" cxnId="{A86C7D9D-C375-4247-94D6-C1958FA89EAE}">
      <dgm:prSet/>
      <dgm:spPr/>
      <dgm:t>
        <a:bodyPr/>
        <a:lstStyle/>
        <a:p>
          <a:endParaRPr lang="ru-RU"/>
        </a:p>
      </dgm:t>
    </dgm:pt>
    <dgm:pt modelId="{0CB79312-5774-4E15-B804-97F8665C3543}">
      <dgm:prSet phldrT="[Текст]"/>
      <dgm:spPr>
        <a:solidFill>
          <a:srgbClr val="222F40"/>
        </a:solidFill>
        <a:ln>
          <a:noFill/>
        </a:ln>
      </dgm:spPr>
      <dgm:t>
        <a:bodyPr/>
        <a:lstStyle/>
        <a:p>
          <a:r>
            <a:rPr lang="en-US" dirty="0" smtClean="0"/>
            <a:t>Space widget</a:t>
          </a:r>
          <a:endParaRPr lang="ru-RU" dirty="0"/>
        </a:p>
      </dgm:t>
    </dgm:pt>
    <dgm:pt modelId="{4CCCE1E6-1453-4A6D-83FB-9061ECF6E97D}" type="parTrans" cxnId="{5EF53DB1-3755-4C15-9817-A33913910AE5}">
      <dgm:prSet/>
      <dgm:spPr/>
      <dgm:t>
        <a:bodyPr/>
        <a:lstStyle/>
        <a:p>
          <a:endParaRPr lang="ru-RU"/>
        </a:p>
      </dgm:t>
    </dgm:pt>
    <dgm:pt modelId="{885758E2-4C9F-4F85-AEE2-6C35D4334751}" type="sibTrans" cxnId="{5EF53DB1-3755-4C15-9817-A33913910AE5}">
      <dgm:prSet/>
      <dgm:spPr/>
      <dgm:t>
        <a:bodyPr/>
        <a:lstStyle/>
        <a:p>
          <a:endParaRPr lang="ru-RU"/>
        </a:p>
      </dgm:t>
    </dgm:pt>
    <dgm:pt modelId="{F868FA93-8A53-403C-804A-885F6559146E}" type="pres">
      <dgm:prSet presAssocID="{C837EF1F-E669-4182-9A74-2E59366A36C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5389F3-1C4D-4335-A7AC-53A6F9C3F130}" type="pres">
      <dgm:prSet presAssocID="{038C4675-CA82-46C4-B24C-0131E6836997}" presName="comp" presStyleCnt="0"/>
      <dgm:spPr/>
    </dgm:pt>
    <dgm:pt modelId="{550FB03F-3931-4A51-922D-CF91401CC940}" type="pres">
      <dgm:prSet presAssocID="{038C4675-CA82-46C4-B24C-0131E6836997}" presName="box" presStyleLbl="node1" presStyleIdx="0" presStyleCnt="7"/>
      <dgm:spPr/>
      <dgm:t>
        <a:bodyPr/>
        <a:lstStyle/>
        <a:p>
          <a:endParaRPr lang="ru-RU"/>
        </a:p>
      </dgm:t>
    </dgm:pt>
    <dgm:pt modelId="{DA348FEF-4B84-487B-9A3D-A81726928C6D}" type="pres">
      <dgm:prSet presAssocID="{038C4675-CA82-46C4-B24C-0131E6836997}" presName="img" presStyleLbl="fgImgPlace1" presStyleIdx="0" presStyleCnt="7"/>
      <dgm:spPr>
        <a:solidFill>
          <a:srgbClr val="1AB394"/>
        </a:solidFill>
        <a:ln>
          <a:solidFill>
            <a:srgbClr val="222F40"/>
          </a:solidFill>
        </a:ln>
      </dgm:spPr>
    </dgm:pt>
    <dgm:pt modelId="{0C815CE6-F57A-4CF9-9584-B42CE592653E}" type="pres">
      <dgm:prSet presAssocID="{038C4675-CA82-46C4-B24C-0131E6836997}" presName="text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833102-9BA2-442B-BB6C-07292E4792FB}" type="pres">
      <dgm:prSet presAssocID="{6DDB1AE0-8037-4384-86CA-E89AFF7B1CC5}" presName="spacer" presStyleCnt="0"/>
      <dgm:spPr/>
    </dgm:pt>
    <dgm:pt modelId="{64794042-D32E-4797-A150-6344FD2BE5A6}" type="pres">
      <dgm:prSet presAssocID="{46435871-2626-4884-9606-BFD8DA07DE81}" presName="comp" presStyleCnt="0"/>
      <dgm:spPr/>
    </dgm:pt>
    <dgm:pt modelId="{7AB4354A-BC5F-4B05-B69B-E8BA438416DB}" type="pres">
      <dgm:prSet presAssocID="{46435871-2626-4884-9606-BFD8DA07DE81}" presName="box" presStyleLbl="node1" presStyleIdx="1" presStyleCnt="7"/>
      <dgm:spPr/>
      <dgm:t>
        <a:bodyPr/>
        <a:lstStyle/>
        <a:p>
          <a:endParaRPr lang="ru-RU"/>
        </a:p>
      </dgm:t>
    </dgm:pt>
    <dgm:pt modelId="{54915800-8E6B-4C39-A96D-0AD3D1DF8CBA}" type="pres">
      <dgm:prSet presAssocID="{46435871-2626-4884-9606-BFD8DA07DE81}" presName="img" presStyleLbl="fgImgPlace1" presStyleIdx="1" presStyleCnt="7"/>
      <dgm:spPr>
        <a:solidFill>
          <a:srgbClr val="1AB394"/>
        </a:solidFill>
        <a:ln>
          <a:solidFill>
            <a:srgbClr val="222F40"/>
          </a:solidFill>
        </a:ln>
      </dgm:spPr>
    </dgm:pt>
    <dgm:pt modelId="{54D71769-D601-4F29-B882-A14A4C415762}" type="pres">
      <dgm:prSet presAssocID="{46435871-2626-4884-9606-BFD8DA07DE81}" presName="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DD4F3B-C246-41D1-952A-14CD0499456C}" type="pres">
      <dgm:prSet presAssocID="{43DE4BB2-EFE8-4A00-B24A-815CB9AFAF78}" presName="spacer" presStyleCnt="0"/>
      <dgm:spPr/>
    </dgm:pt>
    <dgm:pt modelId="{684D171B-D248-4032-BE9F-151AC0AB3685}" type="pres">
      <dgm:prSet presAssocID="{028468AC-3A87-4D40-935E-9654A9A109C6}" presName="comp" presStyleCnt="0"/>
      <dgm:spPr/>
    </dgm:pt>
    <dgm:pt modelId="{822F1683-8B12-4F6B-BD49-5CCB1ACE38A5}" type="pres">
      <dgm:prSet presAssocID="{028468AC-3A87-4D40-935E-9654A9A109C6}" presName="box" presStyleLbl="node1" presStyleIdx="2" presStyleCnt="7" custLinFactNeighborY="5046"/>
      <dgm:spPr/>
      <dgm:t>
        <a:bodyPr/>
        <a:lstStyle/>
        <a:p>
          <a:endParaRPr lang="ru-RU"/>
        </a:p>
      </dgm:t>
    </dgm:pt>
    <dgm:pt modelId="{B9694FA4-FFD3-4509-AA8C-0D46AF71C28F}" type="pres">
      <dgm:prSet presAssocID="{028468AC-3A87-4D40-935E-9654A9A109C6}" presName="img" presStyleLbl="fgImgPlace1" presStyleIdx="2" presStyleCnt="7"/>
      <dgm:spPr>
        <a:solidFill>
          <a:srgbClr val="1AB394"/>
        </a:solidFill>
        <a:ln>
          <a:solidFill>
            <a:srgbClr val="222F40"/>
          </a:solidFill>
        </a:ln>
      </dgm:spPr>
    </dgm:pt>
    <dgm:pt modelId="{F629D847-834F-404F-AE31-78314E8A223C}" type="pres">
      <dgm:prSet presAssocID="{028468AC-3A87-4D40-935E-9654A9A109C6}" presName="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EEA3E9-0A16-4685-B2EC-F8E6FD15E666}" type="pres">
      <dgm:prSet presAssocID="{9478BF03-E4F3-475B-B982-C10963355115}" presName="spacer" presStyleCnt="0"/>
      <dgm:spPr/>
    </dgm:pt>
    <dgm:pt modelId="{ADE29D36-D20D-4BED-880B-F71E23EC6995}" type="pres">
      <dgm:prSet presAssocID="{CC32D8D9-0EDE-4EE2-A822-F56BC34A214B}" presName="comp" presStyleCnt="0"/>
      <dgm:spPr/>
    </dgm:pt>
    <dgm:pt modelId="{1B62A957-A4A6-4743-94D1-90ED34C54172}" type="pres">
      <dgm:prSet presAssocID="{CC32D8D9-0EDE-4EE2-A822-F56BC34A214B}" presName="box" presStyleLbl="node1" presStyleIdx="3" presStyleCnt="7" custLinFactNeighborY="5046"/>
      <dgm:spPr/>
      <dgm:t>
        <a:bodyPr/>
        <a:lstStyle/>
        <a:p>
          <a:endParaRPr lang="ru-RU"/>
        </a:p>
      </dgm:t>
    </dgm:pt>
    <dgm:pt modelId="{20BD3BA3-C618-4C99-91C3-07B5A53B0878}" type="pres">
      <dgm:prSet presAssocID="{CC32D8D9-0EDE-4EE2-A822-F56BC34A214B}" presName="img" presStyleLbl="fgImgPlace1" presStyleIdx="3" presStyleCnt="7"/>
      <dgm:spPr>
        <a:solidFill>
          <a:srgbClr val="1AB394"/>
        </a:solidFill>
        <a:ln>
          <a:solidFill>
            <a:srgbClr val="2F4050"/>
          </a:solidFill>
        </a:ln>
      </dgm:spPr>
    </dgm:pt>
    <dgm:pt modelId="{E382D7B2-2F69-4D0B-A39A-B39D9D9A16AB}" type="pres">
      <dgm:prSet presAssocID="{CC32D8D9-0EDE-4EE2-A822-F56BC34A214B}" presName="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38AF0-2F11-449D-95C0-417AF4ACDD80}" type="pres">
      <dgm:prSet presAssocID="{9CA0578A-31F3-4682-B270-ABD9F7DB0B61}" presName="spacer" presStyleCnt="0"/>
      <dgm:spPr/>
    </dgm:pt>
    <dgm:pt modelId="{BE9DE062-9CE7-47A8-95F6-817BE57A119F}" type="pres">
      <dgm:prSet presAssocID="{ECF312E1-8C62-434A-AFDC-37048D17F7BB}" presName="comp" presStyleCnt="0"/>
      <dgm:spPr/>
    </dgm:pt>
    <dgm:pt modelId="{6898F8A9-AABB-40E1-A510-9BF4DFA419DD}" type="pres">
      <dgm:prSet presAssocID="{ECF312E1-8C62-434A-AFDC-37048D17F7BB}" presName="box" presStyleLbl="node1" presStyleIdx="4" presStyleCnt="7" custLinFactNeighborY="5046"/>
      <dgm:spPr/>
      <dgm:t>
        <a:bodyPr/>
        <a:lstStyle/>
        <a:p>
          <a:endParaRPr lang="ru-RU"/>
        </a:p>
      </dgm:t>
    </dgm:pt>
    <dgm:pt modelId="{EC8BD83F-75D4-44C6-B7CA-A043A62B3BE1}" type="pres">
      <dgm:prSet presAssocID="{ECF312E1-8C62-434A-AFDC-37048D17F7BB}" presName="img" presStyleLbl="fgImgPlace1" presStyleIdx="4" presStyleCnt="7"/>
      <dgm:spPr>
        <a:solidFill>
          <a:srgbClr val="1AB394"/>
        </a:solidFill>
        <a:ln>
          <a:solidFill>
            <a:srgbClr val="2F4050"/>
          </a:solidFill>
        </a:ln>
      </dgm:spPr>
    </dgm:pt>
    <dgm:pt modelId="{E5CE7784-27F6-4BDE-8785-299286DAC3B1}" type="pres">
      <dgm:prSet presAssocID="{ECF312E1-8C62-434A-AFDC-37048D17F7BB}" presName="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AB53F-C746-4D95-887E-4C9C26A4F09B}" type="pres">
      <dgm:prSet presAssocID="{C3AF6DED-D11B-48E6-BA6C-DE8A1B9F41FF}" presName="spacer" presStyleCnt="0"/>
      <dgm:spPr/>
    </dgm:pt>
    <dgm:pt modelId="{EAC2CAE2-7A84-4980-95BB-34B6CEF5757A}" type="pres">
      <dgm:prSet presAssocID="{5DD0D98E-D545-4A38-ADA5-0378ED430666}" presName="comp" presStyleCnt="0"/>
      <dgm:spPr/>
    </dgm:pt>
    <dgm:pt modelId="{0BEECCC2-843C-4B26-962E-F82E5C7C210C}" type="pres">
      <dgm:prSet presAssocID="{5DD0D98E-D545-4A38-ADA5-0378ED430666}" presName="box" presStyleLbl="node1" presStyleIdx="5" presStyleCnt="7" custLinFactNeighborY="5046"/>
      <dgm:spPr/>
      <dgm:t>
        <a:bodyPr/>
        <a:lstStyle/>
        <a:p>
          <a:endParaRPr lang="ru-RU"/>
        </a:p>
      </dgm:t>
    </dgm:pt>
    <dgm:pt modelId="{AB6EB519-19D1-46D5-A6AE-008ECFDD50A0}" type="pres">
      <dgm:prSet presAssocID="{5DD0D98E-D545-4A38-ADA5-0378ED430666}" presName="img" presStyleLbl="fgImgPlace1" presStyleIdx="5" presStyleCnt="7"/>
      <dgm:spPr>
        <a:solidFill>
          <a:srgbClr val="1AB394"/>
        </a:solidFill>
        <a:ln>
          <a:solidFill>
            <a:srgbClr val="2F4050"/>
          </a:solidFill>
        </a:ln>
      </dgm:spPr>
    </dgm:pt>
    <dgm:pt modelId="{3DA3A56F-E753-41E8-BF57-1A2C5BDB086D}" type="pres">
      <dgm:prSet presAssocID="{5DD0D98E-D545-4A38-ADA5-0378ED430666}" presName="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37FFFD-88D7-44AC-91DD-13275E9A184B}" type="pres">
      <dgm:prSet presAssocID="{2873D83F-EBFC-45D3-A829-460A9649458C}" presName="spacer" presStyleCnt="0"/>
      <dgm:spPr/>
    </dgm:pt>
    <dgm:pt modelId="{A385A243-FCF6-46BA-928B-FF14D793529E}" type="pres">
      <dgm:prSet presAssocID="{0CB79312-5774-4E15-B804-97F8665C3543}" presName="comp" presStyleCnt="0"/>
      <dgm:spPr/>
    </dgm:pt>
    <dgm:pt modelId="{5FC795B1-FF55-4E15-8650-1A55D8FCF964}" type="pres">
      <dgm:prSet presAssocID="{0CB79312-5774-4E15-B804-97F8665C3543}" presName="box" presStyleLbl="node1" presStyleIdx="6" presStyleCnt="7" custLinFactNeighborY="5046"/>
      <dgm:spPr/>
      <dgm:t>
        <a:bodyPr/>
        <a:lstStyle/>
        <a:p>
          <a:endParaRPr lang="ru-RU"/>
        </a:p>
      </dgm:t>
    </dgm:pt>
    <dgm:pt modelId="{07C4D368-E449-4B18-9AB7-F3D3E9FD1230}" type="pres">
      <dgm:prSet presAssocID="{0CB79312-5774-4E15-B804-97F8665C3543}" presName="img" presStyleLbl="fgImgPlace1" presStyleIdx="6" presStyleCnt="7"/>
      <dgm:spPr>
        <a:solidFill>
          <a:srgbClr val="1AB394"/>
        </a:solidFill>
        <a:ln>
          <a:solidFill>
            <a:srgbClr val="2F4050"/>
          </a:solidFill>
        </a:ln>
      </dgm:spPr>
    </dgm:pt>
    <dgm:pt modelId="{0BC240BA-873A-444C-AFEA-A1767DCAA84E}" type="pres">
      <dgm:prSet presAssocID="{0CB79312-5774-4E15-B804-97F8665C3543}" presName="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5E209E-4120-438C-B5F2-C82DC83FC9CB}" type="presOf" srcId="{C837EF1F-E669-4182-9A74-2E59366A36C3}" destId="{F868FA93-8A53-403C-804A-885F6559146E}" srcOrd="0" destOrd="0" presId="urn:microsoft.com/office/officeart/2005/8/layout/vList4"/>
    <dgm:cxn modelId="{C77F906B-122C-4BC9-B750-8092F58D6F39}" type="presOf" srcId="{028468AC-3A87-4D40-935E-9654A9A109C6}" destId="{822F1683-8B12-4F6B-BD49-5CCB1ACE38A5}" srcOrd="0" destOrd="0" presId="urn:microsoft.com/office/officeart/2005/8/layout/vList4"/>
    <dgm:cxn modelId="{6E2535DC-A6C8-4614-95C0-2FA3E3782AA9}" type="presOf" srcId="{ECF312E1-8C62-434A-AFDC-37048D17F7BB}" destId="{6898F8A9-AABB-40E1-A510-9BF4DFA419DD}" srcOrd="0" destOrd="0" presId="urn:microsoft.com/office/officeart/2005/8/layout/vList4"/>
    <dgm:cxn modelId="{A86C7D9D-C375-4247-94D6-C1958FA89EAE}" srcId="{C837EF1F-E669-4182-9A74-2E59366A36C3}" destId="{5DD0D98E-D545-4A38-ADA5-0378ED430666}" srcOrd="5" destOrd="0" parTransId="{E5C92EC5-4201-4587-B630-65CA1A6A0D0A}" sibTransId="{2873D83F-EBFC-45D3-A829-460A9649458C}"/>
    <dgm:cxn modelId="{235D8592-118A-4774-8F95-02D20F98F528}" type="presOf" srcId="{0CB79312-5774-4E15-B804-97F8665C3543}" destId="{0BC240BA-873A-444C-AFEA-A1767DCAA84E}" srcOrd="1" destOrd="0" presId="urn:microsoft.com/office/officeart/2005/8/layout/vList4"/>
    <dgm:cxn modelId="{DC5D7E0A-FBF8-44AF-A53B-F4144488BD4A}" type="presOf" srcId="{46435871-2626-4884-9606-BFD8DA07DE81}" destId="{54D71769-D601-4F29-B882-A14A4C415762}" srcOrd="1" destOrd="0" presId="urn:microsoft.com/office/officeart/2005/8/layout/vList4"/>
    <dgm:cxn modelId="{AED16960-04D2-4731-A35E-53B4036AE63F}" type="presOf" srcId="{5DD0D98E-D545-4A38-ADA5-0378ED430666}" destId="{3DA3A56F-E753-41E8-BF57-1A2C5BDB086D}" srcOrd="1" destOrd="0" presId="urn:microsoft.com/office/officeart/2005/8/layout/vList4"/>
    <dgm:cxn modelId="{475F636E-0C2F-49A0-9C55-944C191AA0BE}" type="presOf" srcId="{028468AC-3A87-4D40-935E-9654A9A109C6}" destId="{F629D847-834F-404F-AE31-78314E8A223C}" srcOrd="1" destOrd="0" presId="urn:microsoft.com/office/officeart/2005/8/layout/vList4"/>
    <dgm:cxn modelId="{8D58F9C0-790E-4792-BF4B-5A26870B48C7}" type="presOf" srcId="{5DD0D98E-D545-4A38-ADA5-0378ED430666}" destId="{0BEECCC2-843C-4B26-962E-F82E5C7C210C}" srcOrd="0" destOrd="0" presId="urn:microsoft.com/office/officeart/2005/8/layout/vList4"/>
    <dgm:cxn modelId="{A15BE2E6-4817-471B-BA90-BF781982DA96}" type="presOf" srcId="{CC32D8D9-0EDE-4EE2-A822-F56BC34A214B}" destId="{E382D7B2-2F69-4D0B-A39A-B39D9D9A16AB}" srcOrd="1" destOrd="0" presId="urn:microsoft.com/office/officeart/2005/8/layout/vList4"/>
    <dgm:cxn modelId="{5EF53DB1-3755-4C15-9817-A33913910AE5}" srcId="{C837EF1F-E669-4182-9A74-2E59366A36C3}" destId="{0CB79312-5774-4E15-B804-97F8665C3543}" srcOrd="6" destOrd="0" parTransId="{4CCCE1E6-1453-4A6D-83FB-9061ECF6E97D}" sibTransId="{885758E2-4C9F-4F85-AEE2-6C35D4334751}"/>
    <dgm:cxn modelId="{8BD0A164-B42B-4DD1-9B6B-310B04BF7709}" srcId="{C837EF1F-E669-4182-9A74-2E59366A36C3}" destId="{028468AC-3A87-4D40-935E-9654A9A109C6}" srcOrd="2" destOrd="0" parTransId="{A95661D0-1130-4272-8E07-444184443266}" sibTransId="{9478BF03-E4F3-475B-B982-C10963355115}"/>
    <dgm:cxn modelId="{7B14A9BC-4E97-4E77-BE1D-6816E9E6A250}" type="presOf" srcId="{0CB79312-5774-4E15-B804-97F8665C3543}" destId="{5FC795B1-FF55-4E15-8650-1A55D8FCF964}" srcOrd="0" destOrd="0" presId="urn:microsoft.com/office/officeart/2005/8/layout/vList4"/>
    <dgm:cxn modelId="{87906E50-24A9-4AA3-B31D-679B198C737E}" type="presOf" srcId="{46435871-2626-4884-9606-BFD8DA07DE81}" destId="{7AB4354A-BC5F-4B05-B69B-E8BA438416DB}" srcOrd="0" destOrd="0" presId="urn:microsoft.com/office/officeart/2005/8/layout/vList4"/>
    <dgm:cxn modelId="{474E7DFB-ACA2-4E61-B837-AA40A2797123}" type="presOf" srcId="{CC32D8D9-0EDE-4EE2-A822-F56BC34A214B}" destId="{1B62A957-A4A6-4743-94D1-90ED34C54172}" srcOrd="0" destOrd="0" presId="urn:microsoft.com/office/officeart/2005/8/layout/vList4"/>
    <dgm:cxn modelId="{0C81CF4A-4980-4673-8EBA-7012331FC4D5}" srcId="{C837EF1F-E669-4182-9A74-2E59366A36C3}" destId="{46435871-2626-4884-9606-BFD8DA07DE81}" srcOrd="1" destOrd="0" parTransId="{EA25A8E2-A628-4E99-BA60-1FBFC7E25C73}" sibTransId="{43DE4BB2-EFE8-4A00-B24A-815CB9AFAF78}"/>
    <dgm:cxn modelId="{E21F1EC7-AD4B-43E7-B685-4042652302F2}" type="presOf" srcId="{038C4675-CA82-46C4-B24C-0131E6836997}" destId="{550FB03F-3931-4A51-922D-CF91401CC940}" srcOrd="0" destOrd="0" presId="urn:microsoft.com/office/officeart/2005/8/layout/vList4"/>
    <dgm:cxn modelId="{C0B86120-65FF-4796-B6D8-7394212171CE}" srcId="{C837EF1F-E669-4182-9A74-2E59366A36C3}" destId="{CC32D8D9-0EDE-4EE2-A822-F56BC34A214B}" srcOrd="3" destOrd="0" parTransId="{70B6428A-4EF1-4091-AF7B-25DCF83E6F71}" sibTransId="{9CA0578A-31F3-4682-B270-ABD9F7DB0B61}"/>
    <dgm:cxn modelId="{597B36EA-16E6-4C38-A956-AEAA7ABB1894}" srcId="{C837EF1F-E669-4182-9A74-2E59366A36C3}" destId="{ECF312E1-8C62-434A-AFDC-37048D17F7BB}" srcOrd="4" destOrd="0" parTransId="{C3D78DC4-B61C-4409-BE50-67C6F0E7545E}" sibTransId="{C3AF6DED-D11B-48E6-BA6C-DE8A1B9F41FF}"/>
    <dgm:cxn modelId="{BA6DC7F2-AA72-4C38-8879-166C9840062A}" type="presOf" srcId="{038C4675-CA82-46C4-B24C-0131E6836997}" destId="{0C815CE6-F57A-4CF9-9584-B42CE592653E}" srcOrd="1" destOrd="0" presId="urn:microsoft.com/office/officeart/2005/8/layout/vList4"/>
    <dgm:cxn modelId="{4D389E6A-7A13-49DD-B0FE-FAC1B8B90A44}" srcId="{C837EF1F-E669-4182-9A74-2E59366A36C3}" destId="{038C4675-CA82-46C4-B24C-0131E6836997}" srcOrd="0" destOrd="0" parTransId="{0C6B3682-1D95-436C-A7BC-A88069B44BD3}" sibTransId="{6DDB1AE0-8037-4384-86CA-E89AFF7B1CC5}"/>
    <dgm:cxn modelId="{7150B10B-DA19-4CDE-B4AA-6AC8E41F579C}" type="presOf" srcId="{ECF312E1-8C62-434A-AFDC-37048D17F7BB}" destId="{E5CE7784-27F6-4BDE-8785-299286DAC3B1}" srcOrd="1" destOrd="0" presId="urn:microsoft.com/office/officeart/2005/8/layout/vList4"/>
    <dgm:cxn modelId="{66413EA3-9CD5-405F-8EE4-FCFACCAE6748}" type="presParOf" srcId="{F868FA93-8A53-403C-804A-885F6559146E}" destId="{835389F3-1C4D-4335-A7AC-53A6F9C3F130}" srcOrd="0" destOrd="0" presId="urn:microsoft.com/office/officeart/2005/8/layout/vList4"/>
    <dgm:cxn modelId="{5E7077B1-D936-4704-8D5B-91BC47AAA675}" type="presParOf" srcId="{835389F3-1C4D-4335-A7AC-53A6F9C3F130}" destId="{550FB03F-3931-4A51-922D-CF91401CC940}" srcOrd="0" destOrd="0" presId="urn:microsoft.com/office/officeart/2005/8/layout/vList4"/>
    <dgm:cxn modelId="{0DD7C3B8-5B75-42AB-B441-BE4D9D12116D}" type="presParOf" srcId="{835389F3-1C4D-4335-A7AC-53A6F9C3F130}" destId="{DA348FEF-4B84-487B-9A3D-A81726928C6D}" srcOrd="1" destOrd="0" presId="urn:microsoft.com/office/officeart/2005/8/layout/vList4"/>
    <dgm:cxn modelId="{38435F53-9B82-469D-B2EF-391679B63F47}" type="presParOf" srcId="{835389F3-1C4D-4335-A7AC-53A6F9C3F130}" destId="{0C815CE6-F57A-4CF9-9584-B42CE592653E}" srcOrd="2" destOrd="0" presId="urn:microsoft.com/office/officeart/2005/8/layout/vList4"/>
    <dgm:cxn modelId="{B6BB0EEE-1386-4821-96AC-71A9E408AF49}" type="presParOf" srcId="{F868FA93-8A53-403C-804A-885F6559146E}" destId="{7D833102-9BA2-442B-BB6C-07292E4792FB}" srcOrd="1" destOrd="0" presId="urn:microsoft.com/office/officeart/2005/8/layout/vList4"/>
    <dgm:cxn modelId="{B6EBD719-3F48-4C5B-960C-5C25F8D58973}" type="presParOf" srcId="{F868FA93-8A53-403C-804A-885F6559146E}" destId="{64794042-D32E-4797-A150-6344FD2BE5A6}" srcOrd="2" destOrd="0" presId="urn:microsoft.com/office/officeart/2005/8/layout/vList4"/>
    <dgm:cxn modelId="{8C42E9E2-F605-41AC-B63F-D552FC7A4801}" type="presParOf" srcId="{64794042-D32E-4797-A150-6344FD2BE5A6}" destId="{7AB4354A-BC5F-4B05-B69B-E8BA438416DB}" srcOrd="0" destOrd="0" presId="urn:microsoft.com/office/officeart/2005/8/layout/vList4"/>
    <dgm:cxn modelId="{86A90E64-7CFE-46F0-A6E2-DC516616B334}" type="presParOf" srcId="{64794042-D32E-4797-A150-6344FD2BE5A6}" destId="{54915800-8E6B-4C39-A96D-0AD3D1DF8CBA}" srcOrd="1" destOrd="0" presId="urn:microsoft.com/office/officeart/2005/8/layout/vList4"/>
    <dgm:cxn modelId="{43A16722-1C35-4C9A-B823-33A496F4CFFB}" type="presParOf" srcId="{64794042-D32E-4797-A150-6344FD2BE5A6}" destId="{54D71769-D601-4F29-B882-A14A4C415762}" srcOrd="2" destOrd="0" presId="urn:microsoft.com/office/officeart/2005/8/layout/vList4"/>
    <dgm:cxn modelId="{4C50799B-D308-40E4-811A-7D2F49A50905}" type="presParOf" srcId="{F868FA93-8A53-403C-804A-885F6559146E}" destId="{55DD4F3B-C246-41D1-952A-14CD0499456C}" srcOrd="3" destOrd="0" presId="urn:microsoft.com/office/officeart/2005/8/layout/vList4"/>
    <dgm:cxn modelId="{DC6C9386-C739-4B7C-B312-227224A765CE}" type="presParOf" srcId="{F868FA93-8A53-403C-804A-885F6559146E}" destId="{684D171B-D248-4032-BE9F-151AC0AB3685}" srcOrd="4" destOrd="0" presId="urn:microsoft.com/office/officeart/2005/8/layout/vList4"/>
    <dgm:cxn modelId="{6877CC12-E7B7-4591-BB46-10FE6912F75B}" type="presParOf" srcId="{684D171B-D248-4032-BE9F-151AC0AB3685}" destId="{822F1683-8B12-4F6B-BD49-5CCB1ACE38A5}" srcOrd="0" destOrd="0" presId="urn:microsoft.com/office/officeart/2005/8/layout/vList4"/>
    <dgm:cxn modelId="{7295F964-8FCA-4291-9952-C0C57E400EBD}" type="presParOf" srcId="{684D171B-D248-4032-BE9F-151AC0AB3685}" destId="{B9694FA4-FFD3-4509-AA8C-0D46AF71C28F}" srcOrd="1" destOrd="0" presId="urn:microsoft.com/office/officeart/2005/8/layout/vList4"/>
    <dgm:cxn modelId="{0BE78BC5-BE8F-4CF9-ADEB-75D06B8EB51C}" type="presParOf" srcId="{684D171B-D248-4032-BE9F-151AC0AB3685}" destId="{F629D847-834F-404F-AE31-78314E8A223C}" srcOrd="2" destOrd="0" presId="urn:microsoft.com/office/officeart/2005/8/layout/vList4"/>
    <dgm:cxn modelId="{BA79D22B-D1BE-4E97-A798-5FA414E9082E}" type="presParOf" srcId="{F868FA93-8A53-403C-804A-885F6559146E}" destId="{93EEA3E9-0A16-4685-B2EC-F8E6FD15E666}" srcOrd="5" destOrd="0" presId="urn:microsoft.com/office/officeart/2005/8/layout/vList4"/>
    <dgm:cxn modelId="{23BFB16A-0CD6-40AD-A86F-8C1549DA79D1}" type="presParOf" srcId="{F868FA93-8A53-403C-804A-885F6559146E}" destId="{ADE29D36-D20D-4BED-880B-F71E23EC6995}" srcOrd="6" destOrd="0" presId="urn:microsoft.com/office/officeart/2005/8/layout/vList4"/>
    <dgm:cxn modelId="{F74D90EA-9769-4DAB-B11B-5326B3BA890B}" type="presParOf" srcId="{ADE29D36-D20D-4BED-880B-F71E23EC6995}" destId="{1B62A957-A4A6-4743-94D1-90ED34C54172}" srcOrd="0" destOrd="0" presId="urn:microsoft.com/office/officeart/2005/8/layout/vList4"/>
    <dgm:cxn modelId="{3F15A171-C80C-43CB-894D-E65BB07BE87B}" type="presParOf" srcId="{ADE29D36-D20D-4BED-880B-F71E23EC6995}" destId="{20BD3BA3-C618-4C99-91C3-07B5A53B0878}" srcOrd="1" destOrd="0" presId="urn:microsoft.com/office/officeart/2005/8/layout/vList4"/>
    <dgm:cxn modelId="{DA0F52F5-ECE9-4858-A0AA-F829BB363644}" type="presParOf" srcId="{ADE29D36-D20D-4BED-880B-F71E23EC6995}" destId="{E382D7B2-2F69-4D0B-A39A-B39D9D9A16AB}" srcOrd="2" destOrd="0" presId="urn:microsoft.com/office/officeart/2005/8/layout/vList4"/>
    <dgm:cxn modelId="{0CD2E8DE-3BCE-42B5-8D11-706D5F7378D4}" type="presParOf" srcId="{F868FA93-8A53-403C-804A-885F6559146E}" destId="{89038AF0-2F11-449D-95C0-417AF4ACDD80}" srcOrd="7" destOrd="0" presId="urn:microsoft.com/office/officeart/2005/8/layout/vList4"/>
    <dgm:cxn modelId="{2AC88D4D-E646-4370-9587-57EAF9C4E456}" type="presParOf" srcId="{F868FA93-8A53-403C-804A-885F6559146E}" destId="{BE9DE062-9CE7-47A8-95F6-817BE57A119F}" srcOrd="8" destOrd="0" presId="urn:microsoft.com/office/officeart/2005/8/layout/vList4"/>
    <dgm:cxn modelId="{CB2DDBA2-A669-4FE2-86FD-5233CBA9243F}" type="presParOf" srcId="{BE9DE062-9CE7-47A8-95F6-817BE57A119F}" destId="{6898F8A9-AABB-40E1-A510-9BF4DFA419DD}" srcOrd="0" destOrd="0" presId="urn:microsoft.com/office/officeart/2005/8/layout/vList4"/>
    <dgm:cxn modelId="{7D172C18-36F1-4C92-9088-2BAD1A781B84}" type="presParOf" srcId="{BE9DE062-9CE7-47A8-95F6-817BE57A119F}" destId="{EC8BD83F-75D4-44C6-B7CA-A043A62B3BE1}" srcOrd="1" destOrd="0" presId="urn:microsoft.com/office/officeart/2005/8/layout/vList4"/>
    <dgm:cxn modelId="{0F8BFB43-B1E5-4969-9828-778DA2CDC693}" type="presParOf" srcId="{BE9DE062-9CE7-47A8-95F6-817BE57A119F}" destId="{E5CE7784-27F6-4BDE-8785-299286DAC3B1}" srcOrd="2" destOrd="0" presId="urn:microsoft.com/office/officeart/2005/8/layout/vList4"/>
    <dgm:cxn modelId="{4ADD9BDF-B9B9-47AD-8A92-58330FA51F23}" type="presParOf" srcId="{F868FA93-8A53-403C-804A-885F6559146E}" destId="{0B4AB53F-C746-4D95-887E-4C9C26A4F09B}" srcOrd="9" destOrd="0" presId="urn:microsoft.com/office/officeart/2005/8/layout/vList4"/>
    <dgm:cxn modelId="{73DE1123-2D3E-4DCA-B9E5-A653DC4AC47D}" type="presParOf" srcId="{F868FA93-8A53-403C-804A-885F6559146E}" destId="{EAC2CAE2-7A84-4980-95BB-34B6CEF5757A}" srcOrd="10" destOrd="0" presId="urn:microsoft.com/office/officeart/2005/8/layout/vList4"/>
    <dgm:cxn modelId="{52FEE39E-7AAA-4438-81D4-B9501BBA5E65}" type="presParOf" srcId="{EAC2CAE2-7A84-4980-95BB-34B6CEF5757A}" destId="{0BEECCC2-843C-4B26-962E-F82E5C7C210C}" srcOrd="0" destOrd="0" presId="urn:microsoft.com/office/officeart/2005/8/layout/vList4"/>
    <dgm:cxn modelId="{6B288459-8B05-4D6F-996D-813499430C74}" type="presParOf" srcId="{EAC2CAE2-7A84-4980-95BB-34B6CEF5757A}" destId="{AB6EB519-19D1-46D5-A6AE-008ECFDD50A0}" srcOrd="1" destOrd="0" presId="urn:microsoft.com/office/officeart/2005/8/layout/vList4"/>
    <dgm:cxn modelId="{0D83073B-0596-4580-9A1C-A8ACC428F1AA}" type="presParOf" srcId="{EAC2CAE2-7A84-4980-95BB-34B6CEF5757A}" destId="{3DA3A56F-E753-41E8-BF57-1A2C5BDB086D}" srcOrd="2" destOrd="0" presId="urn:microsoft.com/office/officeart/2005/8/layout/vList4"/>
    <dgm:cxn modelId="{797DC20B-3EAC-4C43-AD37-A9BFBED7EEC4}" type="presParOf" srcId="{F868FA93-8A53-403C-804A-885F6559146E}" destId="{3637FFFD-88D7-44AC-91DD-13275E9A184B}" srcOrd="11" destOrd="0" presId="urn:microsoft.com/office/officeart/2005/8/layout/vList4"/>
    <dgm:cxn modelId="{8CE8FCF8-37B2-494C-AAC3-F1D48D53ACE0}" type="presParOf" srcId="{F868FA93-8A53-403C-804A-885F6559146E}" destId="{A385A243-FCF6-46BA-928B-FF14D793529E}" srcOrd="12" destOrd="0" presId="urn:microsoft.com/office/officeart/2005/8/layout/vList4"/>
    <dgm:cxn modelId="{7CE897C7-3D45-4DF0-BB51-1490A3E948F6}" type="presParOf" srcId="{A385A243-FCF6-46BA-928B-FF14D793529E}" destId="{5FC795B1-FF55-4E15-8650-1A55D8FCF964}" srcOrd="0" destOrd="0" presId="urn:microsoft.com/office/officeart/2005/8/layout/vList4"/>
    <dgm:cxn modelId="{04FF3CAC-694D-4C37-89B5-7CB9C1C787EF}" type="presParOf" srcId="{A385A243-FCF6-46BA-928B-FF14D793529E}" destId="{07C4D368-E449-4B18-9AB7-F3D3E9FD1230}" srcOrd="1" destOrd="0" presId="urn:microsoft.com/office/officeart/2005/8/layout/vList4"/>
    <dgm:cxn modelId="{145404AD-A439-407E-B559-BC87E6455C5B}" type="presParOf" srcId="{A385A243-FCF6-46BA-928B-FF14D793529E}" destId="{0BC240BA-873A-444C-AFEA-A1767DCAA84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16949-E976-4A0F-8130-E3742BBF4000}">
      <dsp:nvSpPr>
        <dsp:cNvPr id="0" name=""/>
        <dsp:cNvSpPr/>
      </dsp:nvSpPr>
      <dsp:spPr>
        <a:xfrm>
          <a:off x="2301028" y="0"/>
          <a:ext cx="3982962" cy="3982962"/>
        </a:xfrm>
        <a:prstGeom prst="triangle">
          <a:avLst/>
        </a:prstGeom>
        <a:solidFill>
          <a:srgbClr val="222F40"/>
        </a:solidFill>
        <a:ln w="76200" cap="flat" cmpd="sng" algn="ctr">
          <a:solidFill>
            <a:srgbClr val="A3B6C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1E42-CCBA-48C3-8AC9-572FA9A3CBA1}">
      <dsp:nvSpPr>
        <dsp:cNvPr id="0" name=""/>
        <dsp:cNvSpPr/>
      </dsp:nvSpPr>
      <dsp:spPr>
        <a:xfrm>
          <a:off x="4249214" y="398685"/>
          <a:ext cx="2588925" cy="707909"/>
        </a:xfrm>
        <a:prstGeom prst="roundRect">
          <a:avLst/>
        </a:prstGeom>
        <a:solidFill>
          <a:srgbClr val="1AB394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>
        <a:off x="4283771" y="433242"/>
        <a:ext cx="2519811" cy="638795"/>
      </dsp:txXfrm>
    </dsp:sp>
    <dsp:sp modelId="{783667FA-4545-4464-9EB2-003BA9828E95}">
      <dsp:nvSpPr>
        <dsp:cNvPr id="0" name=""/>
        <dsp:cNvSpPr/>
      </dsp:nvSpPr>
      <dsp:spPr>
        <a:xfrm>
          <a:off x="4249214" y="1195083"/>
          <a:ext cx="2588925" cy="707909"/>
        </a:xfrm>
        <a:prstGeom prst="roundRect">
          <a:avLst/>
        </a:prstGeom>
        <a:solidFill>
          <a:srgbClr val="1AB394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>
        <a:off x="4283771" y="1229640"/>
        <a:ext cx="2519811" cy="638795"/>
      </dsp:txXfrm>
    </dsp:sp>
    <dsp:sp modelId="{BD5EDA13-5418-44BE-BCDB-5EC46FE088E0}">
      <dsp:nvSpPr>
        <dsp:cNvPr id="0" name=""/>
        <dsp:cNvSpPr/>
      </dsp:nvSpPr>
      <dsp:spPr>
        <a:xfrm>
          <a:off x="4249214" y="1991481"/>
          <a:ext cx="2588925" cy="707909"/>
        </a:xfrm>
        <a:prstGeom prst="roundRect">
          <a:avLst/>
        </a:prstGeom>
        <a:solidFill>
          <a:srgbClr val="1AB394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>
        <a:off x="4283771" y="2026038"/>
        <a:ext cx="2519811" cy="638795"/>
      </dsp:txXfrm>
    </dsp:sp>
    <dsp:sp modelId="{54040754-3CC3-49B5-A9A2-33481CB235AB}">
      <dsp:nvSpPr>
        <dsp:cNvPr id="0" name=""/>
        <dsp:cNvSpPr/>
      </dsp:nvSpPr>
      <dsp:spPr>
        <a:xfrm>
          <a:off x="4249214" y="2787878"/>
          <a:ext cx="2588925" cy="707909"/>
        </a:xfrm>
        <a:prstGeom prst="roundRect">
          <a:avLst/>
        </a:prstGeom>
        <a:solidFill>
          <a:srgbClr val="1AB394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900" kern="1200" dirty="0"/>
        </a:p>
      </dsp:txBody>
      <dsp:txXfrm>
        <a:off x="4283771" y="2822435"/>
        <a:ext cx="2519811" cy="638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FB03F-3931-4A51-922D-CF91401CC940}">
      <dsp:nvSpPr>
        <dsp:cNvPr id="0" name=""/>
        <dsp:cNvSpPr/>
      </dsp:nvSpPr>
      <dsp:spPr>
        <a:xfrm>
          <a:off x="0" y="0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Point2D</a:t>
          </a:r>
          <a:endParaRPr lang="ru-RU" sz="2900" kern="1200" dirty="0"/>
        </a:p>
      </dsp:txBody>
      <dsp:txXfrm>
        <a:off x="1689354" y="0"/>
        <a:ext cx="6438645" cy="637549"/>
      </dsp:txXfrm>
    </dsp:sp>
    <dsp:sp modelId="{DA348FEF-4B84-487B-9A3D-A81726928C6D}">
      <dsp:nvSpPr>
        <dsp:cNvPr id="0" name=""/>
        <dsp:cNvSpPr/>
      </dsp:nvSpPr>
      <dsp:spPr>
        <a:xfrm>
          <a:off x="63754" y="63754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4354A-BC5F-4B05-B69B-E8BA438416DB}">
      <dsp:nvSpPr>
        <dsp:cNvPr id="0" name=""/>
        <dsp:cNvSpPr/>
      </dsp:nvSpPr>
      <dsp:spPr>
        <a:xfrm>
          <a:off x="0" y="701304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Box2D</a:t>
          </a:r>
          <a:endParaRPr lang="ru-RU" sz="2900" kern="1200" dirty="0"/>
        </a:p>
      </dsp:txBody>
      <dsp:txXfrm>
        <a:off x="1689354" y="701304"/>
        <a:ext cx="6438645" cy="637549"/>
      </dsp:txXfrm>
    </dsp:sp>
    <dsp:sp modelId="{54915800-8E6B-4C39-A96D-0AD3D1DF8CBA}">
      <dsp:nvSpPr>
        <dsp:cNvPr id="0" name=""/>
        <dsp:cNvSpPr/>
      </dsp:nvSpPr>
      <dsp:spPr>
        <a:xfrm>
          <a:off x="63754" y="765059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F1683-8B12-4F6B-BD49-5CCB1ACE38A5}">
      <dsp:nvSpPr>
        <dsp:cNvPr id="0" name=""/>
        <dsp:cNvSpPr/>
      </dsp:nvSpPr>
      <dsp:spPr>
        <a:xfrm>
          <a:off x="0" y="1434779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Singleton</a:t>
          </a:r>
          <a:endParaRPr lang="ru-RU" sz="2900" kern="1200" dirty="0"/>
        </a:p>
      </dsp:txBody>
      <dsp:txXfrm>
        <a:off x="1689354" y="1434779"/>
        <a:ext cx="6438645" cy="637549"/>
      </dsp:txXfrm>
    </dsp:sp>
    <dsp:sp modelId="{B9694FA4-FFD3-4509-AA8C-0D46AF71C28F}">
      <dsp:nvSpPr>
        <dsp:cNvPr id="0" name=""/>
        <dsp:cNvSpPr/>
      </dsp:nvSpPr>
      <dsp:spPr>
        <a:xfrm>
          <a:off x="63754" y="1466363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22F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2A957-A4A6-4743-94D1-90ED34C54172}">
      <dsp:nvSpPr>
        <dsp:cNvPr id="0" name=""/>
        <dsp:cNvSpPr/>
      </dsp:nvSpPr>
      <dsp:spPr>
        <a:xfrm>
          <a:off x="0" y="2136083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Logger</a:t>
          </a:r>
          <a:endParaRPr lang="ru-RU" sz="2900" kern="1200" dirty="0"/>
        </a:p>
      </dsp:txBody>
      <dsp:txXfrm>
        <a:off x="1689354" y="2136083"/>
        <a:ext cx="6438645" cy="637549"/>
      </dsp:txXfrm>
    </dsp:sp>
    <dsp:sp modelId="{20BD3BA3-C618-4C99-91C3-07B5A53B0878}">
      <dsp:nvSpPr>
        <dsp:cNvPr id="0" name=""/>
        <dsp:cNvSpPr/>
      </dsp:nvSpPr>
      <dsp:spPr>
        <a:xfrm>
          <a:off x="63754" y="2167667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F4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8F8A9-AABB-40E1-A510-9BF4DFA419DD}">
      <dsp:nvSpPr>
        <dsp:cNvPr id="0" name=""/>
        <dsp:cNvSpPr/>
      </dsp:nvSpPr>
      <dsp:spPr>
        <a:xfrm>
          <a:off x="0" y="2837387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 window</a:t>
          </a:r>
          <a:endParaRPr lang="ru-RU" sz="2900" kern="1200" dirty="0"/>
        </a:p>
      </dsp:txBody>
      <dsp:txXfrm>
        <a:off x="1689354" y="2837387"/>
        <a:ext cx="6438645" cy="637549"/>
      </dsp:txXfrm>
    </dsp:sp>
    <dsp:sp modelId="{EC8BD83F-75D4-44C6-B7CA-A043A62B3BE1}">
      <dsp:nvSpPr>
        <dsp:cNvPr id="0" name=""/>
        <dsp:cNvSpPr/>
      </dsp:nvSpPr>
      <dsp:spPr>
        <a:xfrm>
          <a:off x="63754" y="2868971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F4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CCC2-843C-4B26-962E-F82E5C7C210C}">
      <dsp:nvSpPr>
        <dsp:cNvPr id="0" name=""/>
        <dsp:cNvSpPr/>
      </dsp:nvSpPr>
      <dsp:spPr>
        <a:xfrm>
          <a:off x="0" y="3538691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Textured </a:t>
          </a:r>
          <a:r>
            <a:rPr lang="en-US" sz="2900" kern="1200" dirty="0" err="1" smtClean="0"/>
            <a:t>rect</a:t>
          </a:r>
          <a:endParaRPr lang="ru-RU" sz="2900" kern="1200" dirty="0"/>
        </a:p>
      </dsp:txBody>
      <dsp:txXfrm>
        <a:off x="1689354" y="3538691"/>
        <a:ext cx="6438645" cy="637549"/>
      </dsp:txXfrm>
    </dsp:sp>
    <dsp:sp modelId="{AB6EB519-19D1-46D5-A6AE-008ECFDD50A0}">
      <dsp:nvSpPr>
        <dsp:cNvPr id="0" name=""/>
        <dsp:cNvSpPr/>
      </dsp:nvSpPr>
      <dsp:spPr>
        <a:xfrm>
          <a:off x="63754" y="3570276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F4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795B1-FF55-4E15-8650-1A55D8FCF964}">
      <dsp:nvSpPr>
        <dsp:cNvPr id="0" name=""/>
        <dsp:cNvSpPr/>
      </dsp:nvSpPr>
      <dsp:spPr>
        <a:xfrm>
          <a:off x="0" y="4216357"/>
          <a:ext cx="8128000" cy="637549"/>
        </a:xfrm>
        <a:prstGeom prst="roundRect">
          <a:avLst>
            <a:gd name="adj" fmla="val 10000"/>
          </a:avLst>
        </a:prstGeom>
        <a:solidFill>
          <a:srgbClr val="222F4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Space widget</a:t>
          </a:r>
          <a:endParaRPr lang="ru-RU" sz="2900" kern="1200" dirty="0"/>
        </a:p>
      </dsp:txBody>
      <dsp:txXfrm>
        <a:off x="1689354" y="4216357"/>
        <a:ext cx="6438645" cy="637549"/>
      </dsp:txXfrm>
    </dsp:sp>
    <dsp:sp modelId="{07C4D368-E449-4B18-9AB7-F3D3E9FD1230}">
      <dsp:nvSpPr>
        <dsp:cNvPr id="0" name=""/>
        <dsp:cNvSpPr/>
      </dsp:nvSpPr>
      <dsp:spPr>
        <a:xfrm>
          <a:off x="63754" y="4271580"/>
          <a:ext cx="1625600" cy="510039"/>
        </a:xfrm>
        <a:prstGeom prst="roundRect">
          <a:avLst>
            <a:gd name="adj" fmla="val 10000"/>
          </a:avLst>
        </a:prstGeom>
        <a:solidFill>
          <a:srgbClr val="1AB394"/>
        </a:solidFill>
        <a:ln w="12700" cap="flat" cmpd="sng" algn="ctr">
          <a:solidFill>
            <a:srgbClr val="2F4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A00C2-FE0E-48E4-979D-3DAF67C41719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5179-4A71-4DC0-AA83-6608BBE0B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F7BD-B928-4483-8644-E14FC70A5126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60A3-883E-45DB-AE11-DAEF90786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3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0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2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4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3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5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39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5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4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4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7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8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7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6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7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1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2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E60A3-883E-45DB-AE11-DAEF907864E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5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18"/>
          <p:cNvSpPr>
            <a:spLocks noGrp="1"/>
          </p:cNvSpPr>
          <p:nvPr>
            <p:ph type="body" sz="quarter" idx="15"/>
          </p:nvPr>
        </p:nvSpPr>
        <p:spPr>
          <a:xfrm>
            <a:off x="14437" y="2454442"/>
            <a:ext cx="4801402" cy="2844000"/>
          </a:xfrm>
          <a:ln>
            <a:solidFill>
              <a:srgbClr val="2F4050"/>
            </a:solidFill>
          </a:ln>
        </p:spPr>
        <p:txBody>
          <a:bodyPr tIns="720000" anchor="t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4"/>
          </p:nvPr>
        </p:nvSpPr>
        <p:spPr>
          <a:xfrm>
            <a:off x="7390597" y="2454441"/>
            <a:ext cx="4801402" cy="2841499"/>
          </a:xfrm>
          <a:ln>
            <a:solidFill>
              <a:srgbClr val="2F4050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82990" y="255386"/>
            <a:ext cx="593156" cy="365125"/>
          </a:xfrm>
          <a:prstGeom prst="rect">
            <a:avLst/>
          </a:prstGeom>
        </p:spPr>
        <p:txBody>
          <a:bodyPr/>
          <a:lstStyle/>
          <a:p>
            <a:fld id="{8EAC61F7-6964-44B0-938C-514A68A9E17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9678603" y="231638"/>
            <a:ext cx="222343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rgbClr val="1AB394"/>
                </a:solidFill>
              </a:defRPr>
            </a:lvl1pPr>
          </a:lstStyle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991401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A3B6C7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7003" y="991401"/>
            <a:ext cx="12339587" cy="1424539"/>
          </a:xfrm>
          <a:ln w="57150">
            <a:solidFill>
              <a:srgbClr val="1AB394"/>
            </a:solidFill>
            <a:round/>
          </a:ln>
        </p:spPr>
        <p:txBody>
          <a:bodyPr lIns="0" rIns="0"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quarter" idx="16"/>
          </p:nvPr>
        </p:nvSpPr>
        <p:spPr>
          <a:xfrm>
            <a:off x="259079" y="4036570"/>
            <a:ext cx="4312117" cy="645711"/>
          </a:xfrm>
          <a:prstGeom prst="roundRect">
            <a:avLst>
              <a:gd name="adj" fmla="val 50000"/>
            </a:avLst>
          </a:prstGeom>
          <a:solidFill>
            <a:srgbClr val="1AB394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-77003" y="5342021"/>
            <a:ext cx="12339587" cy="1515979"/>
          </a:xfrm>
          <a:prstGeom prst="rect">
            <a:avLst/>
          </a:prstGeom>
          <a:solidFill>
            <a:srgbClr val="394C5D"/>
          </a:solidFill>
          <a:ln w="57150">
            <a:solidFill>
              <a:srgbClr val="222F40"/>
            </a:solidFill>
          </a:ln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4801402" y="5746282"/>
            <a:ext cx="2589195" cy="847024"/>
          </a:xfrm>
          <a:prstGeom prst="roundRect">
            <a:avLst>
              <a:gd name="adj" fmla="val 50000"/>
            </a:avLst>
          </a:prstGeom>
          <a:solidFill>
            <a:srgbClr val="24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1AB394"/>
                </a:solidFill>
              </a:rPr>
              <a:t>НИЯУ МИФИ</a:t>
            </a:r>
          </a:p>
          <a:p>
            <a:pPr algn="ctr"/>
            <a:r>
              <a:rPr lang="ru-RU" sz="2400" b="1" dirty="0" smtClean="0">
                <a:solidFill>
                  <a:srgbClr val="1AB394"/>
                </a:solidFill>
              </a:rPr>
              <a:t>2016</a:t>
            </a:r>
            <a:endParaRPr lang="ru-RU" sz="2400" b="1" dirty="0">
              <a:solidFill>
                <a:srgbClr val="1AB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9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Название подзаголовка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66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Дата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graphicFrame>
        <p:nvGraphicFramePr>
          <p:cNvPr id="5" name="Схема 4"/>
          <p:cNvGraphicFramePr/>
          <p:nvPr userDrawn="1">
            <p:extLst>
              <p:ext uri="{D42A27DB-BD31-4B8C-83A1-F6EECF244321}">
                <p14:modId xmlns:p14="http://schemas.microsoft.com/office/powerpoint/2010/main" val="1205484860"/>
              </p:ext>
            </p:extLst>
          </p:nvPr>
        </p:nvGraphicFramePr>
        <p:xfrm>
          <a:off x="1347538" y="2155371"/>
          <a:ext cx="9095874" cy="39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Объект 8"/>
          <p:cNvSpPr>
            <a:spLocks noGrp="1"/>
          </p:cNvSpPr>
          <p:nvPr>
            <p:ph sz="quarter" idx="19"/>
          </p:nvPr>
        </p:nvSpPr>
        <p:spPr>
          <a:xfrm>
            <a:off x="3242566" y="1477265"/>
            <a:ext cx="4637087" cy="473075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effectLst>
            <a:glow rad="228600">
              <a:srgbClr val="1AB394">
                <a:alpha val="40000"/>
              </a:srgbClr>
            </a:glow>
          </a:effectLst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1AB394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2399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2152" y="1240729"/>
            <a:ext cx="5932370" cy="2272492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8432131" y="1344771"/>
            <a:ext cx="2803358" cy="2272492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1060383" y="3885441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7"/>
          </p:nvPr>
        </p:nvSpPr>
        <p:spPr>
          <a:xfrm>
            <a:off x="4026568" y="3885441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8"/>
          </p:nvPr>
        </p:nvSpPr>
        <p:spPr>
          <a:xfrm>
            <a:off x="8432131" y="3885441"/>
            <a:ext cx="2877954" cy="2272492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21"/>
          </p:nvPr>
        </p:nvSpPr>
        <p:spPr>
          <a:xfrm>
            <a:off x="8542421" y="152006"/>
            <a:ext cx="834221" cy="507163"/>
          </a:xfrm>
        </p:spPr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8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2152" y="1240729"/>
            <a:ext cx="5932370" cy="636197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8432131" y="1222944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972152" y="3094566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7"/>
          </p:nvPr>
        </p:nvSpPr>
        <p:spPr>
          <a:xfrm>
            <a:off x="4026568" y="3094566"/>
            <a:ext cx="2877954" cy="2272492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8"/>
          </p:nvPr>
        </p:nvSpPr>
        <p:spPr>
          <a:xfrm>
            <a:off x="8432131" y="3885441"/>
            <a:ext cx="2877954" cy="1481617"/>
          </a:xfrm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21"/>
          </p:nvPr>
        </p:nvSpPr>
        <p:spPr>
          <a:xfrm>
            <a:off x="8542421" y="152006"/>
            <a:ext cx="834221" cy="507163"/>
          </a:xfrm>
        </p:spPr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22"/>
          </p:nvPr>
        </p:nvSpPr>
        <p:spPr>
          <a:xfrm>
            <a:off x="972152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8" name="Текст 11"/>
          <p:cNvSpPr>
            <a:spLocks noGrp="1"/>
          </p:cNvSpPr>
          <p:nvPr>
            <p:ph type="body" sz="quarter" idx="23"/>
          </p:nvPr>
        </p:nvSpPr>
        <p:spPr>
          <a:xfrm>
            <a:off x="2975811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Текст 11"/>
          <p:cNvSpPr>
            <a:spLocks noGrp="1"/>
          </p:cNvSpPr>
          <p:nvPr>
            <p:ph type="body" sz="quarter" idx="24"/>
          </p:nvPr>
        </p:nvSpPr>
        <p:spPr>
          <a:xfrm>
            <a:off x="4979470" y="2016536"/>
            <a:ext cx="1925052" cy="938420"/>
          </a:xfrm>
          <a:solidFill>
            <a:srgbClr val="222F40"/>
          </a:solidFill>
          <a:ln>
            <a:noFill/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0" name="Текст 11"/>
          <p:cNvSpPr>
            <a:spLocks noGrp="1"/>
          </p:cNvSpPr>
          <p:nvPr>
            <p:ph type="body" sz="quarter" idx="25"/>
          </p:nvPr>
        </p:nvSpPr>
        <p:spPr>
          <a:xfrm>
            <a:off x="8432131" y="2149230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1" name="Текст 11"/>
          <p:cNvSpPr>
            <a:spLocks noGrp="1"/>
          </p:cNvSpPr>
          <p:nvPr>
            <p:ph type="body" sz="quarter" idx="26"/>
          </p:nvPr>
        </p:nvSpPr>
        <p:spPr>
          <a:xfrm>
            <a:off x="8469429" y="3023322"/>
            <a:ext cx="2803358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2" name="Текст 11"/>
          <p:cNvSpPr>
            <a:spLocks noGrp="1"/>
          </p:cNvSpPr>
          <p:nvPr>
            <p:ph type="body" sz="quarter" idx="27"/>
          </p:nvPr>
        </p:nvSpPr>
        <p:spPr>
          <a:xfrm>
            <a:off x="972152" y="5506668"/>
            <a:ext cx="5932370" cy="671765"/>
          </a:xfrm>
          <a:solidFill>
            <a:srgbClr val="1AB394"/>
          </a:solidFill>
          <a:ln w="57150">
            <a:solidFill>
              <a:srgbClr val="A3B6C7"/>
            </a:solidFill>
          </a:ln>
        </p:spPr>
        <p:txBody>
          <a:bodyPr lIns="0" tIns="0" rIns="0" bIns="0"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1517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868508"/>
            <a:ext cx="2069431" cy="5989491"/>
          </a:xfrm>
          <a:ln>
            <a:noFill/>
          </a:ln>
        </p:spPr>
        <p:txBody>
          <a:bodyPr tIns="36000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2069432" y="1465336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2069432" y="2864522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5"/>
          </p:nvPr>
        </p:nvSpPr>
        <p:spPr>
          <a:xfrm>
            <a:off x="2069432" y="4263708"/>
            <a:ext cx="10122568" cy="99873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6" name="Дата 1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1240729"/>
            <a:ext cx="5380521" cy="2272492"/>
          </a:xfrm>
          <a:ln>
            <a:noFill/>
          </a:ln>
        </p:spPr>
        <p:txBody>
          <a:bodyPr tIns="36000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8570495" y="197475"/>
            <a:ext cx="818147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9545053" y="182877"/>
            <a:ext cx="2490536" cy="461694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22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>
            <a:spLocks noGrp="1"/>
          </p:cNvSpPr>
          <p:nvPr>
            <p:ph type="body" sz="quarter" idx="14"/>
          </p:nvPr>
        </p:nvSpPr>
        <p:spPr>
          <a:xfrm>
            <a:off x="6910939" y="1240729"/>
            <a:ext cx="5281061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5"/>
          </p:nvPr>
        </p:nvSpPr>
        <p:spPr>
          <a:xfrm>
            <a:off x="0" y="3885441"/>
            <a:ext cx="5330792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16"/>
          </p:nvPr>
        </p:nvSpPr>
        <p:spPr>
          <a:xfrm>
            <a:off x="6904522" y="3885441"/>
            <a:ext cx="5281061" cy="227249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29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000" y="-36000"/>
            <a:ext cx="12276000" cy="885523"/>
          </a:xfrm>
          <a:prstGeom prst="rect">
            <a:avLst/>
          </a:prstGeom>
          <a:solidFill>
            <a:srgbClr val="243545"/>
          </a:solidFill>
          <a:ln w="57150">
            <a:solidFill>
              <a:srgbClr val="1AB394"/>
            </a:solidFill>
          </a:ln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113" y="1530417"/>
            <a:ext cx="11306476" cy="5327583"/>
          </a:xfrm>
          <a:prstGeom prst="rect">
            <a:avLst/>
          </a:prstGeom>
          <a:solidFill>
            <a:srgbClr val="394C5D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42421" y="152006"/>
            <a:ext cx="839527" cy="509510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43545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1AB394"/>
                </a:solidFill>
              </a:defRPr>
            </a:lvl1pPr>
          </a:lstStyle>
          <a:p>
            <a:fld id="{8EAC61F7-6964-44B0-938C-514A68A9E17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Дата 3"/>
          <p:cNvSpPr>
            <a:spLocks noGrp="1"/>
          </p:cNvSpPr>
          <p:nvPr>
            <p:ph type="dt" sz="half" idx="2"/>
          </p:nvPr>
        </p:nvSpPr>
        <p:spPr>
          <a:xfrm>
            <a:off x="9586359" y="152006"/>
            <a:ext cx="2449230" cy="509510"/>
          </a:xfrm>
          <a:prstGeom prst="roundRect">
            <a:avLst>
              <a:gd name="adj" fmla="val 50000"/>
            </a:avLst>
          </a:prstGeom>
          <a:solidFill>
            <a:srgbClr val="2F4050"/>
          </a:solidFill>
          <a:ln>
            <a:solidFill>
              <a:srgbClr val="243545"/>
            </a:solidFill>
          </a:ln>
        </p:spPr>
        <p:txBody>
          <a:bodyPr vert="horz" lIns="0" tIns="0" rIns="0" bIns="0" rtlCol="0" anchor="ctr" anchorCtr="1"/>
          <a:lstStyle>
            <a:lvl1pPr algn="l">
              <a:defRPr sz="2000" baseline="0">
                <a:solidFill>
                  <a:srgbClr val="1AB394"/>
                </a:solidFill>
              </a:defRPr>
            </a:lvl1pPr>
          </a:lstStyle>
          <a:p>
            <a:pPr algn="ctr"/>
            <a:r>
              <a:rPr lang="ru-RU" dirty="0" smtClean="0"/>
              <a:t>НИЯУ МИФИ 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542421" y="6343364"/>
            <a:ext cx="290241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43545"/>
                </a:solidFill>
              </a:defRPr>
            </a:lvl1pPr>
          </a:lstStyle>
          <a:p>
            <a:r>
              <a:rPr lang="ru-RU" dirty="0" smtClean="0"/>
              <a:t>Квасный Алексей Борисович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63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5" r:id="rId4"/>
    <p:sldLayoutId id="2147483653" r:id="rId5"/>
    <p:sldLayoutId id="2147483657" r:id="rId6"/>
    <p:sldLayoutId id="2147483650" r:id="rId7"/>
    <p:sldLayoutId id="214748365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Презентация проекта по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/>
          <a:lstStyle/>
          <a:p>
            <a:r>
              <a:rPr lang="en-US" dirty="0" smtClean="0"/>
              <a:t>KK Invaders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sz="quarter" idx="16"/>
          </p:nvPr>
        </p:nvSpPr>
        <p:spPr>
          <a:xfrm>
            <a:off x="1417319" y="4036570"/>
            <a:ext cx="4312117" cy="645711"/>
          </a:xfrm>
          <a:noFill/>
          <a:ln>
            <a:solidFill>
              <a:srgbClr val="394C5D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ru-RU" dirty="0" smtClean="0"/>
              <a:t>Квасный </a:t>
            </a:r>
            <a:r>
              <a:rPr lang="ru-RU" dirty="0" smtClean="0"/>
              <a:t>Алексей</a:t>
            </a:r>
            <a:endParaRPr lang="ru-RU" dirty="0"/>
          </a:p>
        </p:txBody>
      </p:sp>
      <p:sp>
        <p:nvSpPr>
          <p:cNvPr id="11" name="Объект 26"/>
          <p:cNvSpPr txBox="1">
            <a:spLocks/>
          </p:cNvSpPr>
          <p:nvPr/>
        </p:nvSpPr>
        <p:spPr>
          <a:xfrm>
            <a:off x="6416039" y="4036570"/>
            <a:ext cx="4312117" cy="645711"/>
          </a:xfrm>
          <a:prstGeom prst="roundRect">
            <a:avLst>
              <a:gd name="adj" fmla="val 50000"/>
            </a:avLst>
          </a:prstGeom>
          <a:noFill/>
          <a:ln>
            <a:solidFill>
              <a:srgbClr val="394C5D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Курников Егор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29" y="5706219"/>
            <a:ext cx="2984127" cy="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8718998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class Gun : public </a:t>
            </a:r>
            <a:r>
              <a:rPr lang="en-US" sz="2400" dirty="0" err="1"/>
              <a:t>Shootable</a:t>
            </a:r>
            <a:r>
              <a:rPr lang="en-US" sz="2400" dirty="0"/>
              <a:t>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 smtClean="0"/>
              <a:t>public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Gun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smtClean="0"/>
              <a:t>  Gun(Point2D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Gun(Point2D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, 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smtClean="0"/>
              <a:t>  Ammo</a:t>
            </a:r>
            <a:r>
              <a:rPr lang="en-US" sz="2400" dirty="0"/>
              <a:t>, float </a:t>
            </a:r>
            <a:r>
              <a:rPr lang="en-US" sz="2400" dirty="0" err="1"/>
              <a:t>firingRate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Gun </a:t>
            </a:r>
            <a:r>
              <a:rPr lang="en-US" sz="2400" dirty="0" err="1"/>
              <a:t>const</a:t>
            </a:r>
            <a:r>
              <a:rPr lang="en-US" sz="2400" dirty="0"/>
              <a:t> &amp; Move(float </a:t>
            </a:r>
            <a:r>
              <a:rPr lang="en-US" sz="2400" dirty="0" err="1"/>
              <a:t>const</a:t>
            </a:r>
            <a:r>
              <a:rPr lang="en-US" sz="2400" dirty="0"/>
              <a:t> shift);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Shot() override;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SufferDamage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 override;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CauseDamage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 </a:t>
            </a:r>
            <a:r>
              <a:rPr lang="en-US" sz="2400" dirty="0" err="1"/>
              <a:t>const</a:t>
            </a:r>
            <a:r>
              <a:rPr lang="en-US" sz="2400" dirty="0"/>
              <a:t> override;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IsAlive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PrintInfo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) override;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GetScore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GetNumberOfLives</a:t>
            </a:r>
            <a:r>
              <a:rPr lang="en-US" sz="2400" dirty="0"/>
              <a:t>() </a:t>
            </a:r>
            <a:r>
              <a:rPr lang="en-US" sz="2400" dirty="0" err="1" smtClean="0"/>
              <a:t>const</a:t>
            </a:r>
            <a:r>
              <a:rPr lang="en-US" sz="2400" dirty="0" smtClean="0"/>
              <a:t>;</a:t>
            </a:r>
          </a:p>
          <a:p>
            <a:pPr algn="l"/>
            <a:r>
              <a:rPr lang="en-US" sz="2400" dirty="0" smtClean="0"/>
              <a:t>private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m_score</a:t>
            </a:r>
            <a:r>
              <a:rPr lang="en-US" sz="2400" dirty="0"/>
              <a:t> = 0;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m_numberOfLives</a:t>
            </a:r>
            <a:r>
              <a:rPr lang="en-US" sz="2400" dirty="0"/>
              <a:t> = 0; </a:t>
            </a:r>
          </a:p>
          <a:p>
            <a:pPr algn="l"/>
            <a:r>
              <a:rPr lang="en-US" sz="2400" dirty="0"/>
              <a:t>};</a:t>
            </a:r>
          </a:p>
          <a:p>
            <a:pPr algn="l"/>
            <a:endParaRPr lang="en-US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9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class Alien : public </a:t>
            </a:r>
            <a:r>
              <a:rPr lang="en-US" sz="2400" dirty="0" err="1"/>
              <a:t>Shootable</a:t>
            </a:r>
            <a:r>
              <a:rPr lang="en-US" sz="2400" dirty="0"/>
              <a:t> </a:t>
            </a:r>
          </a:p>
          <a:p>
            <a:pPr algn="l"/>
            <a:r>
              <a:rPr lang="en-US" sz="2400" dirty="0"/>
              <a:t>{ </a:t>
            </a:r>
            <a:endParaRPr lang="en-US" sz="2400" dirty="0" smtClean="0"/>
          </a:p>
          <a:p>
            <a:pPr algn="l"/>
            <a:r>
              <a:rPr lang="en-US" sz="2400" dirty="0" smtClean="0"/>
              <a:t>public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Alien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smtClean="0"/>
              <a:t>  Alien(Point2D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Alien(Box2D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Alien </a:t>
            </a:r>
            <a:r>
              <a:rPr lang="en-US" sz="2400" dirty="0" err="1"/>
              <a:t>const</a:t>
            </a:r>
            <a:r>
              <a:rPr lang="en-US" sz="2400" dirty="0"/>
              <a:t> &amp; Move() override; </a:t>
            </a:r>
            <a:br>
              <a:rPr lang="en-US" sz="2400" dirty="0"/>
            </a:br>
            <a:r>
              <a:rPr lang="en-US" sz="2400" dirty="0" smtClean="0"/>
              <a:t>  Alien </a:t>
            </a:r>
            <a:r>
              <a:rPr lang="en-US" sz="2400" dirty="0"/>
              <a:t>&amp; </a:t>
            </a:r>
            <a:r>
              <a:rPr lang="en-US" sz="2400" dirty="0" err="1"/>
              <a:t>MoveDown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Shot() override;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SufferDamage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 override;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CauseDamage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 </a:t>
            </a:r>
            <a:r>
              <a:rPr lang="en-US" sz="2400" dirty="0" err="1"/>
              <a:t>const</a:t>
            </a:r>
            <a:r>
              <a:rPr lang="en-US" sz="2400" dirty="0"/>
              <a:t> override;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IsAlive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GetXshift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GetYshift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Refract();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PrintInfo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) override; </a:t>
            </a:r>
            <a:endParaRPr lang="en-US" sz="2400" dirty="0" smtClean="0"/>
          </a:p>
          <a:p>
            <a:pPr algn="l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private: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m_yShift</a:t>
            </a:r>
            <a:r>
              <a:rPr lang="en-US" sz="2400" dirty="0"/>
              <a:t> = 5.0f;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m_xShift</a:t>
            </a:r>
            <a:r>
              <a:rPr lang="en-US" sz="2400" dirty="0"/>
              <a:t> = 1.0f; </a:t>
            </a:r>
            <a:br>
              <a:rPr lang="en-US" sz="2400" dirty="0"/>
            </a:br>
            <a:r>
              <a:rPr lang="en-US" sz="2400" dirty="0"/>
              <a:t>};</a:t>
            </a:r>
          </a:p>
          <a:p>
            <a:pPr algn="l"/>
            <a:endParaRPr lang="en-US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Alien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5"/>
          </p:nvPr>
        </p:nvSpPr>
        <p:spPr>
          <a:xfrm>
            <a:off x="6400800" y="1240532"/>
            <a:ext cx="5634789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void </a:t>
            </a:r>
            <a:r>
              <a:rPr lang="en-US" sz="2400" dirty="0" err="1"/>
              <a:t>SpaceWidget</a:t>
            </a:r>
            <a:r>
              <a:rPr lang="en-US" sz="2400" dirty="0"/>
              <a:t>::</a:t>
            </a:r>
            <a:r>
              <a:rPr lang="en-US" sz="2400" dirty="0" err="1"/>
              <a:t>RenderAliens</a:t>
            </a:r>
            <a:r>
              <a:rPr lang="en-US" sz="2400" dirty="0"/>
              <a:t>()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/>
              <a:t>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m_aliens.size</a:t>
            </a:r>
            <a:r>
              <a:rPr lang="en-US" sz="2400" dirty="0"/>
              <a:t>(); ++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</a:p>
          <a:p>
            <a:pPr algn="l"/>
            <a:r>
              <a:rPr lang="en-US" sz="2400" dirty="0"/>
              <a:t>   {</a:t>
            </a:r>
          </a:p>
          <a:p>
            <a:pPr algn="l"/>
            <a:r>
              <a:rPr lang="en-US" sz="2400" dirty="0"/>
              <a:t>      </a:t>
            </a:r>
            <a:r>
              <a:rPr lang="en-US" sz="2400" dirty="0" err="1"/>
              <a:t>m_texturedRect</a:t>
            </a:r>
            <a:r>
              <a:rPr lang="en-US" sz="2400" dirty="0"/>
              <a:t>-&gt;Render(</a:t>
            </a:r>
            <a:r>
              <a:rPr lang="en-US" sz="2400" dirty="0" err="1"/>
              <a:t>m_textureAlien</a:t>
            </a:r>
            <a:r>
              <a:rPr lang="en-US" sz="2400" dirty="0"/>
              <a:t>, </a:t>
            </a:r>
          </a:p>
          <a:p>
            <a:pPr algn="l"/>
            <a:r>
              <a:rPr lang="en-US" sz="2400" dirty="0"/>
              <a:t>                                                     Point2D(</a:t>
            </a:r>
            <a:r>
              <a:rPr lang="en-US" sz="2400" dirty="0" err="1"/>
              <a:t>static_cast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&gt;(</a:t>
            </a:r>
            <a:r>
              <a:rPr lang="en-US" sz="2400" dirty="0" err="1"/>
              <a:t>m_aliens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]-&gt;Move().</a:t>
            </a:r>
            <a:r>
              <a:rPr lang="en-US" sz="2400" dirty="0" err="1"/>
              <a:t>GetCoordinate</a:t>
            </a:r>
            <a:r>
              <a:rPr lang="en-US" sz="2400" dirty="0"/>
              <a:t>().x()),</a:t>
            </a:r>
          </a:p>
          <a:p>
            <a:pPr algn="l"/>
            <a:r>
              <a:rPr lang="en-US" sz="2400" dirty="0"/>
              <a:t>			                            </a:t>
            </a:r>
            <a:r>
              <a:rPr lang="en-US" sz="2400" dirty="0" err="1"/>
              <a:t>static_cast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&gt;(</a:t>
            </a:r>
            <a:r>
              <a:rPr lang="en-US" sz="2400" dirty="0" err="1"/>
              <a:t>m_aliens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]-&gt;Move().</a:t>
            </a:r>
            <a:r>
              <a:rPr lang="en-US" sz="2400" dirty="0" err="1"/>
              <a:t>GetCoordinate</a:t>
            </a:r>
            <a:r>
              <a:rPr lang="en-US" sz="2400" dirty="0"/>
              <a:t>().y())), </a:t>
            </a:r>
          </a:p>
          <a:p>
            <a:pPr algn="l"/>
            <a:r>
              <a:rPr lang="en-US" sz="2400" dirty="0"/>
              <a:t>                                                    </a:t>
            </a:r>
            <a:r>
              <a:rPr lang="en-US" sz="2400" dirty="0" err="1"/>
              <a:t>QSize</a:t>
            </a:r>
            <a:r>
              <a:rPr lang="en-US" sz="2400" dirty="0"/>
              <a:t>(ALIEN_WIDTH, ALIEN_HEIGHT), </a:t>
            </a:r>
          </a:p>
          <a:p>
            <a:pPr algn="l"/>
            <a:r>
              <a:rPr lang="en-US" sz="2400" dirty="0"/>
              <a:t>                                                    </a:t>
            </a:r>
            <a:r>
              <a:rPr lang="en-US" sz="2400" dirty="0" err="1"/>
              <a:t>m_screenSize</a:t>
            </a:r>
            <a:r>
              <a:rPr lang="en-US" sz="2400" dirty="0"/>
              <a:t>); 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9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T&gt; class Singleton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 smtClean="0"/>
              <a:t>public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static </a:t>
            </a:r>
            <a:r>
              <a:rPr lang="en-US" sz="2400" dirty="0"/>
              <a:t>T &amp; Instance() 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smtClean="0"/>
              <a:t>{ </a:t>
            </a:r>
            <a:endParaRPr lang="en-US" sz="2400" dirty="0"/>
          </a:p>
          <a:p>
            <a:pPr algn="l"/>
            <a:r>
              <a:rPr lang="en-US" sz="2400" dirty="0" smtClean="0"/>
              <a:t>     static </a:t>
            </a:r>
            <a:r>
              <a:rPr lang="en-US" sz="2400" dirty="0"/>
              <a:t>T </a:t>
            </a:r>
            <a:r>
              <a:rPr lang="en-US" sz="2400" dirty="0" err="1"/>
              <a:t>inst</a:t>
            </a:r>
            <a:r>
              <a:rPr lang="en-US" sz="2400" dirty="0"/>
              <a:t>; </a:t>
            </a:r>
          </a:p>
          <a:p>
            <a:pPr algn="l"/>
            <a:r>
              <a:rPr lang="en-US" sz="2400" dirty="0" smtClean="0"/>
              <a:t>     return </a:t>
            </a:r>
            <a:r>
              <a:rPr lang="en-US" sz="2400" dirty="0" err="1"/>
              <a:t>inst</a:t>
            </a:r>
            <a:r>
              <a:rPr lang="en-US" sz="2400" dirty="0"/>
              <a:t>; </a:t>
            </a:r>
          </a:p>
          <a:p>
            <a:pPr algn="l"/>
            <a:r>
              <a:rPr lang="en-US" sz="2400" dirty="0" smtClean="0"/>
              <a:t>  } </a:t>
            </a:r>
          </a:p>
          <a:p>
            <a:pPr algn="l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protected: </a:t>
            </a:r>
            <a:br>
              <a:rPr lang="en-US" sz="2400" dirty="0"/>
            </a:br>
            <a:r>
              <a:rPr lang="en-US" sz="2400" dirty="0"/>
              <a:t>  Singleton() = default; ~Singleton() = default; </a:t>
            </a:r>
            <a:br>
              <a:rPr lang="en-US" sz="2400" dirty="0"/>
            </a:br>
            <a:r>
              <a:rPr lang="en-US" sz="2400" dirty="0"/>
              <a:t>  Singleton(Singleton </a:t>
            </a:r>
            <a:r>
              <a:rPr lang="en-US" sz="2400" dirty="0" err="1"/>
              <a:t>const</a:t>
            </a:r>
            <a:r>
              <a:rPr lang="en-US" sz="2400" dirty="0"/>
              <a:t> &amp;) = delete; </a:t>
            </a:r>
            <a:r>
              <a:rPr lang="en-US" sz="2400" dirty="0" smtClean="0"/>
              <a:t> 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Singleton(Singleton </a:t>
            </a:r>
            <a:r>
              <a:rPr lang="en-US" sz="2400" dirty="0"/>
              <a:t>&amp;&amp;) = delete; </a:t>
            </a:r>
            <a:br>
              <a:rPr lang="en-US" sz="2400" dirty="0"/>
            </a:br>
            <a:r>
              <a:rPr lang="en-US" sz="2400" dirty="0"/>
              <a:t>  Singleton &amp; operator = (Singleton </a:t>
            </a:r>
            <a:r>
              <a:rPr lang="en-US" sz="2400" dirty="0" err="1"/>
              <a:t>const</a:t>
            </a:r>
            <a:r>
              <a:rPr lang="en-US" sz="2400" dirty="0"/>
              <a:t> &amp;) = delete; </a:t>
            </a:r>
          </a:p>
          <a:p>
            <a:pPr algn="l"/>
            <a:r>
              <a:rPr lang="en-US" sz="2400" dirty="0" smtClean="0"/>
              <a:t>  Singleton </a:t>
            </a:r>
            <a:r>
              <a:rPr lang="en-US" sz="2400" dirty="0"/>
              <a:t>&amp; operator = (Singleton &amp;&amp;) = delete; </a:t>
            </a:r>
            <a:br>
              <a:rPr lang="en-US" sz="2400" dirty="0"/>
            </a:br>
            <a:r>
              <a:rPr lang="en-US" sz="2400" dirty="0"/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5"/>
          </p:nvPr>
        </p:nvSpPr>
        <p:spPr>
          <a:xfrm>
            <a:off x="6218722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class Factory : public Singleton&lt;Factory&gt;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/>
              <a:t>public: </a:t>
            </a:r>
            <a:br>
              <a:rPr lang="en-US" sz="2400" dirty="0"/>
            </a:br>
            <a:r>
              <a:rPr lang="en-US" sz="2400" dirty="0"/>
              <a:t>   template &lt;</a:t>
            </a:r>
            <a:r>
              <a:rPr lang="en-US" sz="2400" dirty="0" err="1"/>
              <a:t>typename</a:t>
            </a:r>
            <a:r>
              <a:rPr lang="en-US" sz="2400" dirty="0"/>
              <a:t> T, </a:t>
            </a:r>
            <a:r>
              <a:rPr lang="en-US" sz="2400" dirty="0" err="1"/>
              <a:t>typename</a:t>
            </a:r>
            <a:r>
              <a:rPr lang="en-US" sz="2400" dirty="0"/>
              <a:t> ... </a:t>
            </a:r>
            <a:r>
              <a:rPr lang="en-US" sz="2400" dirty="0" err="1"/>
              <a:t>Args</a:t>
            </a:r>
            <a:r>
              <a:rPr lang="en-US" sz="2400" dirty="0"/>
              <a:t>&gt; 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unique_ptr</a:t>
            </a:r>
            <a:r>
              <a:rPr lang="en-US" sz="2400" dirty="0"/>
              <a:t>&lt;T&gt; Create(</a:t>
            </a:r>
            <a:r>
              <a:rPr lang="en-US" sz="2400" dirty="0" err="1"/>
              <a:t>Args</a:t>
            </a:r>
            <a:r>
              <a:rPr lang="en-US" sz="2400" dirty="0"/>
              <a:t> &amp;&amp; ...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</a:p>
          <a:p>
            <a:pPr algn="l"/>
            <a:r>
              <a:rPr lang="en-US" sz="2400" dirty="0"/>
              <a:t>   { </a:t>
            </a:r>
          </a:p>
          <a:p>
            <a:pPr algn="l"/>
            <a:r>
              <a:rPr lang="en-US" sz="2400" dirty="0"/>
              <a:t>      return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unique_ptr</a:t>
            </a:r>
            <a:r>
              <a:rPr lang="en-US" sz="2400" dirty="0"/>
              <a:t>&lt;T&gt;(new </a:t>
            </a:r>
            <a:r>
              <a:rPr lang="en-US" sz="2400" dirty="0" smtClean="0"/>
              <a:t> T(</a:t>
            </a:r>
            <a:r>
              <a:rPr lang="en-US" sz="2400" dirty="0" err="1" smtClean="0"/>
              <a:t>std</a:t>
            </a:r>
            <a:r>
              <a:rPr lang="en-US" sz="2400" dirty="0"/>
              <a:t>::forward&lt;</a:t>
            </a:r>
            <a:r>
              <a:rPr lang="en-US" sz="2400" dirty="0" err="1"/>
              <a:t>Args</a:t>
            </a:r>
            <a:r>
              <a:rPr lang="en-US" sz="2400" dirty="0"/>
              <a:t>&gt;(</a:t>
            </a:r>
            <a:r>
              <a:rPr lang="en-US" sz="2400" dirty="0" err="1"/>
              <a:t>args</a:t>
            </a:r>
            <a:r>
              <a:rPr lang="en-US" sz="2400" dirty="0"/>
              <a:t>)...)); </a:t>
            </a:r>
          </a:p>
          <a:p>
            <a:pPr algn="l"/>
            <a:r>
              <a:rPr lang="en-US" sz="2400" dirty="0"/>
              <a:t>   } </a:t>
            </a:r>
          </a:p>
          <a:p>
            <a:pPr algn="l"/>
            <a:r>
              <a:rPr lang="en-US" sz="2400" dirty="0"/>
              <a:t>private: </a:t>
            </a:r>
          </a:p>
          <a:p>
            <a:pPr algn="l"/>
            <a:r>
              <a:rPr lang="en-US" sz="2400" dirty="0"/>
              <a:t>   friend class Singleton&lt;Factory&gt;; </a:t>
            </a:r>
          </a:p>
          <a:p>
            <a:pPr algn="l"/>
            <a:r>
              <a:rPr lang="en-US" sz="2400" dirty="0"/>
              <a:t>   Factory() = default; </a:t>
            </a:r>
          </a:p>
          <a:p>
            <a:pPr algn="l"/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166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4" y="1240532"/>
            <a:ext cx="8369968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</a:t>
            </a:r>
            <a:r>
              <a:rPr lang="en-US" sz="2400" dirty="0" err="1"/>
              <a:t>EntityType</a:t>
            </a:r>
            <a:r>
              <a:rPr lang="en-US" sz="2400" dirty="0"/>
              <a:t>, template&lt;</a:t>
            </a:r>
            <a:r>
              <a:rPr lang="en-US" sz="2400" dirty="0" err="1"/>
              <a:t>typename</a:t>
            </a:r>
            <a:r>
              <a:rPr lang="en-US" sz="2400" dirty="0"/>
              <a:t>, </a:t>
            </a:r>
            <a:r>
              <a:rPr lang="en-US" sz="2400" dirty="0" err="1"/>
              <a:t>typename</a:t>
            </a:r>
            <a:r>
              <a:rPr lang="en-US" sz="2400" dirty="0"/>
              <a:t>&gt; class C&gt; </a:t>
            </a:r>
          </a:p>
          <a:p>
            <a:pPr algn="l"/>
            <a:r>
              <a:rPr lang="en-US" sz="2400" dirty="0"/>
              <a:t>void Log(C &lt;</a:t>
            </a:r>
            <a:r>
              <a:rPr lang="en-US" sz="2400" dirty="0" err="1"/>
              <a:t>EntityType</a:t>
            </a:r>
            <a:r>
              <a:rPr lang="en-US" sz="2400" dirty="0"/>
              <a:t>, </a:t>
            </a:r>
            <a:r>
              <a:rPr lang="en-US" sz="2400" dirty="0" err="1"/>
              <a:t>std</a:t>
            </a:r>
            <a:r>
              <a:rPr lang="en-US" sz="2400" dirty="0"/>
              <a:t>::allocator&lt;</a:t>
            </a:r>
            <a:r>
              <a:rPr lang="en-US" sz="2400" dirty="0" err="1"/>
              <a:t>EntityType</a:t>
            </a:r>
            <a:r>
              <a:rPr lang="en-US" sz="2400" dirty="0"/>
              <a:t>&gt;&gt;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objs</a:t>
            </a:r>
            <a:r>
              <a:rPr lang="en-US" sz="2400" dirty="0"/>
              <a:t>, </a:t>
            </a:r>
            <a:r>
              <a:rPr lang="en-US" sz="2400" dirty="0" err="1"/>
              <a:t>ActionType</a:t>
            </a:r>
            <a:r>
              <a:rPr lang="en-US" sz="2400" dirty="0"/>
              <a:t> </a:t>
            </a:r>
            <a:r>
              <a:rPr lang="en-US" sz="2400" dirty="0" err="1"/>
              <a:t>actionType</a:t>
            </a:r>
            <a:r>
              <a:rPr lang="en-US" sz="2400" dirty="0"/>
              <a:t>)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m_file.open</a:t>
            </a:r>
            <a:r>
              <a:rPr lang="en-US" sz="2400" dirty="0"/>
              <a:t>("Log.txt", </a:t>
            </a:r>
            <a:r>
              <a:rPr lang="en-US" sz="2400" dirty="0" err="1"/>
              <a:t>ios</a:t>
            </a:r>
            <a:r>
              <a:rPr lang="en-US" sz="2400" dirty="0"/>
              <a:t>::app); </a:t>
            </a:r>
          </a:p>
          <a:p>
            <a:pPr algn="l"/>
            <a:r>
              <a:rPr lang="en-US" sz="2400" dirty="0"/>
              <a:t>   if (</a:t>
            </a:r>
            <a:r>
              <a:rPr lang="en-US" sz="2400" dirty="0" err="1"/>
              <a:t>m_file.is_open</a:t>
            </a:r>
            <a:r>
              <a:rPr lang="en-US" sz="2400" dirty="0"/>
              <a:t>())</a:t>
            </a:r>
          </a:p>
          <a:p>
            <a:pPr algn="l"/>
            <a:r>
              <a:rPr lang="en-US" sz="2400" dirty="0"/>
              <a:t>   { </a:t>
            </a:r>
          </a:p>
          <a:p>
            <a:pPr algn="l"/>
            <a:r>
              <a:rPr lang="en-US" sz="2400" dirty="0"/>
              <a:t>      for (auto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 : </a:t>
            </a:r>
            <a:r>
              <a:rPr lang="en-US" sz="2400" dirty="0" err="1"/>
              <a:t>objs</a:t>
            </a:r>
            <a:r>
              <a:rPr lang="en-US" sz="2400" dirty="0"/>
              <a:t>) </a:t>
            </a:r>
          </a:p>
          <a:p>
            <a:pPr algn="l"/>
            <a:r>
              <a:rPr lang="en-US" sz="2400" dirty="0"/>
              <a:t>        Log(</a:t>
            </a:r>
            <a:r>
              <a:rPr lang="en-US" sz="2400" dirty="0" err="1"/>
              <a:t>obj</a:t>
            </a:r>
            <a:r>
              <a:rPr lang="en-US" sz="2400" dirty="0"/>
              <a:t>, </a:t>
            </a:r>
            <a:r>
              <a:rPr lang="en-US" sz="2400" dirty="0" err="1"/>
              <a:t>actionType</a:t>
            </a:r>
            <a:r>
              <a:rPr lang="en-US" sz="2400" dirty="0"/>
              <a:t>); </a:t>
            </a:r>
          </a:p>
          <a:p>
            <a:pPr algn="l"/>
            <a:r>
              <a:rPr lang="en-US" sz="2400" dirty="0"/>
              <a:t>      </a:t>
            </a:r>
            <a:r>
              <a:rPr lang="en-US" sz="2400" dirty="0" err="1"/>
              <a:t>m_file.close</a:t>
            </a:r>
            <a:r>
              <a:rPr lang="en-US" sz="2400" dirty="0"/>
              <a:t>();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 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template &lt;</a:t>
            </a:r>
            <a:r>
              <a:rPr lang="en-US" sz="2400" dirty="0" err="1"/>
              <a:t>typename</a:t>
            </a:r>
            <a:r>
              <a:rPr lang="en-US" sz="2400" dirty="0"/>
              <a:t> T, template &lt;</a:t>
            </a:r>
            <a:r>
              <a:rPr lang="en-US" sz="2400" dirty="0" err="1"/>
              <a:t>typename</a:t>
            </a:r>
            <a:r>
              <a:rPr lang="en-US" sz="2400" dirty="0"/>
              <a:t>, </a:t>
            </a:r>
            <a:r>
              <a:rPr lang="en-US" sz="2400" dirty="0" err="1"/>
              <a:t>typename</a:t>
            </a:r>
            <a:r>
              <a:rPr lang="en-US" sz="2400" dirty="0"/>
              <a:t>&gt; class C&gt; </a:t>
            </a:r>
          </a:p>
          <a:p>
            <a:pPr algn="l"/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operator &lt;&lt; 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, C&lt;T, </a:t>
            </a:r>
            <a:r>
              <a:rPr lang="en-US" sz="2400" dirty="0" err="1"/>
              <a:t>std</a:t>
            </a:r>
            <a:r>
              <a:rPr lang="en-US" sz="2400" dirty="0"/>
              <a:t>::allocator&lt;T&gt; &gt;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objs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 for (auto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 : </a:t>
            </a:r>
            <a:r>
              <a:rPr lang="en-US" sz="2400" dirty="0" err="1"/>
              <a:t>objs</a:t>
            </a:r>
            <a:r>
              <a:rPr lang="en-US" sz="2400" dirty="0"/>
              <a:t>) </a:t>
            </a:r>
            <a:r>
              <a:rPr lang="en-US" sz="2400" dirty="0" err="1"/>
              <a:t>os</a:t>
            </a:r>
            <a:r>
              <a:rPr lang="en-US" sz="2400" dirty="0"/>
              <a:t> &lt;&lt; </a:t>
            </a:r>
            <a:r>
              <a:rPr lang="en-US" sz="2400" dirty="0" err="1"/>
              <a:t>obj</a:t>
            </a:r>
            <a:r>
              <a:rPr lang="en-US" sz="2400" dirty="0"/>
              <a:t> &lt;&lt; ' '; return </a:t>
            </a:r>
            <a:r>
              <a:rPr lang="en-US" sz="2400" dirty="0" err="1"/>
              <a:t>os</a:t>
            </a:r>
            <a:r>
              <a:rPr lang="en-US" sz="2400" dirty="0"/>
              <a:t>; 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1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3894450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QMainWindow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QPushButton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QIcon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QLabel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QPixmap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QLineEdit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QWidget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QGridLayout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QSlider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QFont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QApplication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 smtClean="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QRadioButton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 smtClean="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QSound</a:t>
            </a:r>
            <a:r>
              <a:rPr lang="en-US" sz="2400" dirty="0" smtClean="0"/>
              <a:t>&gt;</a:t>
            </a:r>
            <a:endParaRPr lang="en-US" sz="2400" dirty="0"/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QTimer</a:t>
            </a:r>
            <a:r>
              <a:rPr lang="en-US" sz="2400" dirty="0"/>
              <a:t>&gt;</a:t>
            </a:r>
          </a:p>
          <a:p>
            <a:pPr algn="l"/>
            <a:r>
              <a:rPr lang="en-US" sz="2400" dirty="0"/>
              <a:t>#include &lt;</a:t>
            </a:r>
            <a:r>
              <a:rPr lang="en-US" sz="2400" dirty="0" err="1"/>
              <a:t>QOpenGLWidget</a:t>
            </a:r>
            <a:r>
              <a:rPr lang="en-US" sz="2400" dirty="0"/>
              <a:t>&gt;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5"/>
          </p:nvPr>
        </p:nvSpPr>
        <p:spPr>
          <a:xfrm>
            <a:off x="4787995" y="1337356"/>
            <a:ext cx="6419936" cy="2503124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QSound</a:t>
            </a:r>
            <a:r>
              <a:rPr lang="en-US" sz="2400" dirty="0"/>
              <a:t> * </a:t>
            </a:r>
            <a:r>
              <a:rPr lang="en-US" sz="2400" dirty="0" err="1"/>
              <a:t>m_mainTheme</a:t>
            </a:r>
            <a:r>
              <a:rPr lang="en-US" sz="2400" dirty="0"/>
              <a:t> = </a:t>
            </a:r>
            <a:r>
              <a:rPr lang="en-US" sz="2400" dirty="0" smtClean="0"/>
              <a:t>new</a:t>
            </a:r>
          </a:p>
          <a:p>
            <a:pPr algn="l"/>
            <a:r>
              <a:rPr lang="en-US" sz="2400" dirty="0" err="1" smtClean="0"/>
              <a:t>QSound</a:t>
            </a:r>
            <a:r>
              <a:rPr lang="en-US" sz="2400" dirty="0"/>
              <a:t>("data/Main-theme.wav</a:t>
            </a:r>
            <a:r>
              <a:rPr lang="en-US" sz="2400" dirty="0" smtClean="0"/>
              <a:t>");</a:t>
            </a:r>
          </a:p>
          <a:p>
            <a:pPr algn="l"/>
            <a:r>
              <a:rPr lang="en-US" sz="2400" dirty="0" smtClean="0"/>
              <a:t>…</a:t>
            </a:r>
            <a:endParaRPr lang="en-US" sz="2400" dirty="0"/>
          </a:p>
          <a:p>
            <a:pPr algn="l"/>
            <a:r>
              <a:rPr lang="en-US" sz="2400" dirty="0" err="1" smtClean="0"/>
              <a:t>m_mainTheme</a:t>
            </a:r>
            <a:r>
              <a:rPr lang="en-US" sz="2400" dirty="0" smtClean="0"/>
              <a:t>-</a:t>
            </a:r>
            <a:r>
              <a:rPr lang="en-US" sz="2400" dirty="0"/>
              <a:t>&gt;play</a:t>
            </a:r>
            <a:r>
              <a:rPr lang="en-US" sz="2400" dirty="0" smtClean="0"/>
              <a:t>();</a:t>
            </a:r>
          </a:p>
          <a:p>
            <a:pPr algn="l"/>
            <a:r>
              <a:rPr lang="en-US" sz="2400" dirty="0" err="1" smtClean="0"/>
              <a:t>m_mainTheme</a:t>
            </a:r>
            <a:r>
              <a:rPr lang="en-US" sz="2400" dirty="0" smtClean="0"/>
              <a:t>-</a:t>
            </a:r>
            <a:r>
              <a:rPr lang="en-US" sz="2400" dirty="0"/>
              <a:t>&gt;</a:t>
            </a:r>
            <a:r>
              <a:rPr lang="en-US" sz="2400" dirty="0" err="1"/>
              <a:t>setLoops</a:t>
            </a:r>
            <a:r>
              <a:rPr lang="en-US" sz="2400" dirty="0"/>
              <a:t>(</a:t>
            </a:r>
            <a:r>
              <a:rPr lang="en-US" sz="2400" dirty="0" err="1"/>
              <a:t>QSound</a:t>
            </a:r>
            <a:r>
              <a:rPr lang="en-US" sz="2400" dirty="0"/>
              <a:t>::Infinite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4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11052896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 smtClean="0"/>
              <a:t>  </a:t>
            </a:r>
            <a:r>
              <a:rPr lang="ru-RU" sz="2400" dirty="0" smtClean="0"/>
              <a:t>// </a:t>
            </a:r>
            <a:r>
              <a:rPr lang="ru-RU" sz="2400" dirty="0"/>
              <a:t>Настройки пушки</a:t>
            </a:r>
          </a:p>
          <a:p>
            <a:pPr algn="l"/>
            <a:r>
              <a:rPr lang="ru-RU" sz="2400" dirty="0"/>
              <a:t>  </a:t>
            </a:r>
            <a:r>
              <a:rPr lang="en-US" sz="2400" dirty="0" err="1"/>
              <a:t>m_centralWidgetGun</a:t>
            </a:r>
            <a:r>
              <a:rPr lang="en-US" sz="2400" dirty="0"/>
              <a:t> = new </a:t>
            </a:r>
            <a:r>
              <a:rPr lang="en-US" sz="2400" dirty="0" err="1"/>
              <a:t>QWidget</a:t>
            </a:r>
            <a:r>
              <a:rPr lang="en-US" sz="2400" dirty="0"/>
              <a:t>(</a:t>
            </a:r>
            <a:r>
              <a:rPr lang="en-US" sz="2400" dirty="0" err="1"/>
              <a:t>m_centralWidget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m_centralWidgetGun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background-color:black</a:t>
            </a:r>
            <a:r>
              <a:rPr lang="en-US" sz="2400" dirty="0"/>
              <a:t>;");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m_layoutGun</a:t>
            </a:r>
            <a:r>
              <a:rPr lang="en-US" sz="2400" dirty="0"/>
              <a:t> = new </a:t>
            </a:r>
            <a:r>
              <a:rPr lang="en-US" sz="2400" dirty="0" err="1"/>
              <a:t>QGridLayout</a:t>
            </a:r>
            <a:r>
              <a:rPr lang="en-US" sz="2400" dirty="0"/>
              <a:t>(</a:t>
            </a:r>
            <a:r>
              <a:rPr lang="en-US" sz="2400" dirty="0" err="1"/>
              <a:t>m_centralWidgetGun</a:t>
            </a:r>
            <a:r>
              <a:rPr lang="en-US" sz="2400" dirty="0" smtClean="0"/>
              <a:t>);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("</a:t>
            </a:r>
            <a:r>
              <a:rPr lang="ru-RU" sz="2400" dirty="0"/>
              <a:t>Настройки пушки",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Red; }");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-&gt;</a:t>
            </a:r>
            <a:r>
              <a:rPr lang="en-US" sz="2400" dirty="0" err="1"/>
              <a:t>setAlignment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</a:t>
            </a:r>
            <a:r>
              <a:rPr lang="en-US" sz="2400" dirty="0" err="1"/>
              <a:t>AlignCenter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m_labelGunHP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("HP:",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m_labelGunHP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White; }");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m_sliderGunHP</a:t>
            </a:r>
            <a:r>
              <a:rPr lang="en-US" sz="2400" dirty="0"/>
              <a:t> = new </a:t>
            </a:r>
            <a:r>
              <a:rPr lang="en-US" sz="2400" dirty="0" err="1"/>
              <a:t>QSlider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::Horizontal,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m_sliderGunHP</a:t>
            </a:r>
            <a:r>
              <a:rPr lang="en-US" sz="2400" dirty="0"/>
              <a:t>-&gt;</a:t>
            </a:r>
            <a:r>
              <a:rPr lang="en-US" sz="2400" dirty="0" err="1"/>
              <a:t>setRange</a:t>
            </a:r>
            <a:r>
              <a:rPr lang="en-US" sz="2400" dirty="0"/>
              <a:t>(GUN_HP_MIN, GUN_HP_MAX);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to_string</a:t>
            </a:r>
            <a:r>
              <a:rPr lang="en-US" sz="2400" dirty="0"/>
              <a:t>(</a:t>
            </a:r>
            <a:r>
              <a:rPr lang="en-US" sz="2400" dirty="0" err="1"/>
              <a:t>m_sliderGunHP</a:t>
            </a:r>
            <a:r>
              <a:rPr lang="en-US" sz="2400" dirty="0"/>
              <a:t>-&gt;value()).</a:t>
            </a:r>
            <a:r>
              <a:rPr lang="en-US" sz="2400" dirty="0" err="1"/>
              <a:t>c_str</a:t>
            </a:r>
            <a:r>
              <a:rPr lang="en-US" sz="2400" dirty="0"/>
              <a:t>(),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-&gt;</a:t>
            </a:r>
            <a:r>
              <a:rPr lang="en-US" sz="2400" dirty="0" err="1"/>
              <a:t>setAlignment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</a:t>
            </a:r>
            <a:r>
              <a:rPr lang="en-US" sz="2400" dirty="0" err="1"/>
              <a:t>AlignRight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White; }");</a:t>
            </a:r>
          </a:p>
          <a:p>
            <a:pPr algn="l"/>
            <a:r>
              <a:rPr lang="en-US" sz="2400" dirty="0"/>
              <a:t>  connect(</a:t>
            </a:r>
            <a:r>
              <a:rPr lang="en-US" sz="2400" dirty="0" err="1"/>
              <a:t>m_sliderGunHP</a:t>
            </a:r>
            <a:r>
              <a:rPr lang="en-US" sz="2400" dirty="0"/>
              <a:t>, SIGNAL(</a:t>
            </a:r>
            <a:r>
              <a:rPr lang="en-US" sz="2400" dirty="0" err="1"/>
              <a:t>valueChanged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)), </a:t>
            </a:r>
            <a:r>
              <a:rPr lang="en-US" sz="2400" dirty="0" err="1"/>
              <a:t>m_labelValueGunHP</a:t>
            </a:r>
            <a:r>
              <a:rPr lang="en-US" sz="2400" dirty="0"/>
              <a:t>, SLOT(</a:t>
            </a:r>
            <a:r>
              <a:rPr lang="en-US" sz="2400" dirty="0" err="1"/>
              <a:t>setNum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)));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11052896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 smtClean="0"/>
              <a:t>  </a:t>
            </a:r>
            <a:r>
              <a:rPr lang="ru-RU" sz="2400" dirty="0" smtClean="0"/>
              <a:t>// </a:t>
            </a:r>
            <a:r>
              <a:rPr lang="ru-RU" sz="2400" dirty="0"/>
              <a:t>Настройки пушки</a:t>
            </a:r>
          </a:p>
          <a:p>
            <a:pPr algn="l"/>
            <a:r>
              <a:rPr lang="ru-RU" sz="2400" dirty="0"/>
              <a:t>  </a:t>
            </a:r>
            <a:r>
              <a:rPr lang="en-US" sz="2400" dirty="0" err="1"/>
              <a:t>m_centralWidgetGun</a:t>
            </a:r>
            <a:r>
              <a:rPr lang="en-US" sz="2400" dirty="0"/>
              <a:t> = new </a:t>
            </a:r>
            <a:r>
              <a:rPr lang="en-US" sz="2400" dirty="0" err="1"/>
              <a:t>QWidget</a:t>
            </a:r>
            <a:r>
              <a:rPr lang="en-US" sz="2400" dirty="0"/>
              <a:t>(</a:t>
            </a:r>
            <a:r>
              <a:rPr lang="en-US" sz="2400" dirty="0" err="1"/>
              <a:t>m_centralWidget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m_centralWidgetGun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background-color:black</a:t>
            </a:r>
            <a:r>
              <a:rPr lang="en-US" sz="2400" dirty="0"/>
              <a:t>;");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m_layoutGun</a:t>
            </a:r>
            <a:r>
              <a:rPr lang="en-US" sz="2400" dirty="0"/>
              <a:t> = new </a:t>
            </a:r>
            <a:r>
              <a:rPr lang="en-US" sz="2400" dirty="0" err="1"/>
              <a:t>QGridLayout</a:t>
            </a:r>
            <a:r>
              <a:rPr lang="en-US" sz="2400" dirty="0"/>
              <a:t>(</a:t>
            </a:r>
            <a:r>
              <a:rPr lang="en-US" sz="2400" dirty="0" err="1"/>
              <a:t>m_centralWidgetGun</a:t>
            </a:r>
            <a:r>
              <a:rPr lang="en-US" sz="2400" dirty="0" smtClean="0"/>
              <a:t>);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("</a:t>
            </a:r>
            <a:r>
              <a:rPr lang="ru-RU" sz="2400" dirty="0"/>
              <a:t>Настройки пушки",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Red; }");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</a:t>
            </a:r>
            <a:r>
              <a:rPr lang="en-US" sz="2400" dirty="0"/>
              <a:t>-&gt;</a:t>
            </a:r>
            <a:r>
              <a:rPr lang="en-US" sz="2400" dirty="0" err="1"/>
              <a:t>setAlignment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</a:t>
            </a:r>
            <a:r>
              <a:rPr lang="en-US" sz="2400" dirty="0" err="1"/>
              <a:t>AlignCenter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m_labelGunHP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("HP:",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m_labelGunHP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White; }");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m_sliderGunHP</a:t>
            </a:r>
            <a:r>
              <a:rPr lang="en-US" sz="2400" dirty="0"/>
              <a:t> = new </a:t>
            </a:r>
            <a:r>
              <a:rPr lang="en-US" sz="2400" dirty="0" err="1"/>
              <a:t>QSlider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::Horizontal,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m_sliderGunHP</a:t>
            </a:r>
            <a:r>
              <a:rPr lang="en-US" sz="2400" dirty="0"/>
              <a:t>-&gt;</a:t>
            </a:r>
            <a:r>
              <a:rPr lang="en-US" sz="2400" dirty="0" err="1"/>
              <a:t>setRange</a:t>
            </a:r>
            <a:r>
              <a:rPr lang="en-US" sz="2400" dirty="0"/>
              <a:t>(GUN_HP_MIN, GUN_HP_MAX);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 = new </a:t>
            </a:r>
            <a:r>
              <a:rPr lang="en-US" sz="2400" dirty="0" err="1"/>
              <a:t>QLabel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to_string</a:t>
            </a:r>
            <a:r>
              <a:rPr lang="en-US" sz="2400" dirty="0"/>
              <a:t>(</a:t>
            </a:r>
            <a:r>
              <a:rPr lang="en-US" sz="2400" dirty="0" err="1"/>
              <a:t>m_sliderGunHP</a:t>
            </a:r>
            <a:r>
              <a:rPr lang="en-US" sz="2400" dirty="0"/>
              <a:t>-&gt;value()).</a:t>
            </a:r>
            <a:r>
              <a:rPr lang="en-US" sz="2400" dirty="0" err="1"/>
              <a:t>c_str</a:t>
            </a:r>
            <a:r>
              <a:rPr lang="en-US" sz="2400" dirty="0"/>
              <a:t>(), </a:t>
            </a:r>
            <a:r>
              <a:rPr lang="en-US" sz="2400" dirty="0" err="1"/>
              <a:t>m_centralWidgetGun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-&gt;</a:t>
            </a:r>
            <a:r>
              <a:rPr lang="en-US" sz="2400" dirty="0" err="1"/>
              <a:t>setAlignment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::</a:t>
            </a:r>
            <a:r>
              <a:rPr lang="en-US" sz="2400" dirty="0" err="1"/>
              <a:t>AlignRight</a:t>
            </a:r>
            <a:r>
              <a:rPr lang="en-US" sz="2400" dirty="0"/>
              <a:t>);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m_labelValueGunHP</a:t>
            </a:r>
            <a:r>
              <a:rPr lang="en-US" sz="2400" dirty="0"/>
              <a:t>-&gt;</a:t>
            </a:r>
            <a:r>
              <a:rPr lang="en-US" sz="2400" dirty="0" err="1"/>
              <a:t>setStyleSheet</a:t>
            </a:r>
            <a:r>
              <a:rPr lang="en-US" sz="2400" dirty="0"/>
              <a:t>("</a:t>
            </a:r>
            <a:r>
              <a:rPr lang="en-US" sz="2400" dirty="0" err="1"/>
              <a:t>QLabel</a:t>
            </a:r>
            <a:r>
              <a:rPr lang="en-US" sz="2400" dirty="0"/>
              <a:t> {color : White; }");</a:t>
            </a:r>
          </a:p>
          <a:p>
            <a:pPr algn="l"/>
            <a:r>
              <a:rPr lang="en-US" sz="2400" dirty="0"/>
              <a:t>  connect(</a:t>
            </a:r>
            <a:r>
              <a:rPr lang="en-US" sz="2400" dirty="0" err="1"/>
              <a:t>m_sliderGunHP</a:t>
            </a:r>
            <a:r>
              <a:rPr lang="en-US" sz="2400" dirty="0"/>
              <a:t>, SIGNAL(</a:t>
            </a:r>
            <a:r>
              <a:rPr lang="en-US" sz="2400" dirty="0" err="1"/>
              <a:t>valueChanged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)), </a:t>
            </a:r>
            <a:r>
              <a:rPr lang="en-US" sz="2400" dirty="0" err="1"/>
              <a:t>m_labelValueGunHP</a:t>
            </a:r>
            <a:r>
              <a:rPr lang="en-US" sz="2400" dirty="0"/>
              <a:t>, SLOT(</a:t>
            </a:r>
            <a:r>
              <a:rPr lang="en-US" sz="2400" dirty="0" err="1"/>
              <a:t>setNum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)));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Widget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4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037529"/>
            <a:ext cx="11793124" cy="567095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62500" lnSpcReduction="20000"/>
          </a:bodyPr>
          <a:lstStyle/>
          <a:p>
            <a:pPr algn="l"/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m_starsNumber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 smtClean="0"/>
              <a:t>++)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m_stars.push_back</a:t>
            </a:r>
            <a:r>
              <a:rPr lang="en-US" sz="2400" dirty="0" smtClean="0"/>
              <a:t>(Star());</a:t>
            </a:r>
            <a:endParaRPr lang="en-US" sz="2400" dirty="0"/>
          </a:p>
          <a:p>
            <a:pPr algn="l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j = 0; j &lt; NUMBER_OF_LINES;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 smtClean="0"/>
              <a:t>{</a:t>
            </a:r>
            <a:endParaRPr lang="en-US" sz="2400" dirty="0"/>
          </a:p>
          <a:p>
            <a:pPr algn="l"/>
            <a:r>
              <a:rPr lang="en-US" sz="2400" dirty="0"/>
              <a:t>  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NUMBER_OF_ALIENS_IN_LINE;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smtClean="0"/>
              <a:t>   </a:t>
            </a:r>
            <a:r>
              <a:rPr lang="en-US" sz="2400" dirty="0" err="1"/>
              <a:t>m_aliens.push_back</a:t>
            </a:r>
            <a:r>
              <a:rPr lang="en-US" sz="2400" dirty="0"/>
              <a:t>(Factory::Instance().Create&lt;Alien&gt;(Point2D(</a:t>
            </a:r>
            <a:r>
              <a:rPr lang="en-US" sz="2400" dirty="0" err="1"/>
              <a:t>i</a:t>
            </a:r>
            <a:r>
              <a:rPr lang="en-US" sz="2400" dirty="0"/>
              <a:t> * 100.0f + 50.0f, j * 100.0f + 400.0f</a:t>
            </a:r>
            <a:r>
              <a:rPr lang="en-US" sz="2400" dirty="0" smtClean="0"/>
              <a:t>)));</a:t>
            </a:r>
            <a:endParaRPr lang="en-US" sz="2400" dirty="0"/>
          </a:p>
          <a:p>
            <a:pPr algn="l"/>
            <a:r>
              <a:rPr lang="en-US" sz="2400" dirty="0" smtClean="0"/>
              <a:t>}</a:t>
            </a:r>
            <a:endParaRPr lang="en-US" sz="2400" dirty="0"/>
          </a:p>
          <a:p>
            <a:pPr algn="l"/>
            <a:r>
              <a:rPr lang="en-US" sz="2400" dirty="0" err="1" smtClean="0"/>
              <a:t>m_gun</a:t>
            </a:r>
            <a:r>
              <a:rPr lang="en-US" sz="2400" dirty="0" smtClean="0"/>
              <a:t> </a:t>
            </a:r>
            <a:r>
              <a:rPr lang="en-US" sz="2400" dirty="0"/>
              <a:t>= Factory::Instance().Create&lt;Gun&gt;(Point2D(</a:t>
            </a:r>
            <a:r>
              <a:rPr lang="en-US" sz="2400" dirty="0" err="1"/>
              <a:t>m_screenSize.rwidth</a:t>
            </a:r>
            <a:r>
              <a:rPr lang="en-US" sz="2400" dirty="0"/>
              <a:t>() / 2, GUN_HEIGHT / 2</a:t>
            </a:r>
            <a:r>
              <a:rPr lang="en-US" sz="2400" dirty="0" smtClean="0"/>
              <a:t>));</a:t>
            </a:r>
            <a:endParaRPr lang="en-US" sz="2400" dirty="0"/>
          </a:p>
          <a:p>
            <a:pPr algn="l"/>
            <a:r>
              <a:rPr lang="en-US" sz="2400" dirty="0" smtClean="0"/>
              <a:t>Point2D </a:t>
            </a:r>
            <a:r>
              <a:rPr lang="en-US" sz="2400" dirty="0" err="1"/>
              <a:t>m_start</a:t>
            </a:r>
            <a:r>
              <a:rPr lang="en-US" sz="2400" dirty="0"/>
              <a:t> ;</a:t>
            </a:r>
          </a:p>
          <a:p>
            <a:pPr algn="l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k = 1; k &lt;= NUMBER_OF_GROUPS; k++)</a:t>
            </a:r>
          </a:p>
          <a:p>
            <a:pPr algn="l"/>
            <a:r>
              <a:rPr lang="en-US" sz="2400" dirty="0" smtClean="0"/>
              <a:t>{</a:t>
            </a:r>
            <a:endParaRPr lang="en-US" sz="2400" dirty="0"/>
          </a:p>
          <a:p>
            <a:pPr algn="l"/>
            <a:r>
              <a:rPr lang="en-US" sz="2400" dirty="0"/>
              <a:t>  </a:t>
            </a:r>
            <a:r>
              <a:rPr lang="en-US" sz="2400" dirty="0" err="1" smtClean="0"/>
              <a:t>m_start</a:t>
            </a:r>
            <a:r>
              <a:rPr lang="en-US" sz="2400" dirty="0" smtClean="0"/>
              <a:t> </a:t>
            </a:r>
            <a:r>
              <a:rPr lang="en-US" sz="2400" dirty="0"/>
              <a:t>= {k * </a:t>
            </a:r>
            <a:r>
              <a:rPr lang="en-US" sz="2400" dirty="0" err="1"/>
              <a:t>m_screenSize.rwidth</a:t>
            </a:r>
            <a:r>
              <a:rPr lang="en-US" sz="2400" dirty="0"/>
              <a:t>() / 4 - OBSTACLE_WIDTH * 4, 200 - OBSTACLE_HEIGHT * 2};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j = 0; j &lt; 4;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   </a:t>
            </a: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8;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algn="l"/>
            <a:r>
              <a:rPr lang="en-US" sz="2400" dirty="0" smtClean="0"/>
              <a:t>       </a:t>
            </a:r>
            <a:r>
              <a:rPr lang="en-US" sz="2400" dirty="0" err="1" smtClean="0"/>
              <a:t>m_obstacles.push_back</a:t>
            </a:r>
            <a:r>
              <a:rPr lang="en-US" sz="2400" dirty="0" smtClean="0"/>
              <a:t>(Factory</a:t>
            </a:r>
            <a:r>
              <a:rPr lang="en-US" sz="2400" dirty="0"/>
              <a:t>::Instance().Create&lt;Obstacle&gt;(Point2D(</a:t>
            </a:r>
            <a:r>
              <a:rPr lang="en-US" sz="2400" dirty="0" err="1"/>
              <a:t>m_start.x</a:t>
            </a:r>
            <a:r>
              <a:rPr lang="en-US" sz="2400" dirty="0"/>
              <a:t>() +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* OBSTACLE_WIDTH, </a:t>
            </a:r>
            <a:r>
              <a:rPr lang="en-US" sz="2400" dirty="0" err="1"/>
              <a:t>m_start.y</a:t>
            </a:r>
            <a:r>
              <a:rPr lang="en-US" sz="2400" dirty="0"/>
              <a:t>() + j *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                              OBSTACLE_HEIGHT</a:t>
            </a:r>
            <a:r>
              <a:rPr lang="en-US" sz="2400" dirty="0"/>
              <a:t>)));</a:t>
            </a:r>
          </a:p>
          <a:p>
            <a:pPr algn="l"/>
            <a:r>
              <a:rPr lang="en-US" sz="2400" dirty="0" smtClean="0"/>
              <a:t>   } </a:t>
            </a:r>
          </a:p>
          <a:p>
            <a:pPr algn="l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Widget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3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037529"/>
            <a:ext cx="11174816" cy="567095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void </a:t>
            </a:r>
            <a:r>
              <a:rPr lang="en-US" sz="2400" dirty="0" err="1"/>
              <a:t>GLWidget</a:t>
            </a:r>
            <a:r>
              <a:rPr lang="en-US" sz="2400" dirty="0"/>
              <a:t>::</a:t>
            </a:r>
            <a:r>
              <a:rPr lang="en-US" sz="2400" dirty="0" err="1"/>
              <a:t>RenderAliens</a:t>
            </a:r>
            <a:r>
              <a:rPr lang="en-US" sz="2400" dirty="0"/>
              <a:t>()</a:t>
            </a:r>
          </a:p>
          <a:p>
            <a:pPr algn="l"/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m_aliens.size</a:t>
            </a:r>
            <a:r>
              <a:rPr lang="en-US" sz="2400" dirty="0"/>
              <a:t>();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  {</a:t>
            </a:r>
          </a:p>
          <a:p>
            <a:pPr algn="l"/>
            <a:r>
              <a:rPr lang="en-US" sz="2400" dirty="0"/>
              <a:t>    if ((</a:t>
            </a:r>
            <a:r>
              <a:rPr lang="en-US" sz="2400" dirty="0" err="1"/>
              <a:t>m_aliens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]-&gt;</a:t>
            </a:r>
            <a:r>
              <a:rPr lang="en-US" sz="2400" dirty="0" err="1"/>
              <a:t>GetCoordinate</a:t>
            </a:r>
            <a:r>
              <a:rPr lang="en-US" sz="2400" dirty="0"/>
              <a:t>().x() + ALIEN_WIDTH / 2 &gt; </a:t>
            </a:r>
            <a:r>
              <a:rPr lang="en-US" sz="2400" dirty="0" err="1"/>
              <a:t>m_screenSize.rwidth</a:t>
            </a:r>
            <a:r>
              <a:rPr lang="en-US" sz="2400" dirty="0"/>
              <a:t>() </a:t>
            </a:r>
            <a:endParaRPr lang="en-US" sz="2400" dirty="0" smtClean="0"/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|| </a:t>
            </a:r>
            <a:r>
              <a:rPr lang="en-US" sz="2400" dirty="0" err="1"/>
              <a:t>m_aliens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]-&gt;</a:t>
            </a:r>
            <a:r>
              <a:rPr lang="en-US" sz="2400" dirty="0" err="1"/>
              <a:t>GetCoordinate</a:t>
            </a:r>
            <a:r>
              <a:rPr lang="en-US" sz="2400" dirty="0"/>
              <a:t>().x() - ALIEN_WIDTH / 2 &lt; 0) &amp;&amp; </a:t>
            </a:r>
            <a:r>
              <a:rPr lang="en-US" sz="2400" dirty="0" err="1"/>
              <a:t>m_aliens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]-&gt;</a:t>
            </a:r>
            <a:r>
              <a:rPr lang="en-US" sz="2400" dirty="0" err="1"/>
              <a:t>IsAlive</a:t>
            </a:r>
            <a:r>
              <a:rPr lang="en-US" sz="2400" dirty="0"/>
              <a:t>())</a:t>
            </a:r>
          </a:p>
          <a:p>
            <a:pPr algn="l"/>
            <a:r>
              <a:rPr lang="en-US" sz="2400" dirty="0"/>
              <a:t>    {</a:t>
            </a:r>
          </a:p>
          <a:p>
            <a:pPr algn="l"/>
            <a:r>
              <a:rPr lang="en-US" sz="2400" dirty="0"/>
              <a:t>      for(</a:t>
            </a:r>
            <a:r>
              <a:rPr lang="en-US" sz="2400" dirty="0" err="1"/>
              <a:t>int</a:t>
            </a:r>
            <a:r>
              <a:rPr lang="en-US" sz="2400" dirty="0"/>
              <a:t> j = 0; j &lt; </a:t>
            </a:r>
            <a:r>
              <a:rPr lang="en-US" sz="2400" dirty="0" err="1"/>
              <a:t>m_aliens.size</a:t>
            </a:r>
            <a:r>
              <a:rPr lang="en-US" sz="2400" dirty="0"/>
              <a:t>(); ++j)</a:t>
            </a:r>
          </a:p>
          <a:p>
            <a:pPr algn="l"/>
            <a:r>
              <a:rPr lang="en-US" sz="2400" dirty="0"/>
              <a:t>      {</a:t>
            </a:r>
          </a:p>
          <a:p>
            <a:pPr algn="l"/>
            <a:r>
              <a:rPr lang="en-US" sz="2400" dirty="0"/>
              <a:t>        </a:t>
            </a:r>
            <a:r>
              <a:rPr lang="en-US" sz="2400" dirty="0" err="1"/>
              <a:t>m_aliens</a:t>
            </a:r>
            <a:r>
              <a:rPr lang="en-US" sz="2400" dirty="0"/>
              <a:t>[j]-&gt;Refract();</a:t>
            </a:r>
          </a:p>
          <a:p>
            <a:pPr algn="l"/>
            <a:r>
              <a:rPr lang="en-US" sz="2400" dirty="0"/>
              <a:t>        </a:t>
            </a:r>
            <a:r>
              <a:rPr lang="en-US" sz="2400" dirty="0" err="1"/>
              <a:t>m_aliens</a:t>
            </a:r>
            <a:r>
              <a:rPr lang="en-US" sz="2400" dirty="0"/>
              <a:t>[j]-&gt;</a:t>
            </a:r>
            <a:r>
              <a:rPr lang="en-US" sz="2400" dirty="0" err="1"/>
              <a:t>MoveDown</a:t>
            </a:r>
            <a:r>
              <a:rPr lang="en-US" sz="2400" dirty="0"/>
              <a:t>();</a:t>
            </a:r>
          </a:p>
          <a:p>
            <a:pPr algn="l"/>
            <a:r>
              <a:rPr lang="en-US" sz="2400" dirty="0"/>
              <a:t>      }</a:t>
            </a:r>
          </a:p>
          <a:p>
            <a:pPr algn="l"/>
            <a:r>
              <a:rPr lang="en-US" sz="2400" dirty="0"/>
              <a:t>      break;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Widget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037530"/>
            <a:ext cx="9676941" cy="3882814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2200" dirty="0"/>
              <a:t> 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</a:t>
            </a:r>
            <a:r>
              <a:rPr lang="en-US" sz="2200" dirty="0" err="1"/>
              <a:t>m_aliens.size</a:t>
            </a:r>
            <a:r>
              <a:rPr lang="en-US" sz="2200" dirty="0"/>
              <a:t>(); ++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algn="l"/>
            <a:r>
              <a:rPr lang="en-US" sz="2200" dirty="0"/>
              <a:t>  {</a:t>
            </a:r>
          </a:p>
          <a:p>
            <a:pPr algn="l"/>
            <a:r>
              <a:rPr lang="en-US" sz="2200" dirty="0"/>
              <a:t>    </a:t>
            </a:r>
            <a:r>
              <a:rPr lang="en-US" sz="2200" dirty="0" err="1"/>
              <a:t>m_texturedRect</a:t>
            </a:r>
            <a:r>
              <a:rPr lang="en-US" sz="2200" dirty="0"/>
              <a:t>-&gt;Render(</a:t>
            </a:r>
            <a:r>
              <a:rPr lang="en-US" sz="2200" dirty="0" err="1"/>
              <a:t>m_textureAlien</a:t>
            </a:r>
            <a:r>
              <a:rPr lang="en-US" sz="2200" dirty="0"/>
              <a:t>, </a:t>
            </a:r>
          </a:p>
          <a:p>
            <a:pPr algn="l"/>
            <a:r>
              <a:rPr lang="en-US" sz="2200" dirty="0"/>
              <a:t>                                    Point2D(</a:t>
            </a:r>
            <a:r>
              <a:rPr lang="en-US" sz="2200" dirty="0" err="1"/>
              <a:t>static_cast</a:t>
            </a:r>
            <a:r>
              <a:rPr lang="en-US" sz="2200" dirty="0"/>
              <a:t>&lt;</a:t>
            </a:r>
            <a:r>
              <a:rPr lang="en-US" sz="2200" dirty="0" err="1"/>
              <a:t>int</a:t>
            </a:r>
            <a:r>
              <a:rPr lang="en-US" sz="2200" dirty="0"/>
              <a:t>&gt;(</a:t>
            </a:r>
            <a:r>
              <a:rPr lang="en-US" sz="2200" dirty="0" err="1"/>
              <a:t>m_aliens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]-&gt;Move().</a:t>
            </a:r>
            <a:r>
              <a:rPr lang="en-US" sz="2200" dirty="0" err="1"/>
              <a:t>GetCoordinate</a:t>
            </a:r>
            <a:r>
              <a:rPr lang="en-US" sz="2200" dirty="0"/>
              <a:t>().x()),</a:t>
            </a:r>
          </a:p>
          <a:p>
            <a:pPr algn="l"/>
            <a:r>
              <a:rPr lang="en-US" sz="2200" dirty="0"/>
              <a:t>                                    </a:t>
            </a:r>
            <a:r>
              <a:rPr lang="en-US" sz="2200" dirty="0" err="1"/>
              <a:t>static_cast</a:t>
            </a:r>
            <a:r>
              <a:rPr lang="en-US" sz="2200" dirty="0"/>
              <a:t>&lt;</a:t>
            </a:r>
            <a:r>
              <a:rPr lang="en-US" sz="2200" dirty="0" err="1"/>
              <a:t>int</a:t>
            </a:r>
            <a:r>
              <a:rPr lang="en-US" sz="2200" dirty="0"/>
              <a:t>&gt;(</a:t>
            </a:r>
            <a:r>
              <a:rPr lang="en-US" sz="2200" dirty="0" err="1"/>
              <a:t>m_aliens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]-&gt;Move().</a:t>
            </a:r>
            <a:r>
              <a:rPr lang="en-US" sz="2200" dirty="0" err="1"/>
              <a:t>GetCoordinate</a:t>
            </a:r>
            <a:r>
              <a:rPr lang="en-US" sz="2200" dirty="0"/>
              <a:t>().y())), </a:t>
            </a:r>
          </a:p>
          <a:p>
            <a:pPr algn="l"/>
            <a:r>
              <a:rPr lang="en-US" sz="2200" dirty="0"/>
              <a:t>                                    </a:t>
            </a:r>
            <a:r>
              <a:rPr lang="en-US" sz="2200" dirty="0" err="1"/>
              <a:t>QSize</a:t>
            </a:r>
            <a:r>
              <a:rPr lang="en-US" sz="2200" dirty="0"/>
              <a:t>(ALIEN_WIDTH, ALIEN_HEIGHT), </a:t>
            </a:r>
            <a:r>
              <a:rPr lang="en-US" sz="2200" dirty="0" err="1"/>
              <a:t>m_screenSize</a:t>
            </a:r>
            <a:r>
              <a:rPr lang="en-US" sz="2200" dirty="0"/>
              <a:t>);</a:t>
            </a:r>
          </a:p>
          <a:p>
            <a:pPr algn="l"/>
            <a:r>
              <a:rPr lang="en-US" sz="2200" dirty="0"/>
              <a:t>  }</a:t>
            </a:r>
          </a:p>
          <a:p>
            <a:pPr algn="l"/>
            <a:r>
              <a:rPr lang="en-US" sz="2200" dirty="0"/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 Widget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smtClean="0"/>
              <a:t>НИЯУ МИФИ 2016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наследования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2" name="Picture 2" descr="D:\C++ Projects\Иерарх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374" y="1328154"/>
            <a:ext cx="8444105" cy="46755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64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-77005" y="2228018"/>
            <a:ext cx="12339587" cy="1424539"/>
          </a:xfrm>
          <a:ln>
            <a:noFill/>
          </a:ln>
          <a:effectLst>
            <a:glow rad="228600">
              <a:srgbClr val="00B050">
                <a:alpha val="40000"/>
              </a:srgbClr>
            </a:glow>
          </a:effectLst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24" y="312737"/>
            <a:ext cx="2984127" cy="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классы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61F7-6964-44B0-938C-514A68A9E17B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036109566"/>
              </p:ext>
            </p:extLst>
          </p:nvPr>
        </p:nvGraphicFramePr>
        <p:xfrm>
          <a:off x="654251" y="1169490"/>
          <a:ext cx="8128000" cy="4853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7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6785696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class </a:t>
            </a:r>
            <a:r>
              <a:rPr lang="en-US" sz="2400" dirty="0" err="1"/>
              <a:t>GameEntity</a:t>
            </a:r>
            <a:r>
              <a:rPr lang="en-US" sz="2400" dirty="0"/>
              <a:t>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/>
              <a:t>public: </a:t>
            </a:r>
            <a:br>
              <a:rPr lang="en-US" sz="2400" dirty="0"/>
            </a:br>
            <a:r>
              <a:rPr lang="en-US" sz="2400" dirty="0" smtClean="0"/>
              <a:t>  virtual </a:t>
            </a:r>
            <a:r>
              <a:rPr lang="en-US" sz="2400" dirty="0"/>
              <a:t>~</a:t>
            </a:r>
            <a:r>
              <a:rPr lang="en-US" sz="2400" i="1" dirty="0" err="1"/>
              <a:t>GameEntity</a:t>
            </a:r>
            <a:r>
              <a:rPr lang="en-US" sz="2400" dirty="0"/>
              <a:t>() = default; </a:t>
            </a:r>
            <a:br>
              <a:rPr lang="en-US" sz="2400" dirty="0"/>
            </a:br>
            <a:r>
              <a:rPr lang="en-US" sz="2400" dirty="0" smtClean="0"/>
              <a:t>  virtual </a:t>
            </a:r>
            <a:r>
              <a:rPr lang="en-US" sz="2400" dirty="0"/>
              <a:t>void </a:t>
            </a:r>
            <a:r>
              <a:rPr lang="en-US" sz="2400" i="1" dirty="0" err="1"/>
              <a:t>SufferDamage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amount);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IsCreated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SetHP</a:t>
            </a:r>
            <a:r>
              <a:rPr lang="en-US" sz="2400" dirty="0"/>
              <a:t>(unsigned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hp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GetHP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SetCoordinate</a:t>
            </a:r>
            <a:r>
              <a:rPr lang="en-US" sz="2400" dirty="0"/>
              <a:t>(Point2D </a:t>
            </a:r>
            <a:r>
              <a:rPr lang="en-US" sz="2400" dirty="0" err="1"/>
              <a:t>const</a:t>
            </a:r>
            <a:r>
              <a:rPr lang="en-US" sz="2400" dirty="0"/>
              <a:t> &amp; coordinate); </a:t>
            </a:r>
            <a:br>
              <a:rPr lang="en-US" sz="2400" dirty="0"/>
            </a:br>
            <a:r>
              <a:rPr lang="en-US" sz="2400" dirty="0" smtClean="0"/>
              <a:t>  Point2D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GetCoordinate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SetX</a:t>
            </a:r>
            <a:r>
              <a:rPr lang="en-US" sz="2400" dirty="0"/>
              <a:t>(float </a:t>
            </a:r>
            <a:r>
              <a:rPr lang="en-US" sz="2400" dirty="0" err="1"/>
              <a:t>const</a:t>
            </a:r>
            <a:r>
              <a:rPr lang="en-US" sz="2400" dirty="0"/>
              <a:t> &amp; x);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SetY</a:t>
            </a:r>
            <a:r>
              <a:rPr lang="en-US" sz="2400" dirty="0"/>
              <a:t>(float </a:t>
            </a:r>
            <a:r>
              <a:rPr lang="en-US" sz="2400" dirty="0" err="1"/>
              <a:t>const</a:t>
            </a:r>
            <a:r>
              <a:rPr lang="en-US" sz="2400" dirty="0"/>
              <a:t> &amp; y); </a:t>
            </a:r>
            <a:br>
              <a:rPr lang="en-US" sz="2400" dirty="0"/>
            </a:br>
            <a:r>
              <a:rPr lang="en-US" sz="2400" dirty="0" smtClean="0"/>
              <a:t>  Box2D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GetBody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GetWidth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GetHeight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virtual </a:t>
            </a:r>
            <a:r>
              <a:rPr lang="en-US" sz="2400" dirty="0"/>
              <a:t>void </a:t>
            </a:r>
            <a:r>
              <a:rPr lang="en-US" sz="2400" i="1" dirty="0" err="1"/>
              <a:t>PrintInfo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static </a:t>
            </a:r>
            <a:r>
              <a:rPr lang="en-US" sz="2400" dirty="0"/>
              <a:t>bool </a:t>
            </a:r>
            <a:r>
              <a:rPr lang="en-US" sz="2400" dirty="0" err="1"/>
              <a:t>DoObjectsIntersect</a:t>
            </a:r>
            <a:r>
              <a:rPr lang="en-US" sz="2400" dirty="0"/>
              <a:t>(</a:t>
            </a:r>
            <a:r>
              <a:rPr lang="en-US" sz="2400" dirty="0" err="1"/>
              <a:t>GameEntity</a:t>
            </a:r>
            <a:r>
              <a:rPr lang="en-US" sz="2400" dirty="0"/>
              <a:t>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smtClean="0"/>
              <a:t>  obj1</a:t>
            </a:r>
            <a:r>
              <a:rPr lang="en-US" sz="2400" dirty="0"/>
              <a:t>, </a:t>
            </a:r>
            <a:r>
              <a:rPr lang="en-US" sz="2400" dirty="0" smtClean="0"/>
              <a:t>  </a:t>
            </a:r>
            <a:r>
              <a:rPr lang="en-US" sz="2400" dirty="0" err="1" smtClean="0"/>
              <a:t>GameEntity</a:t>
            </a:r>
            <a:r>
              <a:rPr lang="en-US" sz="2400" dirty="0" smtClean="0"/>
              <a:t> </a:t>
            </a:r>
            <a:r>
              <a:rPr lang="en-US" sz="2400" dirty="0" err="1"/>
              <a:t>const</a:t>
            </a:r>
            <a:r>
              <a:rPr lang="en-US" sz="2400" dirty="0"/>
              <a:t> &amp; obj2);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Kill();</a:t>
            </a:r>
            <a:endParaRPr lang="ru-RU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Entity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7"/>
          </p:nvPr>
        </p:nvSpPr>
        <p:spPr>
          <a:xfrm>
            <a:off x="7384870" y="1240532"/>
            <a:ext cx="4650720" cy="5467957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protected: 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GameEntity</a:t>
            </a:r>
            <a:r>
              <a:rPr lang="en-US" sz="2200" dirty="0"/>
              <a:t>(); </a:t>
            </a:r>
            <a:br>
              <a:rPr lang="en-US" sz="2200" dirty="0"/>
            </a:br>
            <a:r>
              <a:rPr lang="en-US" sz="2200" dirty="0" smtClean="0"/>
              <a:t>  bool </a:t>
            </a:r>
            <a:r>
              <a:rPr lang="en-US" sz="2200" b="1" dirty="0" err="1"/>
              <a:t>m_isAlive</a:t>
            </a:r>
            <a:r>
              <a:rPr lang="en-US" sz="2200" dirty="0"/>
              <a:t> = false; </a:t>
            </a:r>
            <a:br>
              <a:rPr lang="en-US" sz="2200" dirty="0"/>
            </a:br>
            <a:r>
              <a:rPr lang="en-US" sz="2200" dirty="0" smtClean="0"/>
              <a:t>  bool </a:t>
            </a:r>
            <a:r>
              <a:rPr lang="en-US" sz="2200" b="1" dirty="0" err="1"/>
              <a:t>m_isCreated</a:t>
            </a:r>
            <a:r>
              <a:rPr lang="en-US" sz="2200" dirty="0"/>
              <a:t> = false; </a:t>
            </a:r>
            <a:br>
              <a:rPr lang="en-US" sz="2200" dirty="0"/>
            </a:br>
            <a:r>
              <a:rPr lang="en-US" sz="2200" dirty="0" smtClean="0"/>
              <a:t>  unsigned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b="1" dirty="0" err="1"/>
              <a:t>m_hp</a:t>
            </a:r>
            <a:r>
              <a:rPr lang="en-US" sz="2200" dirty="0"/>
              <a:t> = 0; </a:t>
            </a:r>
            <a:br>
              <a:rPr lang="en-US" sz="2200" dirty="0"/>
            </a:br>
            <a:r>
              <a:rPr lang="en-US" sz="2200" dirty="0" smtClean="0"/>
              <a:t>  float </a:t>
            </a:r>
            <a:r>
              <a:rPr lang="en-US" sz="2200" b="1" dirty="0" err="1"/>
              <a:t>m_height</a:t>
            </a:r>
            <a:r>
              <a:rPr lang="en-US" sz="2200" dirty="0"/>
              <a:t>, </a:t>
            </a:r>
            <a:r>
              <a:rPr lang="en-US" sz="2200" b="1" dirty="0" err="1"/>
              <a:t>m_width</a:t>
            </a:r>
            <a:r>
              <a:rPr lang="en-US" sz="2200" dirty="0"/>
              <a:t> = 0.0f; </a:t>
            </a:r>
            <a:br>
              <a:rPr lang="en-US" sz="2200" dirty="0"/>
            </a:br>
            <a:r>
              <a:rPr lang="en-US" sz="2200" dirty="0" smtClean="0"/>
              <a:t>  Point2D </a:t>
            </a:r>
            <a:r>
              <a:rPr lang="en-US" sz="2200" b="1" dirty="0" err="1"/>
              <a:t>m_coordinate</a:t>
            </a:r>
            <a:r>
              <a:rPr lang="en-US" sz="2200" dirty="0"/>
              <a:t> = {0.0f, 0.0f}; </a:t>
            </a:r>
            <a:br>
              <a:rPr lang="en-US" sz="2200" dirty="0"/>
            </a:br>
            <a:r>
              <a:rPr lang="en-US" sz="2200" dirty="0" smtClean="0"/>
              <a:t>  Box2D </a:t>
            </a:r>
            <a:r>
              <a:rPr lang="en-US" sz="2200" b="1" dirty="0" err="1"/>
              <a:t>m_body</a:t>
            </a:r>
            <a:r>
              <a:rPr lang="en-US" sz="2200" dirty="0"/>
              <a:t> = {0.0f, 0.0f, 0.0f, 0.0f}; </a:t>
            </a:r>
            <a:br>
              <a:rPr lang="en-US" sz="2200" dirty="0"/>
            </a:br>
            <a:r>
              <a:rPr lang="en-US" sz="2200" dirty="0" smtClean="0"/>
              <a:t>  </a:t>
            </a:r>
            <a:r>
              <a:rPr lang="en-US" sz="2200" dirty="0" err="1" smtClean="0"/>
              <a:t>std</a:t>
            </a:r>
            <a:r>
              <a:rPr lang="en-US" sz="2200" dirty="0"/>
              <a:t>::string </a:t>
            </a:r>
            <a:r>
              <a:rPr lang="en-US" sz="2200" b="1" dirty="0" err="1"/>
              <a:t>m_info</a:t>
            </a:r>
            <a:r>
              <a:rPr lang="en-US" sz="2200" dirty="0"/>
              <a:t> = </a:t>
            </a:r>
            <a:r>
              <a:rPr lang="en-US" sz="2200" dirty="0" smtClean="0"/>
              <a:t>"";</a:t>
            </a:r>
          </a:p>
          <a:p>
            <a:pPr algn="l"/>
            <a:r>
              <a:rPr lang="en-US" sz="2200" dirty="0" smtClean="0"/>
              <a:t>};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09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688894" y="1321768"/>
            <a:ext cx="6156043" cy="4989831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2400" dirty="0"/>
              <a:t>class Obstacle : public </a:t>
            </a:r>
            <a:r>
              <a:rPr lang="en-US" sz="2400" dirty="0" err="1" smtClean="0"/>
              <a:t>GameEntity</a:t>
            </a:r>
            <a:endParaRPr lang="en-US" sz="2400" dirty="0" smtClean="0"/>
          </a:p>
          <a:p>
            <a:pPr algn="l"/>
            <a:r>
              <a:rPr lang="en-US" sz="2400" dirty="0" smtClean="0"/>
              <a:t>{ </a:t>
            </a:r>
            <a:endParaRPr lang="en-US" sz="2400" dirty="0"/>
          </a:p>
          <a:p>
            <a:pPr algn="l"/>
            <a:r>
              <a:rPr lang="en-US" sz="2400" dirty="0" smtClean="0"/>
              <a:t>public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Obstacle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smtClean="0"/>
              <a:t>  Obstacle(Point2D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Obstacle(Box2D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SufferDamage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amount) </a:t>
            </a:r>
            <a:r>
              <a:rPr lang="en-US" sz="2400" dirty="0" smtClean="0"/>
              <a:t>  override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IsAlive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PrintInfo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) </a:t>
            </a:r>
            <a:r>
              <a:rPr lang="en-US" sz="2400" dirty="0" smtClean="0"/>
              <a:t>  override</a:t>
            </a:r>
            <a:r>
              <a:rPr lang="en-US" sz="2400" dirty="0"/>
              <a:t>; </a:t>
            </a:r>
          </a:p>
          <a:p>
            <a:pPr algn="l"/>
            <a:r>
              <a:rPr lang="en-US" sz="2400" dirty="0"/>
              <a:t>};</a:t>
            </a:r>
          </a:p>
          <a:p>
            <a:pPr algn="l"/>
            <a:endParaRPr lang="ru-RU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окна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1" name="Picture 3" descr="D:\C++ Projects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165" y="1134256"/>
            <a:ext cx="7577601" cy="5487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364042" y="1127321"/>
            <a:ext cx="4974313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2400" dirty="0"/>
              <a:t>class Movable : public </a:t>
            </a:r>
            <a:r>
              <a:rPr lang="en-US" sz="2400" dirty="0" err="1"/>
              <a:t>GameEntity</a:t>
            </a:r>
            <a:endParaRPr lang="en-US" sz="2400" dirty="0"/>
          </a:p>
          <a:p>
            <a:pPr algn="l"/>
            <a:r>
              <a:rPr lang="en-US" sz="2400" dirty="0"/>
              <a:t> {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public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 virtual </a:t>
            </a:r>
            <a:r>
              <a:rPr lang="en-US" sz="2400" dirty="0"/>
              <a:t>~Movable() = default; </a:t>
            </a:r>
            <a:br>
              <a:rPr lang="en-US" sz="2400" dirty="0"/>
            </a:br>
            <a:r>
              <a:rPr lang="en-US" sz="2400" dirty="0" smtClean="0"/>
              <a:t>    virtual </a:t>
            </a:r>
            <a:r>
              <a:rPr lang="en-US" sz="2400" dirty="0"/>
              <a:t>Movable </a:t>
            </a:r>
            <a:r>
              <a:rPr lang="en-US" sz="2400" dirty="0" err="1"/>
              <a:t>const</a:t>
            </a:r>
            <a:r>
              <a:rPr lang="en-US" sz="2400" dirty="0"/>
              <a:t> &amp; Move(); </a:t>
            </a:r>
            <a:br>
              <a:rPr lang="en-US" sz="2400" dirty="0"/>
            </a:br>
            <a:r>
              <a:rPr lang="en-US" sz="2400" dirty="0" smtClean="0"/>
              <a:t>    void </a:t>
            </a:r>
            <a:r>
              <a:rPr lang="en-US" sz="2400" dirty="0" err="1"/>
              <a:t>SetSpeed</a:t>
            </a:r>
            <a:r>
              <a:rPr lang="en-US" sz="2400" dirty="0"/>
              <a:t>(float speed); </a:t>
            </a:r>
            <a:br>
              <a:rPr lang="en-US" sz="2400" dirty="0"/>
            </a:br>
            <a:r>
              <a:rPr lang="en-US" sz="2400" dirty="0" smtClean="0"/>
              <a:t>    float </a:t>
            </a:r>
            <a:r>
              <a:rPr lang="en-US" sz="2400" dirty="0" err="1"/>
              <a:t>GetSpeed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  protected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 smtClean="0"/>
              <a:t>    Movable</a:t>
            </a:r>
            <a:r>
              <a:rPr lang="en-US" sz="2400" dirty="0"/>
              <a:t>() = default; </a:t>
            </a:r>
            <a:br>
              <a:rPr lang="en-US" sz="2400" dirty="0"/>
            </a:br>
            <a:r>
              <a:rPr lang="en-US" sz="2400" dirty="0" smtClean="0"/>
              <a:t>    float </a:t>
            </a:r>
            <a:r>
              <a:rPr lang="en-US" sz="2400" dirty="0" err="1"/>
              <a:t>m_speed</a:t>
            </a:r>
            <a:r>
              <a:rPr lang="en-US" sz="2400" dirty="0"/>
              <a:t> = 0.0f; </a:t>
            </a:r>
            <a:endParaRPr lang="en-US" sz="2400" dirty="0" smtClean="0"/>
          </a:p>
          <a:p>
            <a:pPr algn="l"/>
            <a:r>
              <a:rPr lang="en-US" sz="2400" dirty="0" smtClean="0"/>
              <a:t>};</a:t>
            </a:r>
            <a:endParaRPr lang="ru-RU" sz="2400" dirty="0" smtClean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Movable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5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class Bullet : public Movable </a:t>
            </a:r>
          </a:p>
          <a:p>
            <a:pPr algn="l"/>
            <a:r>
              <a:rPr lang="en-US" sz="2400" dirty="0"/>
              <a:t>{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public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 smtClean="0"/>
              <a:t>  Bullet</a:t>
            </a:r>
            <a:r>
              <a:rPr lang="en-US" sz="2400" dirty="0"/>
              <a:t>(); </a:t>
            </a:r>
            <a:br>
              <a:rPr lang="en-US" sz="2400" dirty="0"/>
            </a:br>
            <a:r>
              <a:rPr lang="en-US" sz="2400" dirty="0" smtClean="0"/>
              <a:t>  Bullet(</a:t>
            </a:r>
            <a:r>
              <a:rPr lang="en-US" sz="2400" dirty="0" err="1" smtClean="0"/>
              <a:t>Shootable</a:t>
            </a:r>
            <a:r>
              <a:rPr lang="en-US" sz="2400" dirty="0" smtClean="0"/>
              <a:t> </a:t>
            </a:r>
            <a:r>
              <a:rPr lang="en-US" sz="2400" dirty="0"/>
              <a:t>&amp; shooter); </a:t>
            </a:r>
            <a:br>
              <a:rPr lang="en-US" sz="2400" dirty="0"/>
            </a:br>
            <a:r>
              <a:rPr lang="en-US" sz="2400" dirty="0" smtClean="0"/>
              <a:t>  Bullet(Ray2D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, </a:t>
            </a:r>
            <a:r>
              <a:rPr lang="en-US" sz="2400" dirty="0" err="1"/>
              <a:t>Shootable</a:t>
            </a:r>
            <a:r>
              <a:rPr lang="en-US" sz="2400" dirty="0"/>
              <a:t> &amp; shooter); </a:t>
            </a:r>
            <a:br>
              <a:rPr lang="en-US" sz="2400" dirty="0"/>
            </a:br>
            <a:r>
              <a:rPr lang="en-US" sz="2400" dirty="0" smtClean="0"/>
              <a:t>  Bullet(Ray2D </a:t>
            </a:r>
            <a:r>
              <a:rPr lang="en-US" sz="2400" dirty="0" err="1"/>
              <a:t>const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, float speed, </a:t>
            </a:r>
            <a:endParaRPr lang="en-US" sz="2400" dirty="0" smtClean="0"/>
          </a:p>
          <a:p>
            <a:pPr algn="l"/>
            <a:r>
              <a:rPr lang="en-US" sz="2400" dirty="0" smtClean="0"/>
              <a:t>  float </a:t>
            </a:r>
            <a:r>
              <a:rPr lang="en-US" sz="2400" dirty="0"/>
              <a:t>damage, </a:t>
            </a:r>
            <a:r>
              <a:rPr lang="en-US" sz="2400" dirty="0" err="1"/>
              <a:t>Shootable</a:t>
            </a:r>
            <a:r>
              <a:rPr lang="en-US" sz="2400" dirty="0"/>
              <a:t> &amp; shooter); </a:t>
            </a:r>
            <a:br>
              <a:rPr lang="en-US" sz="2400" dirty="0"/>
            </a:br>
            <a:r>
              <a:rPr lang="en-US" sz="2400" dirty="0" smtClean="0"/>
              <a:t>  Bullet </a:t>
            </a:r>
            <a:r>
              <a:rPr lang="en-US" sz="2400" dirty="0" err="1"/>
              <a:t>const</a:t>
            </a:r>
            <a:r>
              <a:rPr lang="en-US" sz="2400" dirty="0"/>
              <a:t> &amp; Move() override;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IsAlive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SetDamage</a:t>
            </a:r>
            <a:r>
              <a:rPr lang="en-US" sz="2400" dirty="0"/>
              <a:t>(float damage);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GetDamage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Ray2D </a:t>
            </a:r>
            <a:r>
              <a:rPr lang="en-US" sz="2400" dirty="0" err="1"/>
              <a:t>GetTrajectory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Shootable</a:t>
            </a:r>
            <a:r>
              <a:rPr lang="en-US" sz="2400" dirty="0" smtClean="0"/>
              <a:t> </a:t>
            </a:r>
            <a:r>
              <a:rPr lang="en-US" sz="2400" dirty="0"/>
              <a:t>* </a:t>
            </a:r>
            <a:r>
              <a:rPr lang="en-US" sz="2400" dirty="0" err="1"/>
              <a:t>GetShooter</a:t>
            </a:r>
            <a:r>
              <a:rPr lang="en-US" sz="2400" dirty="0"/>
              <a:t>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Notify() </a:t>
            </a:r>
            <a:r>
              <a:rPr lang="en-US" sz="2400" dirty="0" err="1"/>
              <a:t>const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/>
              <a:t>Hit(</a:t>
            </a:r>
            <a:r>
              <a:rPr lang="en-US" sz="2400" dirty="0" err="1"/>
              <a:t>GameEntity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); </a:t>
            </a:r>
            <a:br>
              <a:rPr lang="en-US" sz="2400" dirty="0"/>
            </a:br>
            <a:r>
              <a:rPr lang="en-US" sz="2400" dirty="0" smtClean="0"/>
              <a:t>  void </a:t>
            </a:r>
            <a:r>
              <a:rPr lang="en-US" sz="2400" dirty="0" err="1"/>
              <a:t>PrintInfo</a:t>
            </a:r>
            <a:r>
              <a:rPr lang="en-US" sz="2400" dirty="0"/>
              <a:t>(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ostream</a:t>
            </a:r>
            <a:r>
              <a:rPr lang="en-US" sz="2400" dirty="0"/>
              <a:t> &amp; </a:t>
            </a:r>
            <a:r>
              <a:rPr lang="en-US" sz="2400" dirty="0" err="1"/>
              <a:t>os</a:t>
            </a:r>
            <a:r>
              <a:rPr lang="en-US" sz="2400" dirty="0"/>
              <a:t>) override; 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5"/>
          </p:nvPr>
        </p:nvSpPr>
        <p:spPr>
          <a:xfrm>
            <a:off x="6218722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2400" dirty="0"/>
              <a:t>private: </a:t>
            </a:r>
            <a:br>
              <a:rPr lang="en-US" sz="2400" dirty="0"/>
            </a:br>
            <a:r>
              <a:rPr lang="en-US" sz="2400" dirty="0" smtClean="0"/>
              <a:t>  bool </a:t>
            </a:r>
            <a:r>
              <a:rPr lang="en-US" sz="2400" dirty="0" err="1"/>
              <a:t>m_isAlive</a:t>
            </a:r>
            <a:r>
              <a:rPr lang="en-US" sz="2400" dirty="0"/>
              <a:t> = false; </a:t>
            </a:r>
            <a:br>
              <a:rPr lang="en-US" sz="2400" dirty="0"/>
            </a:br>
            <a:r>
              <a:rPr lang="en-US" sz="2400" dirty="0" smtClean="0"/>
              <a:t>  float </a:t>
            </a:r>
            <a:r>
              <a:rPr lang="en-US" sz="2400" dirty="0" err="1"/>
              <a:t>m_damage</a:t>
            </a:r>
            <a:r>
              <a:rPr lang="en-US" sz="2400" dirty="0"/>
              <a:t> = BULLET_DAMAGE; </a:t>
            </a:r>
            <a:br>
              <a:rPr lang="en-US" sz="2400" dirty="0"/>
            </a:br>
            <a:r>
              <a:rPr lang="en-US" sz="2400" dirty="0" smtClean="0"/>
              <a:t>  Ray2D </a:t>
            </a:r>
            <a:r>
              <a:rPr lang="en-US" sz="2400" dirty="0" err="1"/>
              <a:t>m_trajectory</a:t>
            </a:r>
            <a:r>
              <a:rPr lang="en-US" sz="2400" dirty="0"/>
              <a:t> = {0.0f, 1.0f, 0.0f, 0.0f};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Shootable</a:t>
            </a:r>
            <a:r>
              <a:rPr lang="en-US" sz="2400" dirty="0" smtClean="0"/>
              <a:t> </a:t>
            </a:r>
            <a:r>
              <a:rPr lang="en-US" sz="2400" dirty="0"/>
              <a:t>* </a:t>
            </a:r>
            <a:r>
              <a:rPr lang="en-US" sz="2400" dirty="0" err="1"/>
              <a:t>m_viewerFirst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dirty="0" err="1" smtClean="0"/>
              <a:t>GameEntity</a:t>
            </a:r>
            <a:r>
              <a:rPr lang="en-US" sz="2400" dirty="0" smtClean="0"/>
              <a:t> </a:t>
            </a:r>
            <a:r>
              <a:rPr lang="en-US" sz="2400" dirty="0"/>
              <a:t>* </a:t>
            </a:r>
            <a:r>
              <a:rPr lang="en-US" sz="2400" dirty="0" err="1"/>
              <a:t>m_viewerSecond</a:t>
            </a:r>
            <a:r>
              <a:rPr lang="en-US" sz="2400" dirty="0"/>
              <a:t>; </a:t>
            </a:r>
            <a:r>
              <a:rPr lang="en-US" sz="2400" dirty="0" smtClean="0"/>
              <a:t>};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>
          <a:xfrm>
            <a:off x="172453" y="1240532"/>
            <a:ext cx="5816867" cy="53279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 err="1"/>
              <a:t>Shootable</a:t>
            </a:r>
            <a:r>
              <a:rPr lang="en-US" sz="2400" dirty="0"/>
              <a:t> * </a:t>
            </a:r>
            <a:r>
              <a:rPr lang="en-US" sz="2400" dirty="0" err="1"/>
              <a:t>m_viewerFirst</a:t>
            </a:r>
            <a:r>
              <a:rPr lang="en-US" sz="2400" dirty="0"/>
              <a:t>;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GameEntity</a:t>
            </a:r>
            <a:r>
              <a:rPr lang="en-US" sz="2400" dirty="0"/>
              <a:t> * </a:t>
            </a:r>
            <a:r>
              <a:rPr lang="en-US" sz="2400" dirty="0" err="1"/>
              <a:t>m_viewerSecond</a:t>
            </a:r>
            <a:r>
              <a:rPr lang="en-US" sz="2400" dirty="0"/>
              <a:t>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void Bullet::Notify() </a:t>
            </a:r>
            <a:r>
              <a:rPr lang="en-US" sz="2400" dirty="0" err="1"/>
              <a:t>const</a:t>
            </a:r>
            <a:endParaRPr lang="en-US" sz="2400" dirty="0"/>
          </a:p>
          <a:p>
            <a:pPr algn="l"/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m_viewerFirst</a:t>
            </a:r>
            <a:r>
              <a:rPr lang="en-US" sz="2400" dirty="0"/>
              <a:t>-&gt;</a:t>
            </a:r>
            <a:r>
              <a:rPr lang="en-US" sz="2400" dirty="0" err="1"/>
              <a:t>CauseDamage</a:t>
            </a:r>
            <a:r>
              <a:rPr lang="en-US" sz="2400" dirty="0"/>
              <a:t>(</a:t>
            </a:r>
            <a:r>
              <a:rPr lang="en-US" sz="2400" dirty="0" err="1"/>
              <a:t>m_damage</a:t>
            </a:r>
            <a:r>
              <a:rPr lang="en-US" sz="2400" dirty="0"/>
              <a:t>); 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m_viewerSecond</a:t>
            </a:r>
            <a:r>
              <a:rPr lang="en-US" sz="2400" dirty="0"/>
              <a:t>-&gt;</a:t>
            </a:r>
            <a:r>
              <a:rPr lang="en-US" sz="2400" dirty="0" err="1"/>
              <a:t>SufferDamage</a:t>
            </a:r>
            <a:r>
              <a:rPr lang="en-US" sz="2400" dirty="0"/>
              <a:t>(</a:t>
            </a:r>
            <a:r>
              <a:rPr lang="en-US" sz="2400" dirty="0" err="1"/>
              <a:t>m_damage</a:t>
            </a:r>
            <a:r>
              <a:rPr lang="en-US" sz="2400" dirty="0"/>
              <a:t>); </a:t>
            </a:r>
          </a:p>
          <a:p>
            <a:pPr algn="l"/>
            <a:r>
              <a:rPr lang="en-US" sz="2400" dirty="0"/>
              <a:t>} </a:t>
            </a:r>
          </a:p>
          <a:p>
            <a:pPr algn="l"/>
            <a:r>
              <a:rPr lang="en-US" sz="2400" dirty="0"/>
              <a:t>void Bullet::Hit(</a:t>
            </a:r>
            <a:r>
              <a:rPr lang="en-US" sz="2400" dirty="0" err="1"/>
              <a:t>GameEntity</a:t>
            </a:r>
            <a:r>
              <a:rPr lang="en-US" sz="2400" dirty="0"/>
              <a:t> &amp; 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m_viewerSecond</a:t>
            </a:r>
            <a:r>
              <a:rPr lang="en-US" sz="2400" dirty="0"/>
              <a:t> = &amp;</a:t>
            </a:r>
            <a:r>
              <a:rPr lang="en-US" sz="2400" dirty="0" err="1"/>
              <a:t>obj</a:t>
            </a:r>
            <a:r>
              <a:rPr lang="en-US" sz="2400" dirty="0"/>
              <a:t>; </a:t>
            </a:r>
          </a:p>
          <a:p>
            <a:pPr algn="l"/>
            <a:r>
              <a:rPr lang="en-US" sz="2400" dirty="0"/>
              <a:t>   Notify(); </a:t>
            </a:r>
          </a:p>
          <a:p>
            <a:pPr algn="l"/>
            <a:r>
              <a:rPr lang="en-US" sz="2400" dirty="0"/>
              <a:t>}</a:t>
            </a:r>
          </a:p>
          <a:p>
            <a:pPr algn="l"/>
            <a:endParaRPr lang="en-US" sz="240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ru-RU" dirty="0"/>
              <a:t>ТЕХНОАТОМ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4294967295"/>
          </p:nvPr>
        </p:nvSpPr>
        <p:spPr>
          <a:xfrm>
            <a:off x="8542421" y="6343364"/>
            <a:ext cx="2902418" cy="365125"/>
          </a:xfrm>
        </p:spPr>
        <p:txBody>
          <a:bodyPr/>
          <a:lstStyle/>
          <a:p>
            <a:r>
              <a:rPr lang="ru-RU" smtClean="0"/>
              <a:t>Квасный Алексей Борисович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1107</Words>
  <Application>Microsoft Office PowerPoint</Application>
  <PresentationFormat>Широкоэкранный</PresentationFormat>
  <Paragraphs>284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KK Invaders</vt:lpstr>
      <vt:lpstr>Иерархия наследования</vt:lpstr>
      <vt:lpstr>Некоторые классы</vt:lpstr>
      <vt:lpstr>Game Entity</vt:lpstr>
      <vt:lpstr>Obstacle</vt:lpstr>
      <vt:lpstr>Пример окна</vt:lpstr>
      <vt:lpstr>Movable</vt:lpstr>
      <vt:lpstr>Bullet</vt:lpstr>
      <vt:lpstr>Bullet</vt:lpstr>
      <vt:lpstr>Gun</vt:lpstr>
      <vt:lpstr>Alien</vt:lpstr>
      <vt:lpstr>Templates</vt:lpstr>
      <vt:lpstr>Templates</vt:lpstr>
      <vt:lpstr>Qt</vt:lpstr>
      <vt:lpstr>Qt</vt:lpstr>
      <vt:lpstr>GL Widget</vt:lpstr>
      <vt:lpstr>GL Widget</vt:lpstr>
      <vt:lpstr>GL Widget</vt:lpstr>
      <vt:lpstr>GL Widget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сжатых когерентный состояний посредством квадратурных измерений</dc:title>
  <dc:creator>Robin</dc:creator>
  <cp:lastModifiedBy>Robin</cp:lastModifiedBy>
  <cp:revision>102</cp:revision>
  <dcterms:created xsi:type="dcterms:W3CDTF">2016-06-08T18:27:59Z</dcterms:created>
  <dcterms:modified xsi:type="dcterms:W3CDTF">2016-12-10T00:30:48Z</dcterms:modified>
</cp:coreProperties>
</file>