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6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My first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This is the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t>First line</a:t>
            </a:r>
          </a:p>
          <a:p>
            <a:r>
              <a:t>Second Line</a:t>
            </a:r>
          </a:p>
          <a:p>
            <a:r>
              <a:t>Third 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Table Example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7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596">
                <a:tc>
                  <a:txBody>
                    <a:bodyPr/>
                    <a:lstStyle/>
                    <a:p>
                      <a:pPr algn="r"/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2596"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None/>
            </a:pPr>
            <a:r>
              <a:rPr sz="2400" b="1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line is bold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None/>
            </a:pPr>
            <a:r>
              <a:rPr sz="2400" cap="none">
                <a:solidFill>
                  <a:srgbClr val="00FF00">
                    <a:alpha val="100000"/>
                  </a:srgbClr>
                </a:solidFill>
                <a:latin typeface="Arial"/>
                <a:cs typeface="Arial"/>
              </a:rPr>
              <a:t>This line is green and Arial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My first presentation</vt:lpstr>
      <vt:lpstr>This is the second slide</vt:lpstr>
      <vt:lpstr>Table Example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presentation</dc:title>
  <dc:subject/>
  <dc:creator/>
  <cp:keywords/>
  <dc:description/>
  <cp:lastModifiedBy>Lamøy, Eirik</cp:lastModifiedBy>
  <cp:revision>3</cp:revision>
  <dcterms:created xsi:type="dcterms:W3CDTF">2017-02-13T16:18:36Z</dcterms:created>
  <dcterms:modified xsi:type="dcterms:W3CDTF">2020-07-29T06:23:09Z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etDate">
    <vt:lpwstr>2020-07-29T06:22:47Z</vt:lpwstr>
  </property>
  <property fmtid="{D5CDD505-2E9C-101B-9397-08002B2CF9AE}" pid="4" name="MSIP_Label_d3491420-1ae2-4120-89e6-e6f668f067e2_Method">
    <vt:lpwstr>Standard</vt:lpwstr>
  </property>
  <property fmtid="{D5CDD505-2E9C-101B-9397-08002B2CF9AE}" pid="5" name="MSIP_Label_d3491420-1ae2-4120-89e6-e6f668f067e2_Name">
    <vt:lpwstr>d3491420-1ae2-4120-89e6-e6f668f067e2</vt:lpwstr>
  </property>
  <property fmtid="{D5CDD505-2E9C-101B-9397-08002B2CF9AE}" pid="6" name="MSIP_Label_d3491420-1ae2-4120-89e6-e6f668f067e2_SiteId">
    <vt:lpwstr>62366534-1ec3-4962-8869-9b5535279d0b</vt:lpwstr>
  </property>
  <property fmtid="{D5CDD505-2E9C-101B-9397-08002B2CF9AE}" pid="7" name="MSIP_Label_d3491420-1ae2-4120-89e6-e6f668f067e2_ActionId">
    <vt:lpwstr>5c9a3d00-e91f-4123-afa4-9cdc978fff1a</vt:lpwstr>
  </property>
  <property fmtid="{D5CDD505-2E9C-101B-9397-08002B2CF9AE}" pid="8" name="MSIP_Label_d3491420-1ae2-4120-89e6-e6f668f067e2_ContentBits">
    <vt:lpwstr>0</vt:lpwstr>
  </property>
</Properties>
</file>