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854AD-06BA-4D86-93F9-9E37131A3857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9450B-C48C-4AB4-99AC-14D75434F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39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1C3E-7C25-4F78-B1BA-A70169F3B1CF}" type="datetime1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ECBF-07A3-4E0B-A8FD-6F760D570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24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9266-3C6F-4313-AC4C-B43C0E72ECAC}" type="datetime1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ECBF-07A3-4E0B-A8FD-6F760D570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48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6CA0-73E3-4C05-A1F3-6D1B46E2032C}" type="datetime1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ECBF-07A3-4E0B-A8FD-6F760D570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38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25A2-6CF3-465C-B49F-0AEE065C1862}" type="datetime1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ECBF-07A3-4E0B-A8FD-6F760D570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11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CCAC-02C3-4E79-9C8F-E06B8CA89D2D}" type="datetime1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ECBF-07A3-4E0B-A8FD-6F760D570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51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DF63-6734-48A2-BC10-81FFB79C3E5B}" type="datetime1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ECBF-07A3-4E0B-A8FD-6F760D570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4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655A-CF9A-4C7F-A050-26859F630481}" type="datetime1">
              <a:rPr lang="ru-RU" smtClean="0"/>
              <a:t>29.05.2020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ECBF-07A3-4E0B-A8FD-6F760D570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35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53D7-008F-43A8-A17E-FFE89FD31EAC}" type="datetime1">
              <a:rPr lang="ru-RU" smtClean="0"/>
              <a:t>29.05.2020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ECBF-07A3-4E0B-A8FD-6F760D570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71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C9F3-4767-48BE-BA40-00AE5135F86E}" type="datetime1">
              <a:rPr lang="ru-RU" smtClean="0"/>
              <a:t>29.05.2020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ECBF-07A3-4E0B-A8FD-6F760D570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8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21BF-1594-4C62-8A01-A4398F60DA76}" type="datetime1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ECBF-07A3-4E0B-A8FD-6F760D570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33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B2A5-FB93-48D3-9736-7BCB11C434A5}" type="datetime1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ECBF-07A3-4E0B-A8FD-6F760D570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08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A9F47-F115-4753-9DB0-9B533770A2C7}" type="datetime1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5ECBF-07A3-4E0B-A8FD-6F760D570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54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arfu.ru/university/about/symbols/logo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Требования к презентации и выступлению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56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по оформлению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более 10 слайдов</a:t>
            </a:r>
          </a:p>
          <a:p>
            <a:r>
              <a:rPr lang="ru-RU" dirty="0"/>
              <a:t>Можно использовать любой шаблон </a:t>
            </a:r>
            <a:r>
              <a:rPr lang="en-US" dirty="0"/>
              <a:t>PowerPoint </a:t>
            </a:r>
            <a:r>
              <a:rPr lang="ru-RU" dirty="0"/>
              <a:t>(светлый фон, темный шрифт) или </a:t>
            </a:r>
            <a:r>
              <a:rPr lang="ru-RU" dirty="0">
                <a:hlinkClick r:id="rId2"/>
              </a:rPr>
              <a:t>шаблон САФУ</a:t>
            </a:r>
            <a:endParaRPr lang="ru-RU" dirty="0"/>
          </a:p>
          <a:p>
            <a:r>
              <a:rPr lang="ru-RU" dirty="0"/>
              <a:t>Используйте скриншоты приложения</a:t>
            </a:r>
          </a:p>
          <a:p>
            <a:r>
              <a:rPr lang="ru-RU" dirty="0"/>
              <a:t>Меньше текста, больше иллюстраций!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ECBF-07A3-4E0B-A8FD-6F760D5703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99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Требования к составу презентации (1)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5698"/>
          </a:xfrm>
        </p:spPr>
        <p:txBody>
          <a:bodyPr>
            <a:normAutofit/>
          </a:bodyPr>
          <a:lstStyle/>
          <a:p>
            <a:r>
              <a:rPr lang="ru-RU" dirty="0"/>
              <a:t>Титульный слайд</a:t>
            </a:r>
          </a:p>
          <a:p>
            <a:pPr lvl="1"/>
            <a:r>
              <a:rPr lang="ru-RU" dirty="0"/>
              <a:t>Указать название проекта и состав команды</a:t>
            </a:r>
          </a:p>
          <a:p>
            <a:pPr lvl="1"/>
            <a:r>
              <a:rPr lang="ru-RU" dirty="0"/>
              <a:t>Имя докладчика выделить</a:t>
            </a:r>
          </a:p>
          <a:p>
            <a:r>
              <a:rPr lang="ru-RU" dirty="0"/>
              <a:t>Актуальность выбранной темы (1 слайд)</a:t>
            </a:r>
          </a:p>
          <a:p>
            <a:pPr lvl="1"/>
            <a:r>
              <a:rPr lang="ru-RU" dirty="0"/>
              <a:t>Рассказать, почему проблема важна </a:t>
            </a:r>
            <a:br>
              <a:rPr lang="ru-RU" dirty="0"/>
            </a:br>
            <a:r>
              <a:rPr lang="ru-RU" dirty="0"/>
              <a:t>для вас/социальной группы/города/</a:t>
            </a:r>
            <a:br>
              <a:rPr lang="ru-RU" dirty="0"/>
            </a:br>
            <a:r>
              <a:rPr lang="ru-RU" dirty="0"/>
              <a:t>страны/человечества/</a:t>
            </a:r>
            <a:r>
              <a:rPr lang="en-US" dirty="0" err="1"/>
              <a:t>etc</a:t>
            </a:r>
            <a:endParaRPr lang="ru-RU" dirty="0"/>
          </a:p>
          <a:p>
            <a:r>
              <a:rPr lang="ru-RU" dirty="0"/>
              <a:t>Описание/постановка задачи (1-2 слайда)</a:t>
            </a:r>
          </a:p>
          <a:p>
            <a:pPr lvl="1"/>
            <a:r>
              <a:rPr lang="ru-RU" dirty="0"/>
              <a:t>Описание решаемой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ECBF-07A3-4E0B-A8FD-6F760D5703E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06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Требования к составу презентации (2)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5698"/>
          </a:xfrm>
        </p:spPr>
        <p:txBody>
          <a:bodyPr>
            <a:normAutofit/>
          </a:bodyPr>
          <a:lstStyle/>
          <a:p>
            <a:r>
              <a:rPr lang="ru-RU" dirty="0"/>
              <a:t>Описание решения задачи (до 5 слайдов)</a:t>
            </a:r>
            <a:endParaRPr lang="en-US" dirty="0"/>
          </a:p>
          <a:p>
            <a:pPr lvl="1"/>
            <a:r>
              <a:rPr lang="ru-RU" dirty="0"/>
              <a:t>Описание функционала согласно требованиям</a:t>
            </a:r>
          </a:p>
          <a:p>
            <a:pPr lvl="1"/>
            <a:r>
              <a:rPr lang="ru-RU" dirty="0"/>
              <a:t>Скриншоты с пояснениями</a:t>
            </a:r>
          </a:p>
          <a:p>
            <a:pPr lvl="1"/>
            <a:r>
              <a:rPr lang="ru-RU" dirty="0"/>
              <a:t>Можно записать видео работы приложения</a:t>
            </a:r>
          </a:p>
          <a:p>
            <a:r>
              <a:rPr lang="ru-RU" sz="3600" dirty="0"/>
              <a:t>Заключительный</a:t>
            </a:r>
            <a:r>
              <a:rPr lang="ru-RU" dirty="0"/>
              <a:t> слайд</a:t>
            </a:r>
          </a:p>
          <a:p>
            <a:pPr lvl="1"/>
            <a:r>
              <a:rPr lang="ru-RU" dirty="0"/>
              <a:t>Название проекта</a:t>
            </a:r>
          </a:p>
          <a:p>
            <a:pPr lvl="1"/>
            <a:r>
              <a:rPr lang="ru-RU" dirty="0"/>
              <a:t>Состав команды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ECBF-07A3-4E0B-A8FD-6F760D5703E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700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102</Words>
  <Application>Microsoft Office PowerPoint</Application>
  <PresentationFormat>Экран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 Office</vt:lpstr>
      <vt:lpstr>Требования к презентации и выступлению</vt:lpstr>
      <vt:lpstr>Требования по оформлению</vt:lpstr>
      <vt:lpstr>Требования к составу презентации (1)</vt:lpstr>
      <vt:lpstr>Требования к составу презентации (2)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Латухина Екатерина Александровна</dc:creator>
  <cp:lastModifiedBy>Екатерина Латухина</cp:lastModifiedBy>
  <cp:revision>9</cp:revision>
  <dcterms:created xsi:type="dcterms:W3CDTF">2018-12-06T12:19:58Z</dcterms:created>
  <dcterms:modified xsi:type="dcterms:W3CDTF">2020-05-29T08:01:22Z</dcterms:modified>
</cp:coreProperties>
</file>