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5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605E-0318-46E0-911B-77DE9CD9C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A72C1-29AE-4747-8B86-9000E223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F478-E1A0-4198-9D01-49DB4634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1C00-FBB5-42D8-B971-2E438382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EBAC-CF81-4A81-9B9F-02A2CA54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9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F8CF-E330-48EA-B83F-76E799A9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80AA-DED7-457A-B25B-57298AD5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D221-C0DD-4595-8443-BB41A5D5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76B-C458-4B90-B529-5E1A76BA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8647-0B1A-4DE2-A8FA-EC057D8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9EA60-ED0A-40E4-A98B-33E5DBA6C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E612B-8A9E-4672-92AE-B6A12EC6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AE03-525E-47C6-A3EE-AC2A19E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5ABD-F417-4A48-90F4-7D95F17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6855-FF02-48E1-8138-94B53D7E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7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8F1-5AD1-4BC8-BBDB-B002A696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92E5-6D56-4FCC-8998-2A216D5D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F159-B202-4B70-89E8-9CBD562F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3A54-4D02-4766-9DDB-6C73B19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5828-0D9D-4757-84ED-2AA2DE0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2626-23A6-4F7F-888E-8C7C2A9F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F7F7-971F-4A49-8AD3-C75239E3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E31C-983E-468C-AD65-EEE18AEA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A868-4E86-4F99-A0C5-DFDE120F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BEE4-9421-41CE-95DC-88AEC42A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37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C9A3-951F-44AE-83D2-93F1EDA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9520-F6AA-45F5-8EF6-0B651C00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B97C1-1AA1-49DD-ABAE-33DBD8E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4B64-F8DF-40EC-B4D4-33BA8D0A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D7AF-9BD5-435A-B4E6-4A8AB8B3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C37F9-782A-4AB5-82B6-28ACB788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8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0C99-5DEA-48F3-B7CA-E54C7156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C730-2FD5-4A51-8FF9-F5BD46C8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91F0-05D1-4C19-99E1-E4D1FD8F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2B0A-C3E8-462D-B72B-7CA9AF703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5B203-76FA-4FDE-BA5E-E1E10777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4577-2A4E-421A-B513-219D51B9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5EECA-E3FB-48D1-892C-C0983096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0374C-6560-4BBA-ABBD-1528B35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7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30C7-7FF0-4B29-8617-F9715B28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18B5-3FBA-4FBB-B18F-87A86B0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2BEB3-90E4-4BC6-8C5A-0D8AC2A1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92A48-24B4-4CCE-B160-4103D29C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85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56376-C198-475F-9863-B2012C76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8C77-E0EF-4CD9-86B1-EDF35A3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A76D-36DA-48D6-A938-33423111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2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88C6-8406-4C2C-8112-6E140DE7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74FC-73EF-458F-B96F-275F6A67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F697-3D96-4A12-92E8-2EE95C5A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A6D34-94CD-4A64-A41C-02B9F9A1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5EF0-25FA-48FE-8A3F-C7AADAE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D237E-6053-47EB-A374-7CEBF25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80D-FAD1-4ADA-8EB4-CAD731D4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A09F-5EFB-4683-BEF2-61CB94E2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4AAD-853B-4427-987E-E08D8829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E110-A02E-402F-9139-5D4A58EC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981D-CB03-44D6-B627-890A63B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95C6-76BD-488F-B802-50B1C528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09EE3-C76B-45E8-934B-DF58770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4778-E301-4BD5-91A4-D0C679A0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B5A0-BFFE-48FD-8AB1-7C85D3393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8D1B-1596-4091-B6A5-2728C30B680B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2D26-3D03-4CE4-9670-2B10A3FD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CFAA-00EB-481D-8401-98D938A8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ce.com/get-juce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obsproject/obs-studio/wiki/Filters-Guide#vst-plug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1524439" y="2564852"/>
            <a:ext cx="9143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Compiling</a:t>
            </a:r>
            <a:r>
              <a:rPr lang="es-ES" sz="4000" dirty="0"/>
              <a:t> </a:t>
            </a:r>
            <a:r>
              <a:rPr lang="es-ES" sz="4000" dirty="0" err="1"/>
              <a:t>Improving</a:t>
            </a:r>
            <a:r>
              <a:rPr lang="es-ES" sz="4000" dirty="0"/>
              <a:t> Streaming </a:t>
            </a:r>
            <a:r>
              <a:rPr lang="es-ES" sz="4000" dirty="0" err="1"/>
              <a:t>with</a:t>
            </a:r>
            <a:r>
              <a:rPr lang="es-ES" sz="4000" dirty="0"/>
              <a:t> JUCE and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40698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7343E-1DA4-47E1-8795-DADCD054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3" y="1064514"/>
            <a:ext cx="8318187" cy="4678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Open OBS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,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detected</a:t>
            </a:r>
            <a:r>
              <a:rPr lang="es-ES" dirty="0"/>
              <a:t> </a:t>
            </a:r>
            <a:r>
              <a:rPr lang="es-ES" dirty="0" err="1"/>
              <a:t>settings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6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Audio Mixer </a:t>
            </a:r>
            <a:r>
              <a:rPr lang="es-ES" dirty="0" err="1"/>
              <a:t>section</a:t>
            </a:r>
            <a:r>
              <a:rPr lang="es-ES" dirty="0"/>
              <a:t>, </a:t>
            </a:r>
            <a:r>
              <a:rPr lang="en-US" dirty="0"/>
              <a:t>click on the gearwheel to open settings, and select Filters on the menu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57937-2412-40BB-8D84-506E8EF2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3" y="2025353"/>
            <a:ext cx="8458200" cy="3171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6453809" y="4601196"/>
            <a:ext cx="342900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709" y="4740185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6544917" y="4045927"/>
            <a:ext cx="2385015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081" y="3675519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</a:t>
            </a:r>
            <a:r>
              <a:rPr lang="es-ES" dirty="0" err="1"/>
              <a:t>recently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filter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PLUS </a:t>
            </a:r>
            <a:r>
              <a:rPr lang="es-ES" sz="3200" b="1" dirty="0"/>
              <a:t>+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bottom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VST 2.x plugin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namefor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plugin and </a:t>
            </a:r>
            <a:r>
              <a:rPr lang="es-ES" dirty="0" err="1"/>
              <a:t>click</a:t>
            </a:r>
            <a:r>
              <a:rPr lang="es-ES" dirty="0"/>
              <a:t> OK</a:t>
            </a:r>
          </a:p>
          <a:p>
            <a:pPr marL="342900" indent="-342900">
              <a:buFont typeface="+mj-lt"/>
              <a:buAutoNum type="arabicPeriod"/>
            </a:pP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BFBD-B869-4596-B591-9B8140B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" y="537462"/>
            <a:ext cx="5602789" cy="59403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757980" y="5172696"/>
            <a:ext cx="317346" cy="25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4423" y="5110783"/>
            <a:ext cx="18648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770679" y="5700168"/>
            <a:ext cx="1185122" cy="260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499" y="5601563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4BC7-62B7-4B28-8255-B4DE4799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58" y="2405288"/>
            <a:ext cx="5343525" cy="1304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84A4D9-8FA9-4D7D-AFD2-37AC3387CF86}"/>
              </a:ext>
            </a:extLst>
          </p:cNvPr>
          <p:cNvSpPr/>
          <p:nvPr/>
        </p:nvSpPr>
        <p:spPr>
          <a:xfrm>
            <a:off x="4940300" y="3342544"/>
            <a:ext cx="736600" cy="21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C19393F-1966-491B-A428-E3CA9129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266" y="326253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1822091" y="2632471"/>
            <a:ext cx="92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Improving</a:t>
            </a:r>
            <a:r>
              <a:rPr lang="es-ES" dirty="0"/>
              <a:t> Streaming plugin </a:t>
            </a:r>
            <a:r>
              <a:rPr lang="es-ES" dirty="0" err="1"/>
              <a:t>detected</a:t>
            </a:r>
            <a:r>
              <a:rPr lang="es-ES" dirty="0"/>
              <a:t> on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described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: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tick</a:t>
            </a:r>
            <a:r>
              <a:rPr lang="es-ES" dirty="0"/>
              <a:t> </a:t>
            </a:r>
            <a:r>
              <a:rPr lang="es-ES" b="1" dirty="0"/>
              <a:t>Open interface </a:t>
            </a:r>
            <a:r>
              <a:rPr lang="es-ES" b="1" dirty="0" err="1"/>
              <a:t>when</a:t>
            </a:r>
            <a:r>
              <a:rPr lang="es-ES" b="1" dirty="0"/>
              <a:t> active </a:t>
            </a: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plugin </a:t>
            </a:r>
            <a:r>
              <a:rPr lang="es-ES" dirty="0" err="1"/>
              <a:t>Window</a:t>
            </a:r>
            <a:r>
              <a:rPr lang="es-ES" dirty="0"/>
              <a:t> open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just</a:t>
            </a: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BEE71-4F5D-423E-8F94-844FC580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91" y="416210"/>
            <a:ext cx="8210550" cy="19907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5346699" y="1351760"/>
            <a:ext cx="1134717" cy="138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799" y="1187734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1D9D-1B57-47FB-A66D-0120E865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9" y="3655969"/>
            <a:ext cx="8210550" cy="1485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69470D-E0C7-4A88-846B-65090D37B73A}"/>
              </a:ext>
            </a:extLst>
          </p:cNvPr>
          <p:cNvSpPr txBox="1"/>
          <p:nvPr/>
        </p:nvSpPr>
        <p:spPr>
          <a:xfrm>
            <a:off x="1636739" y="5297600"/>
            <a:ext cx="92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tick</a:t>
            </a:r>
            <a:r>
              <a:rPr lang="es-ES" dirty="0"/>
              <a:t> </a:t>
            </a:r>
            <a:r>
              <a:rPr lang="es-ES" b="1" dirty="0"/>
              <a:t>Open interface </a:t>
            </a:r>
            <a:r>
              <a:rPr lang="es-ES" b="1" dirty="0" err="1"/>
              <a:t>when</a:t>
            </a:r>
            <a:r>
              <a:rPr lang="es-ES" b="1" dirty="0"/>
              <a:t> active </a:t>
            </a: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plugin </a:t>
            </a:r>
            <a:r>
              <a:rPr lang="es-ES" dirty="0" err="1"/>
              <a:t>Window</a:t>
            </a:r>
            <a:r>
              <a:rPr lang="es-ES" dirty="0"/>
              <a:t> open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open </a:t>
            </a:r>
            <a:r>
              <a:rPr lang="es-ES" dirty="0" err="1"/>
              <a:t>plug</a:t>
            </a:r>
            <a:r>
              <a:rPr lang="es-ES" dirty="0"/>
              <a:t> in interface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</a:t>
            </a:r>
            <a:r>
              <a:rPr lang="es-ES" dirty="0" err="1"/>
              <a:t>option</a:t>
            </a:r>
            <a:endParaRPr lang="es-E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42B67F-1760-4889-A169-39C84B2472F7}"/>
              </a:ext>
            </a:extLst>
          </p:cNvPr>
          <p:cNvSpPr/>
          <p:nvPr/>
        </p:nvSpPr>
        <p:spPr>
          <a:xfrm>
            <a:off x="5346698" y="4560914"/>
            <a:ext cx="1696069" cy="1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4C68C36-4FC1-46AF-A607-0B3743F6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798" y="439688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</a:t>
            </a:r>
            <a:r>
              <a:rPr lang="es-ES" dirty="0" err="1"/>
              <a:t>recently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filter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PLUS </a:t>
            </a:r>
            <a:r>
              <a:rPr lang="es-ES" sz="3200" b="1" dirty="0"/>
              <a:t>+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bottom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VST 2.x plugin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namefor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plugin and </a:t>
            </a:r>
            <a:r>
              <a:rPr lang="es-ES" dirty="0" err="1"/>
              <a:t>click</a:t>
            </a:r>
            <a:r>
              <a:rPr lang="es-ES" dirty="0"/>
              <a:t> OK</a:t>
            </a:r>
          </a:p>
          <a:p>
            <a:pPr marL="342900" indent="-342900">
              <a:buFont typeface="+mj-lt"/>
              <a:buAutoNum type="arabicPeriod"/>
            </a:pP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BFBD-B869-4596-B591-9B8140B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" y="537462"/>
            <a:ext cx="5602789" cy="59403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757980" y="5172696"/>
            <a:ext cx="317346" cy="25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4423" y="5110783"/>
            <a:ext cx="18648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770679" y="5700168"/>
            <a:ext cx="1185122" cy="260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499" y="5601563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4BC7-62B7-4B28-8255-B4DE4799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58" y="2405288"/>
            <a:ext cx="5343525" cy="1304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84A4D9-8FA9-4D7D-AFD2-37AC3387CF86}"/>
              </a:ext>
            </a:extLst>
          </p:cNvPr>
          <p:cNvSpPr/>
          <p:nvPr/>
        </p:nvSpPr>
        <p:spPr>
          <a:xfrm>
            <a:off x="4940300" y="3342544"/>
            <a:ext cx="736600" cy="21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C19393F-1966-491B-A428-E3CA9129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266" y="326253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3B07D-BA2C-4F14-B89C-28F38234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4" y="631431"/>
            <a:ext cx="73063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4A60D-C809-4873-ABF6-6D89F76DC443}"/>
              </a:ext>
            </a:extLst>
          </p:cNvPr>
          <p:cNvSpPr txBox="1"/>
          <p:nvPr/>
        </p:nvSpPr>
        <p:spPr>
          <a:xfrm>
            <a:off x="8833754" y="2597839"/>
            <a:ext cx="271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Improving</a:t>
            </a:r>
            <a:r>
              <a:rPr lang="es-ES" dirty="0"/>
              <a:t> Streaming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fully</a:t>
            </a:r>
            <a:r>
              <a:rPr lang="es-ES" dirty="0"/>
              <a:t> </a:t>
            </a:r>
            <a:r>
              <a:rPr lang="es-ES" dirty="0" err="1"/>
              <a:t>operationalwith</a:t>
            </a:r>
            <a:r>
              <a:rPr lang="es-ES" dirty="0"/>
              <a:t> OBS </a:t>
            </a:r>
            <a:r>
              <a:rPr lang="es-ES" dirty="0" err="1"/>
              <a:t>letting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control </a:t>
            </a:r>
            <a:r>
              <a:rPr lang="es-ES" dirty="0" err="1"/>
              <a:t>your</a:t>
            </a:r>
            <a:r>
              <a:rPr lang="es-ES" dirty="0"/>
              <a:t> audio </a:t>
            </a:r>
            <a:r>
              <a:rPr lang="es-ES" dirty="0" err="1"/>
              <a:t>signal</a:t>
            </a:r>
            <a:r>
              <a:rPr lang="es-ES" dirty="0"/>
              <a:t>!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6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8309-1F83-4BA8-B094-7066A610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3" y="71325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After </a:t>
            </a:r>
            <a:r>
              <a:rPr lang="es-ES" dirty="0" err="1"/>
              <a:t>uncompressing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JUCE</a:t>
            </a:r>
            <a:r>
              <a:rPr lang="es-ES" dirty="0"/>
              <a:t>,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c:\ </a:t>
            </a:r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, and open </a:t>
            </a:r>
            <a:r>
              <a:rPr lang="es-ES" dirty="0" err="1"/>
              <a:t>Projucer</a:t>
            </a:r>
            <a:r>
              <a:rPr lang="es-ES" dirty="0"/>
              <a:t> running Projucer.exe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File Menú, and </a:t>
            </a:r>
            <a:r>
              <a:rPr lang="es-ES" dirty="0" err="1"/>
              <a:t>select</a:t>
            </a:r>
            <a:r>
              <a:rPr lang="es-ES" dirty="0"/>
              <a:t> Global </a:t>
            </a:r>
            <a:r>
              <a:rPr lang="es-ES" dirty="0" err="1"/>
              <a:t>Paths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configure SDK </a:t>
            </a:r>
            <a:r>
              <a:rPr lang="es-ES" dirty="0" err="1"/>
              <a:t>for</a:t>
            </a:r>
            <a:r>
              <a:rPr lang="es-ES" dirty="0"/>
              <a:t> VST 2.0 </a:t>
            </a:r>
            <a:r>
              <a:rPr lang="es-ES" dirty="0" err="1"/>
              <a:t>path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99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Configuration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open.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set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C:\SDK\vstsdk3610_11_06_2018_build_37\VST_SDK\VST2_SDK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JUCE compile </a:t>
            </a:r>
            <a:r>
              <a:rPr lang="es-ES" dirty="0" err="1"/>
              <a:t>for</a:t>
            </a:r>
            <a:r>
              <a:rPr lang="es-ES" dirty="0"/>
              <a:t> VS2 standard (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are set </a:t>
            </a:r>
            <a:r>
              <a:rPr lang="es-ES" dirty="0" err="1"/>
              <a:t>with</a:t>
            </a:r>
            <a:r>
              <a:rPr lang="es-ES" dirty="0"/>
              <a:t> VST2_SDK as </a:t>
            </a:r>
            <a:r>
              <a:rPr lang="es-ES" dirty="0" err="1"/>
              <a:t>root</a:t>
            </a:r>
            <a:r>
              <a:rPr lang="es-ES" dirty="0"/>
              <a:t> folder.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Let</a:t>
            </a:r>
            <a:r>
              <a:rPr lang="es-ES" dirty="0"/>
              <a:t> JUCE </a:t>
            </a:r>
            <a:r>
              <a:rPr lang="es-ES" dirty="0" err="1"/>
              <a:t>re-scan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, Juce and </a:t>
            </a:r>
            <a:r>
              <a:rPr lang="es-ES" dirty="0" err="1"/>
              <a:t>User</a:t>
            </a:r>
            <a:r>
              <a:rPr lang="es-ES" dirty="0"/>
              <a:t> modules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Dont</a:t>
            </a:r>
            <a:r>
              <a:rPr lang="es-ES" dirty="0"/>
              <a:t> </a:t>
            </a:r>
            <a:r>
              <a:rPr lang="es-ES" dirty="0" err="1"/>
              <a:t>worry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SDK’s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 </a:t>
            </a:r>
            <a:r>
              <a:rPr lang="es-ES" dirty="0" err="1"/>
              <a:t>unless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compile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window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CC487-0687-463F-A9E8-0BBBA56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20" y="288485"/>
            <a:ext cx="5829452" cy="62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Back in </a:t>
            </a:r>
            <a:r>
              <a:rPr lang="es-ES" dirty="0" err="1"/>
              <a:t>Projucer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right</a:t>
            </a:r>
            <a:r>
              <a:rPr lang="es-ES" dirty="0"/>
              <a:t> Visual Studio </a:t>
            </a:r>
            <a:r>
              <a:rPr lang="es-ES" dirty="0" err="1"/>
              <a:t>Icon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open </a:t>
            </a:r>
            <a:r>
              <a:rPr lang="es-ES" dirty="0" err="1"/>
              <a:t>the</a:t>
            </a:r>
            <a:r>
              <a:rPr lang="es-ES" dirty="0"/>
              <a:t> SLN file </a:t>
            </a:r>
            <a:r>
              <a:rPr lang="es-ES" dirty="0" err="1"/>
              <a:t>with</a:t>
            </a:r>
            <a:r>
              <a:rPr lang="es-ES" dirty="0"/>
              <a:t> Visual Studio 2019.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, open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Visual Studio,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Explorer.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39DC4-82A9-42C9-A9F1-D175BA93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1" y="740418"/>
            <a:ext cx="7718370" cy="53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on </a:t>
            </a:r>
            <a:r>
              <a:rPr lang="es-ES" dirty="0" err="1"/>
              <a:t>Solution</a:t>
            </a:r>
            <a:r>
              <a:rPr lang="es-ES" dirty="0"/>
              <a:t> Explorer on </a:t>
            </a:r>
            <a:r>
              <a:rPr lang="es-ES" dirty="0" err="1"/>
              <a:t>the</a:t>
            </a:r>
            <a:r>
              <a:rPr lang="es-ES" dirty="0"/>
              <a:t> top-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window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On Project menú,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,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differs</a:t>
            </a:r>
            <a:r>
              <a:rPr lang="es-ES" dirty="0"/>
              <a:t> in </a:t>
            </a:r>
            <a:r>
              <a:rPr lang="es-ES" dirty="0" err="1"/>
              <a:t>english</a:t>
            </a:r>
            <a:r>
              <a:rPr lang="es-ES" dirty="0"/>
              <a:t>)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v142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As </a:t>
            </a:r>
            <a:r>
              <a:rPr lang="es-ES" dirty="0" err="1"/>
              <a:t>originally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versión v141,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unless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versión,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43A7C-F914-4E03-8FBD-339F5D68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6" y="1428408"/>
            <a:ext cx="8318500" cy="41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Let</a:t>
            </a:r>
            <a:r>
              <a:rPr lang="es-ES" dirty="0"/>
              <a:t> Visual Studio do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clicking Ok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EA56-A7FF-462A-B723-340B35BA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3" y="563559"/>
            <a:ext cx="7235647" cy="5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It’s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compile.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on </a:t>
            </a:r>
            <a:r>
              <a:rPr lang="es-ES" dirty="0" err="1"/>
              <a:t>Solution</a:t>
            </a:r>
            <a:r>
              <a:rPr lang="es-ES" dirty="0"/>
              <a:t> Explorer, on top-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VS.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CTRL+Shift+B</a:t>
            </a:r>
            <a:r>
              <a:rPr lang="es-ES" dirty="0"/>
              <a:t> on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keyboard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compile </a:t>
            </a:r>
            <a:r>
              <a:rPr lang="es-ES" dirty="0" err="1"/>
              <a:t>it</a:t>
            </a:r>
            <a:r>
              <a:rPr lang="es-ES" dirty="0"/>
              <a:t> on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preferred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You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find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your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generated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bin</a:t>
            </a:r>
            <a:r>
              <a:rPr lang="es-ES" dirty="0">
                <a:sym typeface="Wingdings" panose="05000000000000000000" pitchFamily="2" charset="2"/>
              </a:rPr>
              <a:t> files on 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CodigoPlugin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Improving</a:t>
            </a:r>
            <a:r>
              <a:rPr lang="es-ES" dirty="0">
                <a:sym typeface="Wingdings" panose="05000000000000000000" pitchFamily="2" charset="2"/>
              </a:rPr>
              <a:t> Streaming\</a:t>
            </a:r>
            <a:r>
              <a:rPr lang="es-ES" dirty="0" err="1">
                <a:sym typeface="Wingdings" panose="05000000000000000000" pitchFamily="2" charset="2"/>
              </a:rPr>
              <a:t>examples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ImprovingStreaming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Builds</a:t>
            </a:r>
            <a:r>
              <a:rPr lang="es-ES" dirty="0">
                <a:sym typeface="Wingdings" panose="05000000000000000000" pitchFamily="2" charset="2"/>
              </a:rPr>
              <a:t>\VisualStudio2017\x64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73DA8-D5B2-41BE-8C6D-6352038B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8" y="1201175"/>
            <a:ext cx="4895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F220-3E3C-4264-81FE-FFD2848C5E07}"/>
              </a:ext>
            </a:extLst>
          </p:cNvPr>
          <p:cNvSpPr txBox="1"/>
          <p:nvPr/>
        </p:nvSpPr>
        <p:spPr>
          <a:xfrm>
            <a:off x="1524439" y="2564852"/>
            <a:ext cx="9143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How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use </a:t>
            </a:r>
            <a:r>
              <a:rPr lang="es-ES" sz="4000" dirty="0" err="1"/>
              <a:t>Improving</a:t>
            </a:r>
            <a:r>
              <a:rPr lang="es-ES" sz="4000" dirty="0"/>
              <a:t> Streaming plugin </a:t>
            </a:r>
            <a:r>
              <a:rPr lang="es-ES" sz="4000" dirty="0" err="1"/>
              <a:t>with</a:t>
            </a:r>
            <a:r>
              <a:rPr lang="es-ES" sz="4000" dirty="0"/>
              <a:t> OBS software</a:t>
            </a:r>
          </a:p>
        </p:txBody>
      </p:sp>
    </p:spTree>
    <p:extLst>
      <p:ext uri="{BB962C8B-B14F-4D97-AF65-F5344CB8AC3E}">
        <p14:creationId xmlns:p14="http://schemas.microsoft.com/office/powerpoint/2010/main" val="14502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F220-3E3C-4264-81FE-FFD2848C5E07}"/>
              </a:ext>
            </a:extLst>
          </p:cNvPr>
          <p:cNvSpPr txBox="1"/>
          <p:nvPr/>
        </p:nvSpPr>
        <p:spPr>
          <a:xfrm>
            <a:off x="1318665" y="541206"/>
            <a:ext cx="9143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s-ES" sz="4000" dirty="0" err="1"/>
              <a:t>First</a:t>
            </a:r>
            <a:r>
              <a:rPr lang="es-ES" sz="4000" dirty="0"/>
              <a:t> step </a:t>
            </a:r>
            <a:r>
              <a:rPr lang="es-ES" sz="4000" dirty="0" err="1"/>
              <a:t>is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place ImprovingStreming.dll vst2 file </a:t>
            </a:r>
            <a:r>
              <a:rPr lang="es-ES" sz="4000" dirty="0">
                <a:hlinkClick r:id="rId2"/>
              </a:rPr>
              <a:t>on </a:t>
            </a:r>
            <a:r>
              <a:rPr lang="es-ES" sz="4000" dirty="0" err="1">
                <a:hlinkClick r:id="rId2"/>
              </a:rPr>
              <a:t>one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of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the</a:t>
            </a:r>
            <a:r>
              <a:rPr lang="es-ES" sz="4000" dirty="0">
                <a:hlinkClick r:id="rId2"/>
              </a:rPr>
              <a:t> folders </a:t>
            </a:r>
            <a:r>
              <a:rPr lang="es-ES" sz="4000" dirty="0" err="1">
                <a:hlinkClick r:id="rId2"/>
              </a:rPr>
              <a:t>listed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here</a:t>
            </a:r>
            <a:endParaRPr lang="es-ES" sz="4000" dirty="0"/>
          </a:p>
          <a:p>
            <a:pPr marL="742950" indent="-742950">
              <a:buFont typeface="+mj-lt"/>
              <a:buAutoNum type="arabicPeriod"/>
            </a:pPr>
            <a:r>
              <a:rPr lang="es-ES" sz="4000" dirty="0" err="1"/>
              <a:t>Preferred</a:t>
            </a:r>
            <a:r>
              <a:rPr lang="es-ES" sz="4000" dirty="0"/>
              <a:t> </a:t>
            </a:r>
            <a:r>
              <a:rPr lang="es-ES" sz="4000" dirty="0" err="1"/>
              <a:t>paths</a:t>
            </a:r>
            <a:r>
              <a:rPr lang="es-ES" sz="4000" dirty="0"/>
              <a:t> are </a:t>
            </a:r>
            <a:r>
              <a:rPr lang="es-ES" sz="4000" dirty="0" err="1"/>
              <a:t>listed</a:t>
            </a:r>
            <a:r>
              <a:rPr lang="es-ES" sz="4000" dirty="0"/>
              <a:t> </a:t>
            </a:r>
            <a:r>
              <a:rPr lang="es-ES" sz="4000" dirty="0" err="1"/>
              <a:t>below</a:t>
            </a:r>
            <a:endParaRPr lang="es-ES" sz="4000" dirty="0"/>
          </a:p>
          <a:p>
            <a:endParaRPr lang="es-E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59322-3E55-46A3-97E9-F60F6537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30" y="3352755"/>
            <a:ext cx="6141760" cy="25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5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ALCOBER CLEMENTE</dc:creator>
  <cp:lastModifiedBy>EDUARDO ALCOBER CLEMENTE</cp:lastModifiedBy>
  <cp:revision>7</cp:revision>
  <dcterms:created xsi:type="dcterms:W3CDTF">2021-06-13T18:31:20Z</dcterms:created>
  <dcterms:modified xsi:type="dcterms:W3CDTF">2021-06-13T19:27:16Z</dcterms:modified>
</cp:coreProperties>
</file>