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0" r:id="rId4"/>
    <p:sldId id="261" r:id="rId5"/>
    <p:sldId id="262" r:id="rId6"/>
    <p:sldId id="263" r:id="rId7"/>
    <p:sldId id="264" r:id="rId8"/>
    <p:sldId id="266" r:id="rId9"/>
    <p:sldId id="269" r:id="rId10"/>
    <p:sldId id="267" r:id="rId11"/>
    <p:sldId id="268" r:id="rId12"/>
    <p:sldId id="270" r:id="rId13"/>
    <p:sldId id="271" r:id="rId14"/>
    <p:sldId id="272" r:id="rId15"/>
    <p:sldId id="258" r:id="rId16"/>
    <p:sldId id="273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9605E-0318-46E0-911B-77DE9CD9C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A72C1-29AE-4747-8B86-9000E2233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6F478-E1A0-4198-9D01-49DB46346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8D1B-1596-4091-B6A5-2728C30B680B}" type="datetimeFigureOut">
              <a:rPr lang="es-ES" smtClean="0"/>
              <a:t>15/06/2021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E1C00-FBB5-42D8-B971-2E4383823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7EBAC-CF81-4A81-9B9F-02A2CA547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E9690-435B-47BA-87ED-BCD9D25425F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8498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2F8CF-E330-48EA-B83F-76E799A94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A80AA-DED7-457A-B25B-57298AD50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AD221-C0DD-4595-8443-BB41A5D54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8D1B-1596-4091-B6A5-2728C30B680B}" type="datetimeFigureOut">
              <a:rPr lang="es-ES" smtClean="0"/>
              <a:t>15/06/2021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D476B-C458-4B90-B529-5E1A76BA6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78647-0B1A-4DE2-A8FA-EC057D8E1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E9690-435B-47BA-87ED-BCD9D25425F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220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09EA60-ED0A-40E4-A98B-33E5DBA6C9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4E612B-8A9E-4672-92AE-B6A12EC67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1AE03-525E-47C6-A3EE-AC2A19E5E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8D1B-1596-4091-B6A5-2728C30B680B}" type="datetimeFigureOut">
              <a:rPr lang="es-ES" smtClean="0"/>
              <a:t>15/06/2021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5ABD-F417-4A48-90F4-7D95F1737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36855-FF02-48E1-8138-94B53D7E3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E9690-435B-47BA-87ED-BCD9D25425F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4787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CD8F1-5AD1-4BC8-BBDB-B002A696E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D92E5-6D56-4FCC-8998-2A216D5DF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1F159-B202-4B70-89E8-9CBD562F1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8D1B-1596-4091-B6A5-2728C30B680B}" type="datetimeFigureOut">
              <a:rPr lang="es-ES" smtClean="0"/>
              <a:t>15/06/2021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C3A54-4D02-4766-9DDB-6C73B1910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25828-0D9D-4757-84ED-2AA2DE014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E9690-435B-47BA-87ED-BCD9D25425F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238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82626-23A6-4F7F-888E-8C7C2A9FB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1F7F7-971F-4A49-8AD3-C75239E39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2E31C-983E-468C-AD65-EEE18AEA0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8D1B-1596-4091-B6A5-2728C30B680B}" type="datetimeFigureOut">
              <a:rPr lang="es-ES" smtClean="0"/>
              <a:t>15/06/2021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8A868-4E86-4F99-A0C5-DFDE120F5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CBEE4-9421-41CE-95DC-88AEC42A6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E9690-435B-47BA-87ED-BCD9D25425F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0378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3C9A3-951F-44AE-83D2-93F1EDA5C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19520-F6AA-45F5-8EF6-0B651C00A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B97C1-1AA1-49DD-ABAE-33DBD8E2C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74B64-F8DF-40EC-B4D4-33BA8D0A2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8D1B-1596-4091-B6A5-2728C30B680B}" type="datetimeFigureOut">
              <a:rPr lang="es-ES" smtClean="0"/>
              <a:t>15/06/2021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2D7AF-9BD5-435A-B4E6-4A8AB8B37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C37F9-782A-4AB5-82B6-28ACB7880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E9690-435B-47BA-87ED-BCD9D25425F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4894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80C99-5DEA-48F3-B7CA-E54C7156C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6C730-2FD5-4A51-8FF9-F5BD46C87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691F0-05D1-4C19-99E1-E4D1FD8F2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32B0A-C3E8-462D-B72B-7CA9AF703B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D5B203-76FA-4FDE-BA5E-E1E1077787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7C4577-2A4E-421A-B513-219D51B92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8D1B-1596-4091-B6A5-2728C30B680B}" type="datetimeFigureOut">
              <a:rPr lang="es-ES" smtClean="0"/>
              <a:t>15/06/2021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5EECA-E3FB-48D1-892C-C0983096D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40374C-6560-4BBA-ABBD-1528B3571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E9690-435B-47BA-87ED-BCD9D25425F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8794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A30C7-7FF0-4B29-8617-F9715B28E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A518B5-3FBA-4FBB-B18F-87A86B0F3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8D1B-1596-4091-B6A5-2728C30B680B}" type="datetimeFigureOut">
              <a:rPr lang="es-ES" smtClean="0"/>
              <a:t>15/06/2021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D2BEB3-90E4-4BC6-8C5A-0D8AC2A1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C92A48-24B4-4CCE-B160-4103D29CE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E9690-435B-47BA-87ED-BCD9D25425F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0850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F56376-C198-475F-9863-B2012C76D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8D1B-1596-4091-B6A5-2728C30B680B}" type="datetimeFigureOut">
              <a:rPr lang="es-ES" smtClean="0"/>
              <a:t>15/06/2021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028C77-E0EF-4CD9-86B1-EDF35A3DD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EA76D-36DA-48D6-A938-334231117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E9690-435B-47BA-87ED-BCD9D25425F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5254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888C6-8406-4C2C-8112-6E140DE77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774FC-73EF-458F-B96F-275F6A67A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CF697-3D96-4A12-92E8-2EE95C5A7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A6D34-94CD-4A64-A41C-02B9F9A19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8D1B-1596-4091-B6A5-2728C30B680B}" type="datetimeFigureOut">
              <a:rPr lang="es-ES" smtClean="0"/>
              <a:t>15/06/2021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75EF0-25FA-48FE-8A3F-C7AADAE86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3D237E-6053-47EB-A374-7CEBF2504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E9690-435B-47BA-87ED-BCD9D25425F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418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B80D-FAD1-4ADA-8EB4-CAD731D4B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51A09F-5EFB-4683-BEF2-61CB94E2B5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14AAD-853B-4427-987E-E08D8829F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1E110-A02E-402F-9139-5D4A58ECA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8D1B-1596-4091-B6A5-2728C30B680B}" type="datetimeFigureOut">
              <a:rPr lang="es-ES" smtClean="0"/>
              <a:t>15/06/2021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7981D-CB03-44D6-B627-890A63B59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295C6-76BD-488F-B802-50B1C5280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E9690-435B-47BA-87ED-BCD9D25425F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861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409EE3-C76B-45E8-934B-DF5877016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44778-E301-4BD5-91A4-D0C679A09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4B5A0-BFFE-48FD-8AB1-7C85D33935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18D1B-1596-4091-B6A5-2728C30B680B}" type="datetimeFigureOut">
              <a:rPr lang="es-ES" smtClean="0"/>
              <a:t>15/06/2021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C2D26-3D03-4CE4-9670-2B10A3FD96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BCFAA-00EB-481D-8401-98D938A845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E9690-435B-47BA-87ED-BCD9D25425F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6848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uce.com/get-juce/downloa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obsproject/obs-studio/wiki/Filters-Guide#vst-plugin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71F68E-3224-4BB3-B520-F54530E7C35A}"/>
              </a:ext>
            </a:extLst>
          </p:cNvPr>
          <p:cNvSpPr txBox="1"/>
          <p:nvPr/>
        </p:nvSpPr>
        <p:spPr>
          <a:xfrm flipH="1" flipV="1">
            <a:off x="8908331" y="1570507"/>
            <a:ext cx="276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CF813-627D-41BD-A519-11B7726EA9E0}"/>
              </a:ext>
            </a:extLst>
          </p:cNvPr>
          <p:cNvSpPr txBox="1"/>
          <p:nvPr/>
        </p:nvSpPr>
        <p:spPr>
          <a:xfrm>
            <a:off x="1524439" y="2564852"/>
            <a:ext cx="91431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 err="1"/>
              <a:t>Compiling</a:t>
            </a:r>
            <a:r>
              <a:rPr lang="es-ES" sz="4000" dirty="0"/>
              <a:t> </a:t>
            </a:r>
            <a:r>
              <a:rPr lang="es-ES" sz="4000" dirty="0" err="1"/>
              <a:t>Improving</a:t>
            </a:r>
            <a:r>
              <a:rPr lang="es-ES" sz="4000" dirty="0"/>
              <a:t> Streaming </a:t>
            </a:r>
            <a:r>
              <a:rPr lang="es-ES" sz="4000" dirty="0" err="1"/>
              <a:t>with</a:t>
            </a:r>
            <a:r>
              <a:rPr lang="es-ES" sz="4000" dirty="0"/>
              <a:t> JUCE and Visual Studio 2019</a:t>
            </a:r>
          </a:p>
        </p:txBody>
      </p:sp>
    </p:spTree>
    <p:extLst>
      <p:ext uri="{BB962C8B-B14F-4D97-AF65-F5344CB8AC3E}">
        <p14:creationId xmlns:p14="http://schemas.microsoft.com/office/powerpoint/2010/main" val="4069891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71F68E-3224-4BB3-B520-F54530E7C35A}"/>
              </a:ext>
            </a:extLst>
          </p:cNvPr>
          <p:cNvSpPr txBox="1"/>
          <p:nvPr/>
        </p:nvSpPr>
        <p:spPr>
          <a:xfrm flipH="1" flipV="1">
            <a:off x="8908331" y="1570507"/>
            <a:ext cx="276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67343E-1DA4-47E1-8795-DADCD0540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13" y="1064514"/>
            <a:ext cx="8318187" cy="46789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4F8832E-B5A7-402F-A968-B8239981FAAB}"/>
              </a:ext>
            </a:extLst>
          </p:cNvPr>
          <p:cNvSpPr txBox="1"/>
          <p:nvPr/>
        </p:nvSpPr>
        <p:spPr>
          <a:xfrm>
            <a:off x="8908331" y="1317175"/>
            <a:ext cx="3115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/>
              <a:t>Open OBS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asked</a:t>
            </a:r>
            <a:r>
              <a:rPr lang="es-ES" dirty="0"/>
              <a:t>, </a:t>
            </a:r>
            <a:r>
              <a:rPr lang="es-ES" dirty="0" err="1"/>
              <a:t>apply</a:t>
            </a:r>
            <a:r>
              <a:rPr lang="es-ES" dirty="0"/>
              <a:t> </a:t>
            </a:r>
            <a:r>
              <a:rPr lang="es-ES" dirty="0" err="1"/>
              <a:t>suggested</a:t>
            </a:r>
            <a:r>
              <a:rPr lang="es-ES" dirty="0"/>
              <a:t> </a:t>
            </a:r>
            <a:r>
              <a:rPr lang="es-ES" dirty="0" err="1"/>
              <a:t>detected</a:t>
            </a:r>
            <a:r>
              <a:rPr lang="es-ES" dirty="0"/>
              <a:t> </a:t>
            </a:r>
            <a:r>
              <a:rPr lang="es-ES" dirty="0" err="1"/>
              <a:t>settings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4628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71F68E-3224-4BB3-B520-F54530E7C35A}"/>
              </a:ext>
            </a:extLst>
          </p:cNvPr>
          <p:cNvSpPr txBox="1"/>
          <p:nvPr/>
        </p:nvSpPr>
        <p:spPr>
          <a:xfrm flipH="1" flipV="1">
            <a:off x="8908331" y="1570507"/>
            <a:ext cx="276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F8832E-B5A7-402F-A968-B8239981FAAB}"/>
              </a:ext>
            </a:extLst>
          </p:cNvPr>
          <p:cNvSpPr txBox="1"/>
          <p:nvPr/>
        </p:nvSpPr>
        <p:spPr>
          <a:xfrm>
            <a:off x="8908331" y="1317175"/>
            <a:ext cx="3115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/>
              <a:t>On Audio Mixer </a:t>
            </a:r>
            <a:r>
              <a:rPr lang="es-ES" dirty="0" err="1"/>
              <a:t>section</a:t>
            </a:r>
            <a:r>
              <a:rPr lang="es-ES" dirty="0"/>
              <a:t>, </a:t>
            </a:r>
            <a:r>
              <a:rPr lang="en-US" dirty="0"/>
              <a:t>click on the gearwheel to open settings, and select Filters on the menu</a:t>
            </a:r>
            <a:endParaRPr lang="es-E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3F57937-2412-40BB-8D84-506E8EF21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33" y="2025353"/>
            <a:ext cx="8458200" cy="317182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97F2F62-EE0F-44C4-BAE7-F645CA1A8660}"/>
              </a:ext>
            </a:extLst>
          </p:cNvPr>
          <p:cNvSpPr/>
          <p:nvPr/>
        </p:nvSpPr>
        <p:spPr>
          <a:xfrm>
            <a:off x="6453809" y="4601196"/>
            <a:ext cx="342900" cy="3238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/>
          </a:p>
        </p:txBody>
      </p:sp>
      <p:sp>
        <p:nvSpPr>
          <p:cNvPr id="23" name="Text Box 2">
            <a:extLst>
              <a:ext uri="{FF2B5EF4-FFF2-40B4-BE49-F238E27FC236}">
                <a16:creationId xmlns:a16="http://schemas.microsoft.com/office/drawing/2014/main" id="{8ACDE5B6-18A9-4DD4-9B19-2C95E5C7A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6709" y="4740185"/>
            <a:ext cx="3429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70DBFC-257F-4C89-85E3-B706EB2CEC59}"/>
              </a:ext>
            </a:extLst>
          </p:cNvPr>
          <p:cNvSpPr/>
          <p:nvPr/>
        </p:nvSpPr>
        <p:spPr>
          <a:xfrm>
            <a:off x="6544917" y="4045927"/>
            <a:ext cx="2385015" cy="3238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/>
          </a:p>
        </p:txBody>
      </p:sp>
      <p:sp>
        <p:nvSpPr>
          <p:cNvPr id="25" name="Text Box 2">
            <a:extLst>
              <a:ext uri="{FF2B5EF4-FFF2-40B4-BE49-F238E27FC236}">
                <a16:creationId xmlns:a16="http://schemas.microsoft.com/office/drawing/2014/main" id="{4DAA7252-FEB1-4308-973D-DA1AC783A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0081" y="3675519"/>
            <a:ext cx="3429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858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71F68E-3224-4BB3-B520-F54530E7C35A}"/>
              </a:ext>
            </a:extLst>
          </p:cNvPr>
          <p:cNvSpPr txBox="1"/>
          <p:nvPr/>
        </p:nvSpPr>
        <p:spPr>
          <a:xfrm flipH="1" flipV="1">
            <a:off x="8908331" y="1570507"/>
            <a:ext cx="276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F8832E-B5A7-402F-A968-B8239981FAAB}"/>
              </a:ext>
            </a:extLst>
          </p:cNvPr>
          <p:cNvSpPr txBox="1"/>
          <p:nvPr/>
        </p:nvSpPr>
        <p:spPr>
          <a:xfrm>
            <a:off x="8908331" y="1317175"/>
            <a:ext cx="311543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/>
              <a:t>On </a:t>
            </a:r>
            <a:r>
              <a:rPr lang="es-ES" dirty="0" err="1"/>
              <a:t>recently</a:t>
            </a:r>
            <a:r>
              <a:rPr lang="es-ES" dirty="0"/>
              <a:t> </a:t>
            </a:r>
            <a:r>
              <a:rPr lang="es-ES" dirty="0" err="1"/>
              <a:t>opened</a:t>
            </a:r>
            <a:r>
              <a:rPr lang="es-ES" dirty="0"/>
              <a:t> filter </a:t>
            </a:r>
            <a:r>
              <a:rPr lang="es-ES" dirty="0" err="1"/>
              <a:t>window</a:t>
            </a:r>
            <a:r>
              <a:rPr lang="es-ES" dirty="0"/>
              <a:t>, </a:t>
            </a:r>
            <a:r>
              <a:rPr lang="es-ES" dirty="0" err="1"/>
              <a:t>click</a:t>
            </a:r>
            <a:r>
              <a:rPr lang="es-ES" dirty="0"/>
              <a:t> on </a:t>
            </a:r>
            <a:r>
              <a:rPr lang="es-ES" dirty="0" err="1"/>
              <a:t>the</a:t>
            </a:r>
            <a:r>
              <a:rPr lang="es-ES" dirty="0"/>
              <a:t> PLUS </a:t>
            </a:r>
            <a:r>
              <a:rPr lang="es-ES" sz="3200" b="1" dirty="0"/>
              <a:t>+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bottom</a:t>
            </a:r>
            <a:r>
              <a:rPr lang="es-ES" dirty="0"/>
              <a:t> </a:t>
            </a:r>
            <a:r>
              <a:rPr lang="es-ES" dirty="0" err="1"/>
              <a:t>left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list</a:t>
            </a:r>
            <a:r>
              <a:rPr lang="es-ES" dirty="0"/>
              <a:t>,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In </a:t>
            </a:r>
            <a:r>
              <a:rPr lang="es-ES" dirty="0" err="1"/>
              <a:t>order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add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VST 2.x plugin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err="1"/>
              <a:t>Put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favourite</a:t>
            </a:r>
            <a:r>
              <a:rPr lang="es-ES" dirty="0"/>
              <a:t> </a:t>
            </a:r>
            <a:r>
              <a:rPr lang="es-ES" dirty="0" err="1"/>
              <a:t>namefor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plugin and </a:t>
            </a:r>
            <a:r>
              <a:rPr lang="es-ES" dirty="0" err="1"/>
              <a:t>click</a:t>
            </a:r>
            <a:r>
              <a:rPr lang="es-ES" dirty="0"/>
              <a:t> OK</a:t>
            </a:r>
          </a:p>
          <a:p>
            <a:pPr marL="342900" indent="-342900">
              <a:buFont typeface="+mj-lt"/>
              <a:buAutoNum type="arabicPeriod"/>
            </a:pPr>
            <a:endParaRPr lang="es-E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28BFBD-B869-4596-B591-9B8140B1D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678" y="537462"/>
            <a:ext cx="5602789" cy="594038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97F2F62-EE0F-44C4-BAE7-F645CA1A8660}"/>
              </a:ext>
            </a:extLst>
          </p:cNvPr>
          <p:cNvSpPr/>
          <p:nvPr/>
        </p:nvSpPr>
        <p:spPr>
          <a:xfrm>
            <a:off x="757980" y="5172696"/>
            <a:ext cx="317346" cy="2502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/>
          </a:p>
        </p:txBody>
      </p:sp>
      <p:sp>
        <p:nvSpPr>
          <p:cNvPr id="23" name="Text Box 2">
            <a:extLst>
              <a:ext uri="{FF2B5EF4-FFF2-40B4-BE49-F238E27FC236}">
                <a16:creationId xmlns:a16="http://schemas.microsoft.com/office/drawing/2014/main" id="{8ACDE5B6-18A9-4DD4-9B19-2C95E5C7A159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44423" y="5110783"/>
            <a:ext cx="18648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70DBFC-257F-4C89-85E3-B706EB2CEC59}"/>
              </a:ext>
            </a:extLst>
          </p:cNvPr>
          <p:cNvSpPr/>
          <p:nvPr/>
        </p:nvSpPr>
        <p:spPr>
          <a:xfrm>
            <a:off x="770679" y="5700168"/>
            <a:ext cx="1185122" cy="2601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/>
          </a:p>
        </p:txBody>
      </p:sp>
      <p:sp>
        <p:nvSpPr>
          <p:cNvPr id="25" name="Text Box 2">
            <a:extLst>
              <a:ext uri="{FF2B5EF4-FFF2-40B4-BE49-F238E27FC236}">
                <a16:creationId xmlns:a16="http://schemas.microsoft.com/office/drawing/2014/main" id="{4DAA7252-FEB1-4308-973D-DA1AC783A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8499" y="5601563"/>
            <a:ext cx="3429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F04BC7-62B7-4B28-8255-B4DE47995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458" y="2405288"/>
            <a:ext cx="5343525" cy="130492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4584A4D9-8FA9-4D7D-AFD2-37AC3387CF86}"/>
              </a:ext>
            </a:extLst>
          </p:cNvPr>
          <p:cNvSpPr/>
          <p:nvPr/>
        </p:nvSpPr>
        <p:spPr>
          <a:xfrm>
            <a:off x="4940300" y="3342544"/>
            <a:ext cx="736600" cy="2134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/>
          </a:p>
        </p:txBody>
      </p:sp>
      <p:sp>
        <p:nvSpPr>
          <p:cNvPr id="27" name="Text Box 2">
            <a:extLst>
              <a:ext uri="{FF2B5EF4-FFF2-40B4-BE49-F238E27FC236}">
                <a16:creationId xmlns:a16="http://schemas.microsoft.com/office/drawing/2014/main" id="{9C19393F-1966-491B-A428-E3CA91291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6266" y="3262538"/>
            <a:ext cx="3429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971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71F68E-3224-4BB3-B520-F54530E7C35A}"/>
              </a:ext>
            </a:extLst>
          </p:cNvPr>
          <p:cNvSpPr txBox="1"/>
          <p:nvPr/>
        </p:nvSpPr>
        <p:spPr>
          <a:xfrm flipH="1" flipV="1">
            <a:off x="8908331" y="1570507"/>
            <a:ext cx="276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F8832E-B5A7-402F-A968-B8239981FAAB}"/>
              </a:ext>
            </a:extLst>
          </p:cNvPr>
          <p:cNvSpPr txBox="1"/>
          <p:nvPr/>
        </p:nvSpPr>
        <p:spPr>
          <a:xfrm>
            <a:off x="1822091" y="2632471"/>
            <a:ext cx="9236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 err="1"/>
              <a:t>Select</a:t>
            </a:r>
            <a:r>
              <a:rPr lang="es-ES" dirty="0"/>
              <a:t> </a:t>
            </a:r>
            <a:r>
              <a:rPr lang="es-ES" dirty="0" err="1"/>
              <a:t>Improving</a:t>
            </a:r>
            <a:r>
              <a:rPr lang="es-ES" dirty="0"/>
              <a:t> Streaming plugin </a:t>
            </a:r>
            <a:r>
              <a:rPr lang="es-ES" dirty="0" err="1"/>
              <a:t>detected</a:t>
            </a:r>
            <a:r>
              <a:rPr lang="es-ES" dirty="0"/>
              <a:t> on </a:t>
            </a:r>
            <a:r>
              <a:rPr lang="es-ES" dirty="0" err="1"/>
              <a:t>one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first</a:t>
            </a:r>
            <a:r>
              <a:rPr lang="es-ES" dirty="0"/>
              <a:t> </a:t>
            </a:r>
            <a:r>
              <a:rPr lang="es-ES" dirty="0" err="1"/>
              <a:t>slide</a:t>
            </a:r>
            <a:r>
              <a:rPr lang="es-ES" dirty="0"/>
              <a:t> </a:t>
            </a:r>
            <a:r>
              <a:rPr lang="es-ES" dirty="0" err="1"/>
              <a:t>described</a:t>
            </a:r>
            <a:r>
              <a:rPr lang="es-ES" dirty="0"/>
              <a:t> </a:t>
            </a:r>
            <a:r>
              <a:rPr lang="es-ES" dirty="0" err="1"/>
              <a:t>paths</a:t>
            </a:r>
            <a:r>
              <a:rPr lang="es-ES" dirty="0"/>
              <a:t>: </a:t>
            </a:r>
            <a:r>
              <a:rPr lang="es-ES" dirty="0" err="1"/>
              <a:t>You</a:t>
            </a:r>
            <a:r>
              <a:rPr lang="es-ES" dirty="0"/>
              <a:t> can </a:t>
            </a:r>
            <a:r>
              <a:rPr lang="es-ES" dirty="0" err="1"/>
              <a:t>tick</a:t>
            </a:r>
            <a:r>
              <a:rPr lang="es-ES" dirty="0"/>
              <a:t> </a:t>
            </a:r>
            <a:r>
              <a:rPr lang="es-ES" b="1" dirty="0"/>
              <a:t>Open interface </a:t>
            </a:r>
            <a:r>
              <a:rPr lang="es-ES" b="1" dirty="0" err="1"/>
              <a:t>when</a:t>
            </a:r>
            <a:r>
              <a:rPr lang="es-ES" b="1" dirty="0"/>
              <a:t> active </a:t>
            </a:r>
            <a:r>
              <a:rPr lang="es-ES" dirty="0"/>
              <a:t>in </a:t>
            </a:r>
            <a:r>
              <a:rPr lang="es-ES" dirty="0" err="1"/>
              <a:t>order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keep</a:t>
            </a:r>
            <a:r>
              <a:rPr lang="es-ES" dirty="0"/>
              <a:t> plugin </a:t>
            </a:r>
            <a:r>
              <a:rPr lang="es-ES" dirty="0" err="1"/>
              <a:t>Window</a:t>
            </a:r>
            <a:r>
              <a:rPr lang="es-ES" dirty="0"/>
              <a:t> open </a:t>
            </a:r>
            <a:r>
              <a:rPr lang="es-ES" dirty="0" err="1"/>
              <a:t>while</a:t>
            </a:r>
            <a:r>
              <a:rPr lang="es-ES" dirty="0"/>
              <a:t> </a:t>
            </a:r>
            <a:r>
              <a:rPr lang="es-ES" dirty="0" err="1"/>
              <a:t>operating</a:t>
            </a:r>
            <a:r>
              <a:rPr lang="es-ES" dirty="0"/>
              <a:t>,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just</a:t>
            </a:r>
            <a:endParaRPr lang="es-E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ABEE71-4F5D-423E-8F94-844FC5804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091" y="416210"/>
            <a:ext cx="8210550" cy="199072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97F2F62-EE0F-44C4-BAE7-F645CA1A8660}"/>
              </a:ext>
            </a:extLst>
          </p:cNvPr>
          <p:cNvSpPr/>
          <p:nvPr/>
        </p:nvSpPr>
        <p:spPr>
          <a:xfrm>
            <a:off x="5346699" y="1351760"/>
            <a:ext cx="1134717" cy="1389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/>
          </a:p>
        </p:txBody>
      </p:sp>
      <p:sp>
        <p:nvSpPr>
          <p:cNvPr id="23" name="Text Box 2">
            <a:extLst>
              <a:ext uri="{FF2B5EF4-FFF2-40B4-BE49-F238E27FC236}">
                <a16:creationId xmlns:a16="http://schemas.microsoft.com/office/drawing/2014/main" id="{8ACDE5B6-18A9-4DD4-9B19-2C95E5C7A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799" y="1187734"/>
            <a:ext cx="3429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E41D9D-1B57-47FB-A66D-0120E865B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069" y="3655969"/>
            <a:ext cx="8210550" cy="14859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569470D-E0C7-4A88-846B-65090D37B73A}"/>
              </a:ext>
            </a:extLst>
          </p:cNvPr>
          <p:cNvSpPr txBox="1"/>
          <p:nvPr/>
        </p:nvSpPr>
        <p:spPr>
          <a:xfrm>
            <a:off x="1636739" y="5297600"/>
            <a:ext cx="9236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s-ES" dirty="0" err="1"/>
              <a:t>You</a:t>
            </a:r>
            <a:r>
              <a:rPr lang="es-ES" dirty="0"/>
              <a:t> can </a:t>
            </a:r>
            <a:r>
              <a:rPr lang="es-ES" dirty="0" err="1"/>
              <a:t>tick</a:t>
            </a:r>
            <a:r>
              <a:rPr lang="es-ES" dirty="0"/>
              <a:t> </a:t>
            </a:r>
            <a:r>
              <a:rPr lang="es-ES" b="1" dirty="0"/>
              <a:t>Open interface </a:t>
            </a:r>
            <a:r>
              <a:rPr lang="es-ES" b="1" dirty="0" err="1"/>
              <a:t>when</a:t>
            </a:r>
            <a:r>
              <a:rPr lang="es-ES" b="1" dirty="0"/>
              <a:t> active </a:t>
            </a:r>
            <a:r>
              <a:rPr lang="es-ES" dirty="0"/>
              <a:t>in </a:t>
            </a:r>
            <a:r>
              <a:rPr lang="es-ES" dirty="0" err="1"/>
              <a:t>order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keep</a:t>
            </a:r>
            <a:r>
              <a:rPr lang="es-ES" dirty="0"/>
              <a:t> plugin </a:t>
            </a:r>
            <a:r>
              <a:rPr lang="es-ES" dirty="0" err="1"/>
              <a:t>Window</a:t>
            </a:r>
            <a:r>
              <a:rPr lang="es-ES" dirty="0"/>
              <a:t> open </a:t>
            </a:r>
            <a:r>
              <a:rPr lang="es-ES" dirty="0" err="1"/>
              <a:t>while</a:t>
            </a:r>
            <a:r>
              <a:rPr lang="es-ES" dirty="0"/>
              <a:t> </a:t>
            </a:r>
            <a:r>
              <a:rPr lang="es-ES" dirty="0" err="1"/>
              <a:t>operating</a:t>
            </a:r>
            <a:r>
              <a:rPr lang="es-ES" dirty="0"/>
              <a:t>,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just</a:t>
            </a:r>
            <a:r>
              <a:rPr lang="es-ES" dirty="0"/>
              <a:t> open </a:t>
            </a:r>
            <a:r>
              <a:rPr lang="es-ES" dirty="0" err="1"/>
              <a:t>plug</a:t>
            </a:r>
            <a:r>
              <a:rPr lang="es-ES" dirty="0"/>
              <a:t> in interface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marked</a:t>
            </a:r>
            <a:r>
              <a:rPr lang="es-ES" dirty="0"/>
              <a:t> </a:t>
            </a:r>
            <a:r>
              <a:rPr lang="es-ES" dirty="0" err="1"/>
              <a:t>option</a:t>
            </a:r>
            <a:endParaRPr lang="es-ES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42B67F-1760-4889-A169-39C84B2472F7}"/>
              </a:ext>
            </a:extLst>
          </p:cNvPr>
          <p:cNvSpPr/>
          <p:nvPr/>
        </p:nvSpPr>
        <p:spPr>
          <a:xfrm>
            <a:off x="5346698" y="4560914"/>
            <a:ext cx="1696069" cy="1888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/>
          </a:p>
        </p:txBody>
      </p:sp>
      <p:sp>
        <p:nvSpPr>
          <p:cNvPr id="28" name="Text Box 2">
            <a:extLst>
              <a:ext uri="{FF2B5EF4-FFF2-40B4-BE49-F238E27FC236}">
                <a16:creationId xmlns:a16="http://schemas.microsoft.com/office/drawing/2014/main" id="{64C68C36-4FC1-46AF-A607-0B3743F62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798" y="4396888"/>
            <a:ext cx="3429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221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71F68E-3224-4BB3-B520-F54530E7C35A}"/>
              </a:ext>
            </a:extLst>
          </p:cNvPr>
          <p:cNvSpPr txBox="1"/>
          <p:nvPr/>
        </p:nvSpPr>
        <p:spPr>
          <a:xfrm flipH="1" flipV="1">
            <a:off x="8908331" y="1570507"/>
            <a:ext cx="276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F8832E-B5A7-402F-A968-B8239981FAAB}"/>
              </a:ext>
            </a:extLst>
          </p:cNvPr>
          <p:cNvSpPr txBox="1"/>
          <p:nvPr/>
        </p:nvSpPr>
        <p:spPr>
          <a:xfrm>
            <a:off x="8908331" y="1317175"/>
            <a:ext cx="311543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/>
              <a:t>On </a:t>
            </a:r>
            <a:r>
              <a:rPr lang="es-ES" dirty="0" err="1"/>
              <a:t>recently</a:t>
            </a:r>
            <a:r>
              <a:rPr lang="es-ES" dirty="0"/>
              <a:t> </a:t>
            </a:r>
            <a:r>
              <a:rPr lang="es-ES" dirty="0" err="1"/>
              <a:t>opened</a:t>
            </a:r>
            <a:r>
              <a:rPr lang="es-ES" dirty="0"/>
              <a:t> filter </a:t>
            </a:r>
            <a:r>
              <a:rPr lang="es-ES" dirty="0" err="1"/>
              <a:t>window</a:t>
            </a:r>
            <a:r>
              <a:rPr lang="es-ES" dirty="0"/>
              <a:t>, </a:t>
            </a:r>
            <a:r>
              <a:rPr lang="es-ES" dirty="0" err="1"/>
              <a:t>click</a:t>
            </a:r>
            <a:r>
              <a:rPr lang="es-ES" dirty="0"/>
              <a:t> on </a:t>
            </a:r>
            <a:r>
              <a:rPr lang="es-ES" dirty="0" err="1"/>
              <a:t>the</a:t>
            </a:r>
            <a:r>
              <a:rPr lang="es-ES" dirty="0"/>
              <a:t> PLUS </a:t>
            </a:r>
            <a:r>
              <a:rPr lang="es-ES" sz="3200" b="1" dirty="0"/>
              <a:t>+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bottom</a:t>
            </a:r>
            <a:r>
              <a:rPr lang="es-ES" dirty="0"/>
              <a:t> </a:t>
            </a:r>
            <a:r>
              <a:rPr lang="es-ES" dirty="0" err="1"/>
              <a:t>left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list</a:t>
            </a:r>
            <a:r>
              <a:rPr lang="es-ES" dirty="0"/>
              <a:t>,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In </a:t>
            </a:r>
            <a:r>
              <a:rPr lang="es-ES" dirty="0" err="1"/>
              <a:t>order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add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VST 2.x plugin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err="1"/>
              <a:t>Put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favourite</a:t>
            </a:r>
            <a:r>
              <a:rPr lang="es-ES" dirty="0"/>
              <a:t> </a:t>
            </a:r>
            <a:r>
              <a:rPr lang="es-ES" dirty="0" err="1"/>
              <a:t>namefor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plugin and </a:t>
            </a:r>
            <a:r>
              <a:rPr lang="es-ES" dirty="0" err="1"/>
              <a:t>click</a:t>
            </a:r>
            <a:r>
              <a:rPr lang="es-ES" dirty="0"/>
              <a:t> OK</a:t>
            </a:r>
          </a:p>
          <a:p>
            <a:pPr marL="342900" indent="-342900">
              <a:buFont typeface="+mj-lt"/>
              <a:buAutoNum type="arabicPeriod"/>
            </a:pPr>
            <a:endParaRPr lang="es-E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28BFBD-B869-4596-B591-9B8140B1D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678" y="537462"/>
            <a:ext cx="5602789" cy="594038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97F2F62-EE0F-44C4-BAE7-F645CA1A8660}"/>
              </a:ext>
            </a:extLst>
          </p:cNvPr>
          <p:cNvSpPr/>
          <p:nvPr/>
        </p:nvSpPr>
        <p:spPr>
          <a:xfrm>
            <a:off x="757980" y="5172696"/>
            <a:ext cx="317346" cy="2502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/>
          </a:p>
        </p:txBody>
      </p:sp>
      <p:sp>
        <p:nvSpPr>
          <p:cNvPr id="23" name="Text Box 2">
            <a:extLst>
              <a:ext uri="{FF2B5EF4-FFF2-40B4-BE49-F238E27FC236}">
                <a16:creationId xmlns:a16="http://schemas.microsoft.com/office/drawing/2014/main" id="{8ACDE5B6-18A9-4DD4-9B19-2C95E5C7A159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44423" y="5110783"/>
            <a:ext cx="18648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70DBFC-257F-4C89-85E3-B706EB2CEC59}"/>
              </a:ext>
            </a:extLst>
          </p:cNvPr>
          <p:cNvSpPr/>
          <p:nvPr/>
        </p:nvSpPr>
        <p:spPr>
          <a:xfrm>
            <a:off x="770679" y="5700168"/>
            <a:ext cx="1185122" cy="2601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/>
          </a:p>
        </p:txBody>
      </p:sp>
      <p:sp>
        <p:nvSpPr>
          <p:cNvPr id="25" name="Text Box 2">
            <a:extLst>
              <a:ext uri="{FF2B5EF4-FFF2-40B4-BE49-F238E27FC236}">
                <a16:creationId xmlns:a16="http://schemas.microsoft.com/office/drawing/2014/main" id="{4DAA7252-FEB1-4308-973D-DA1AC783A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8499" y="5601563"/>
            <a:ext cx="3429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F04BC7-62B7-4B28-8255-B4DE47995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458" y="2405288"/>
            <a:ext cx="5343525" cy="130492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4584A4D9-8FA9-4D7D-AFD2-37AC3387CF86}"/>
              </a:ext>
            </a:extLst>
          </p:cNvPr>
          <p:cNvSpPr/>
          <p:nvPr/>
        </p:nvSpPr>
        <p:spPr>
          <a:xfrm>
            <a:off x="4940300" y="3342544"/>
            <a:ext cx="736600" cy="2134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/>
          </a:p>
        </p:txBody>
      </p:sp>
      <p:sp>
        <p:nvSpPr>
          <p:cNvPr id="27" name="Text Box 2">
            <a:extLst>
              <a:ext uri="{FF2B5EF4-FFF2-40B4-BE49-F238E27FC236}">
                <a16:creationId xmlns:a16="http://schemas.microsoft.com/office/drawing/2014/main" id="{9C19393F-1966-491B-A428-E3CA91291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6266" y="3262538"/>
            <a:ext cx="3429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328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A3B07D-BA2C-4F14-B89C-28F38234A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094" y="631431"/>
            <a:ext cx="7306316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24A60D-C809-4873-ABF6-6D89F76DC443}"/>
              </a:ext>
            </a:extLst>
          </p:cNvPr>
          <p:cNvSpPr txBox="1"/>
          <p:nvPr/>
        </p:nvSpPr>
        <p:spPr>
          <a:xfrm>
            <a:off x="8833754" y="2597839"/>
            <a:ext cx="2713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Improving</a:t>
            </a:r>
            <a:r>
              <a:rPr lang="es-ES" dirty="0"/>
              <a:t> Streaming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now</a:t>
            </a:r>
            <a:r>
              <a:rPr lang="es-ES" dirty="0"/>
              <a:t> </a:t>
            </a:r>
            <a:r>
              <a:rPr lang="es-ES" dirty="0" err="1"/>
              <a:t>fully</a:t>
            </a:r>
            <a:r>
              <a:rPr lang="es-ES" dirty="0"/>
              <a:t> </a:t>
            </a:r>
            <a:r>
              <a:rPr lang="es-ES" dirty="0" err="1"/>
              <a:t>operationalwith</a:t>
            </a:r>
            <a:r>
              <a:rPr lang="es-ES" dirty="0"/>
              <a:t> OBS </a:t>
            </a:r>
            <a:r>
              <a:rPr lang="es-ES" dirty="0" err="1"/>
              <a:t>letting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control </a:t>
            </a:r>
            <a:r>
              <a:rPr lang="es-ES" dirty="0" err="1"/>
              <a:t>your</a:t>
            </a:r>
            <a:r>
              <a:rPr lang="es-ES" dirty="0"/>
              <a:t> audio </a:t>
            </a:r>
            <a:r>
              <a:rPr lang="es-ES" dirty="0" err="1"/>
              <a:t>signal</a:t>
            </a:r>
            <a:r>
              <a:rPr lang="es-ES" dirty="0"/>
              <a:t>! </a:t>
            </a:r>
            <a:r>
              <a:rPr lang="es-ES" dirty="0">
                <a:sym typeface="Wingdings" panose="05000000000000000000" pitchFamily="2" charset="2"/>
              </a:rPr>
              <a:t>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6683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3D9B53-75DC-4730-969C-A632179CC074}"/>
              </a:ext>
            </a:extLst>
          </p:cNvPr>
          <p:cNvSpPr txBox="1"/>
          <p:nvPr/>
        </p:nvSpPr>
        <p:spPr>
          <a:xfrm>
            <a:off x="7058219" y="153482"/>
            <a:ext cx="4398727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sz="1600" b="1" dirty="0" err="1"/>
              <a:t>Select</a:t>
            </a:r>
            <a:r>
              <a:rPr lang="es-ES" sz="1600" b="1" dirty="0"/>
              <a:t> </a:t>
            </a:r>
            <a:r>
              <a:rPr lang="es-ES" sz="1600" b="1" dirty="0" err="1"/>
              <a:t>your</a:t>
            </a:r>
            <a:r>
              <a:rPr lang="es-ES" sz="1600" b="1" dirty="0"/>
              <a:t> preset</a:t>
            </a:r>
            <a:r>
              <a:rPr lang="es-ES" sz="1600" dirty="0"/>
              <a:t> </a:t>
            </a:r>
            <a:r>
              <a:rPr lang="es-ES" sz="1600" dirty="0" err="1"/>
              <a:t>using</a:t>
            </a:r>
            <a:r>
              <a:rPr lang="es-ES" sz="1600" dirty="0"/>
              <a:t> “</a:t>
            </a:r>
            <a:r>
              <a:rPr lang="es-ES" sz="1600" dirty="0" err="1"/>
              <a:t>Compression</a:t>
            </a:r>
            <a:r>
              <a:rPr lang="es-ES" sz="1600" dirty="0"/>
              <a:t> </a:t>
            </a:r>
            <a:r>
              <a:rPr lang="es-ES" sz="1600" dirty="0" err="1"/>
              <a:t>Level</a:t>
            </a:r>
            <a:r>
              <a:rPr lang="es-ES" sz="1600" dirty="0"/>
              <a:t>” </a:t>
            </a:r>
            <a:r>
              <a:rPr lang="es-ES" sz="1600" dirty="0" err="1"/>
              <a:t>Increment</a:t>
            </a:r>
            <a:r>
              <a:rPr lang="es-ES" sz="1600" dirty="0"/>
              <a:t>/</a:t>
            </a:r>
            <a:r>
              <a:rPr lang="es-ES" sz="1600" dirty="0" err="1"/>
              <a:t>Decrement</a:t>
            </a:r>
            <a:r>
              <a:rPr lang="es-ES" sz="1600" dirty="0"/>
              <a:t> </a:t>
            </a:r>
            <a:r>
              <a:rPr lang="es-ES" sz="1600" dirty="0" err="1"/>
              <a:t>button</a:t>
            </a:r>
            <a:r>
              <a:rPr lang="es-ES" sz="1600" dirty="0"/>
              <a:t>. </a:t>
            </a:r>
            <a:r>
              <a:rPr lang="es-ES" sz="1600" dirty="0" err="1"/>
              <a:t>Choose</a:t>
            </a:r>
            <a:r>
              <a:rPr lang="es-ES" sz="1600" dirty="0"/>
              <a:t> a </a:t>
            </a:r>
            <a:r>
              <a:rPr lang="es-ES" sz="1600" dirty="0" err="1"/>
              <a:t>lower</a:t>
            </a:r>
            <a:r>
              <a:rPr lang="es-ES" sz="1600" dirty="0"/>
              <a:t> preset </a:t>
            </a:r>
            <a:r>
              <a:rPr lang="es-ES" sz="1600" dirty="0" err="1"/>
              <a:t>for</a:t>
            </a:r>
            <a:r>
              <a:rPr lang="es-ES" sz="1600" dirty="0"/>
              <a:t> a </a:t>
            </a:r>
            <a:r>
              <a:rPr lang="es-ES" sz="1600" dirty="0" err="1"/>
              <a:t>less</a:t>
            </a:r>
            <a:r>
              <a:rPr lang="es-ES" sz="1600" dirty="0"/>
              <a:t> </a:t>
            </a:r>
            <a:r>
              <a:rPr lang="es-ES" sz="1600" dirty="0" err="1"/>
              <a:t>compressed</a:t>
            </a:r>
            <a:r>
              <a:rPr lang="es-ES" sz="1600" dirty="0"/>
              <a:t> </a:t>
            </a:r>
            <a:r>
              <a:rPr lang="es-ES" sz="1600" dirty="0" err="1"/>
              <a:t>voice</a:t>
            </a:r>
            <a:r>
              <a:rPr lang="es-ES" sz="1600" dirty="0"/>
              <a:t> and a </a:t>
            </a:r>
            <a:r>
              <a:rPr lang="es-ES" sz="1600" dirty="0" err="1"/>
              <a:t>higher</a:t>
            </a:r>
            <a:r>
              <a:rPr lang="es-ES" sz="1600" dirty="0"/>
              <a:t> </a:t>
            </a:r>
            <a:r>
              <a:rPr lang="es-ES" sz="1600" dirty="0" err="1"/>
              <a:t>one</a:t>
            </a:r>
            <a:r>
              <a:rPr lang="es-ES" sz="1600" dirty="0"/>
              <a:t> </a:t>
            </a:r>
            <a:r>
              <a:rPr lang="es-ES" sz="1600" dirty="0" err="1"/>
              <a:t>for</a:t>
            </a:r>
            <a:r>
              <a:rPr lang="es-ES" sz="1600" dirty="0"/>
              <a:t> a more </a:t>
            </a:r>
            <a:r>
              <a:rPr lang="es-ES" sz="1600" dirty="0" err="1"/>
              <a:t>compressed</a:t>
            </a:r>
            <a:r>
              <a:rPr lang="es-ES" sz="1600" dirty="0"/>
              <a:t> output.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600" b="1" dirty="0" err="1"/>
              <a:t>Choose</a:t>
            </a:r>
            <a:r>
              <a:rPr lang="es-ES" sz="1600" b="1" dirty="0"/>
              <a:t> </a:t>
            </a:r>
            <a:r>
              <a:rPr lang="es-ES" sz="1600" b="1" dirty="0" err="1"/>
              <a:t>either</a:t>
            </a:r>
            <a:r>
              <a:rPr lang="es-ES" sz="1600" b="1" dirty="0"/>
              <a:t> </a:t>
            </a:r>
            <a:r>
              <a:rPr lang="es-ES" sz="1600" b="1" dirty="0" err="1"/>
              <a:t>Auto-threshold</a:t>
            </a:r>
            <a:r>
              <a:rPr lang="es-ES" sz="1600" dirty="0"/>
              <a:t> </a:t>
            </a:r>
            <a:r>
              <a:rPr lang="es-ES" sz="1600" dirty="0" err="1"/>
              <a:t>option</a:t>
            </a:r>
            <a:r>
              <a:rPr lang="es-ES" sz="1600" dirty="0"/>
              <a:t> </a:t>
            </a:r>
            <a:r>
              <a:rPr lang="es-ES" sz="1600" b="1" dirty="0" err="1"/>
              <a:t>or</a:t>
            </a:r>
            <a:r>
              <a:rPr lang="es-ES" sz="1600" b="1" dirty="0"/>
              <a:t> manual </a:t>
            </a:r>
            <a:r>
              <a:rPr lang="es-ES" sz="1600" b="1" dirty="0" err="1"/>
              <a:t>configuration</a:t>
            </a:r>
            <a:r>
              <a:rPr lang="es-ES" sz="1600" dirty="0"/>
              <a:t>. </a:t>
            </a:r>
            <a:r>
              <a:rPr lang="es-ES" sz="1600" b="1" dirty="0" err="1"/>
              <a:t>If</a:t>
            </a:r>
            <a:r>
              <a:rPr lang="es-ES" sz="1600" b="1" dirty="0"/>
              <a:t> auto </a:t>
            </a:r>
            <a:r>
              <a:rPr lang="es-ES" sz="1600" b="1" dirty="0" err="1"/>
              <a:t>option</a:t>
            </a:r>
            <a:r>
              <a:rPr lang="es-ES" sz="1600" b="1" dirty="0"/>
              <a:t> </a:t>
            </a:r>
            <a:r>
              <a:rPr lang="es-ES" sz="1600" b="1" dirty="0" err="1"/>
              <a:t>is</a:t>
            </a:r>
            <a:r>
              <a:rPr lang="es-ES" sz="1600" b="1" dirty="0"/>
              <a:t> </a:t>
            </a:r>
            <a:r>
              <a:rPr lang="es-ES" sz="1600" b="1" dirty="0" err="1"/>
              <a:t>chosen</a:t>
            </a:r>
            <a:r>
              <a:rPr lang="es-ES" sz="1600" b="1" dirty="0"/>
              <a:t> </a:t>
            </a:r>
            <a:r>
              <a:rPr lang="es-ES" sz="1600" b="1" dirty="0" err="1"/>
              <a:t>turn</a:t>
            </a:r>
            <a:r>
              <a:rPr lang="es-ES" sz="1600" b="1" dirty="0"/>
              <a:t> </a:t>
            </a:r>
            <a:r>
              <a:rPr lang="es-ES" sz="1600" b="1" dirty="0" err="1"/>
              <a:t>it</a:t>
            </a:r>
            <a:r>
              <a:rPr lang="es-ES" sz="1600" b="1" dirty="0"/>
              <a:t> </a:t>
            </a:r>
            <a:r>
              <a:rPr lang="es-ES" sz="1600" b="1" dirty="0" err="1"/>
              <a:t>on</a:t>
            </a:r>
            <a:r>
              <a:rPr lang="es-ES" sz="1600" b="1" dirty="0"/>
              <a:t> and </a:t>
            </a:r>
            <a:r>
              <a:rPr lang="es-ES" sz="1600" b="1" dirty="0" err="1"/>
              <a:t>go</a:t>
            </a:r>
            <a:r>
              <a:rPr lang="es-ES" sz="1600" b="1" dirty="0"/>
              <a:t> </a:t>
            </a:r>
            <a:r>
              <a:rPr lang="es-ES" sz="1600" b="1" dirty="0" err="1"/>
              <a:t>straight</a:t>
            </a:r>
            <a:r>
              <a:rPr lang="es-ES" sz="1600" b="1" dirty="0"/>
              <a:t> </a:t>
            </a:r>
            <a:r>
              <a:rPr lang="es-ES" sz="1600" b="1" dirty="0" err="1"/>
              <a:t>to</a:t>
            </a:r>
            <a:r>
              <a:rPr lang="es-ES" sz="1600" b="1" dirty="0"/>
              <a:t> </a:t>
            </a:r>
            <a:r>
              <a:rPr lang="es-ES" sz="1600" b="1" dirty="0" err="1"/>
              <a:t>point</a:t>
            </a:r>
            <a:r>
              <a:rPr lang="es-ES" sz="1600" b="1" dirty="0"/>
              <a:t> 3</a:t>
            </a:r>
            <a:r>
              <a:rPr lang="es-ES" sz="1600" dirty="0"/>
              <a:t>, </a:t>
            </a:r>
            <a:r>
              <a:rPr lang="es-ES" sz="1600" dirty="0" err="1"/>
              <a:t>else</a:t>
            </a:r>
            <a:r>
              <a:rPr lang="es-ES" sz="1600" dirty="0"/>
              <a:t> </a:t>
            </a:r>
            <a:r>
              <a:rPr lang="es-ES" sz="1600" b="1" dirty="0" err="1"/>
              <a:t>If</a:t>
            </a:r>
            <a:r>
              <a:rPr lang="es-ES" sz="1600" b="1" dirty="0"/>
              <a:t> </a:t>
            </a:r>
            <a:r>
              <a:rPr lang="es-ES" sz="1600" b="1" dirty="0" err="1"/>
              <a:t>you</a:t>
            </a:r>
            <a:r>
              <a:rPr lang="es-ES" sz="1600" b="1" dirty="0"/>
              <a:t> decide </a:t>
            </a:r>
            <a:r>
              <a:rPr lang="es-ES" sz="1600" b="1" dirty="0" err="1"/>
              <a:t>to</a:t>
            </a:r>
            <a:r>
              <a:rPr lang="es-ES" sz="1600" b="1" dirty="0"/>
              <a:t> </a:t>
            </a:r>
            <a:r>
              <a:rPr lang="es-ES" sz="1600" b="1" dirty="0" err="1"/>
              <a:t>adjust</a:t>
            </a:r>
            <a:r>
              <a:rPr lang="es-ES" sz="1600" b="1" dirty="0"/>
              <a:t> </a:t>
            </a:r>
            <a:r>
              <a:rPr lang="es-ES" sz="1600" b="1" dirty="0" err="1"/>
              <a:t>it</a:t>
            </a:r>
            <a:r>
              <a:rPr lang="es-ES" sz="1600" b="1" dirty="0"/>
              <a:t> </a:t>
            </a:r>
            <a:r>
              <a:rPr lang="es-ES" sz="1600" b="1" dirty="0" err="1"/>
              <a:t>manually</a:t>
            </a:r>
            <a:r>
              <a:rPr lang="es-ES" sz="1600" dirty="0"/>
              <a:t>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sz="1600" dirty="0" err="1"/>
              <a:t>Turn</a:t>
            </a:r>
            <a:r>
              <a:rPr lang="es-ES" sz="1600" dirty="0"/>
              <a:t> off Auto-Threshold and set </a:t>
            </a:r>
            <a:r>
              <a:rPr lang="es-ES" sz="1600" dirty="0" err="1"/>
              <a:t>Compression</a:t>
            </a:r>
            <a:r>
              <a:rPr lang="es-ES" sz="1600" dirty="0"/>
              <a:t> </a:t>
            </a:r>
            <a:r>
              <a:rPr lang="es-ES" sz="1600" dirty="0" err="1"/>
              <a:t>level</a:t>
            </a:r>
            <a:r>
              <a:rPr lang="es-ES" sz="1600" dirty="0"/>
              <a:t> </a:t>
            </a:r>
            <a:r>
              <a:rPr lang="es-ES" sz="1600" dirty="0" err="1"/>
              <a:t>to</a:t>
            </a:r>
            <a:r>
              <a:rPr lang="es-ES" sz="1600" dirty="0"/>
              <a:t> 3.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sz="1600" dirty="0"/>
              <a:t>try </a:t>
            </a:r>
            <a:r>
              <a:rPr lang="es-ES" sz="1600" dirty="0" err="1"/>
              <a:t>to</a:t>
            </a:r>
            <a:r>
              <a:rPr lang="es-ES" sz="1600" dirty="0"/>
              <a:t> </a:t>
            </a:r>
            <a:r>
              <a:rPr lang="es-ES" sz="1600" dirty="0" err="1"/>
              <a:t>reach</a:t>
            </a:r>
            <a:r>
              <a:rPr lang="es-ES" sz="1600" dirty="0"/>
              <a:t> “-3db” </a:t>
            </a:r>
            <a:r>
              <a:rPr lang="es-ES" sz="1600" dirty="0" err="1"/>
              <a:t>gain</a:t>
            </a:r>
            <a:r>
              <a:rPr lang="es-ES" sz="1600" dirty="0"/>
              <a:t> </a:t>
            </a:r>
            <a:r>
              <a:rPr lang="es-ES" sz="1600" dirty="0" err="1"/>
              <a:t>reduction</a:t>
            </a:r>
            <a:r>
              <a:rPr lang="es-ES" sz="1600" dirty="0"/>
              <a:t> and </a:t>
            </a:r>
            <a:r>
              <a:rPr lang="es-ES" sz="1600" dirty="0" err="1"/>
              <a:t>keep</a:t>
            </a:r>
            <a:r>
              <a:rPr lang="es-ES" sz="1600" dirty="0"/>
              <a:t> </a:t>
            </a:r>
            <a:r>
              <a:rPr lang="es-ES" sz="1600" dirty="0" err="1"/>
              <a:t>the</a:t>
            </a:r>
            <a:r>
              <a:rPr lang="es-ES" sz="1600" dirty="0"/>
              <a:t> </a:t>
            </a:r>
            <a:r>
              <a:rPr lang="es-ES" sz="1600" dirty="0" err="1"/>
              <a:t>square</a:t>
            </a:r>
            <a:r>
              <a:rPr lang="es-ES" sz="1600" dirty="0"/>
              <a:t> </a:t>
            </a:r>
            <a:r>
              <a:rPr lang="es-ES" sz="1600" dirty="0" err="1"/>
              <a:t>on</a:t>
            </a:r>
            <a:r>
              <a:rPr lang="es-ES" sz="1600" dirty="0"/>
              <a:t> </a:t>
            </a:r>
            <a:r>
              <a:rPr lang="es-ES" sz="1600" dirty="0" err="1"/>
              <a:t>green</a:t>
            </a:r>
            <a:r>
              <a:rPr lang="es-ES" sz="1600" dirty="0"/>
              <a:t> – </a:t>
            </a:r>
            <a:r>
              <a:rPr lang="es-ES" sz="1600" dirty="0" err="1"/>
              <a:t>greenyellow</a:t>
            </a:r>
            <a:r>
              <a:rPr lang="es-ES" sz="1600" dirty="0"/>
              <a:t> color </a:t>
            </a:r>
            <a:r>
              <a:rPr lang="es-ES" sz="1600" dirty="0" err="1"/>
              <a:t>values</a:t>
            </a:r>
            <a:r>
              <a:rPr lang="es-ES" sz="1600" dirty="0"/>
              <a:t> </a:t>
            </a:r>
            <a:r>
              <a:rPr lang="es-ES" sz="1600" dirty="0" err="1"/>
              <a:t>limiting</a:t>
            </a:r>
            <a:r>
              <a:rPr lang="es-ES" sz="1600" dirty="0"/>
              <a:t> input </a:t>
            </a:r>
            <a:r>
              <a:rPr lang="es-ES" sz="1600" dirty="0" err="1"/>
              <a:t>signal</a:t>
            </a:r>
            <a:r>
              <a:rPr lang="es-ES" sz="1600" dirty="0"/>
              <a:t> </a:t>
            </a:r>
            <a:r>
              <a:rPr lang="es-ES" sz="1600" dirty="0" err="1"/>
              <a:t>with</a:t>
            </a:r>
            <a:r>
              <a:rPr lang="es-ES" sz="1600" dirty="0"/>
              <a:t> threshold slider. </a:t>
            </a:r>
            <a:r>
              <a:rPr lang="es-ES" sz="1600" dirty="0" err="1"/>
              <a:t>Move</a:t>
            </a:r>
            <a:r>
              <a:rPr lang="es-ES" sz="1600" dirty="0"/>
              <a:t> </a:t>
            </a:r>
            <a:r>
              <a:rPr lang="es-ES" sz="1600" dirty="0" err="1"/>
              <a:t>it</a:t>
            </a:r>
            <a:r>
              <a:rPr lang="es-ES" sz="1600" dirty="0"/>
              <a:t> </a:t>
            </a:r>
            <a:r>
              <a:rPr lang="es-ES" sz="1600" dirty="0" err="1"/>
              <a:t>while</a:t>
            </a:r>
            <a:r>
              <a:rPr lang="es-ES" sz="1600" dirty="0"/>
              <a:t> </a:t>
            </a:r>
            <a:r>
              <a:rPr lang="es-ES" sz="1600" dirty="0" err="1"/>
              <a:t>you</a:t>
            </a:r>
            <a:r>
              <a:rPr lang="es-ES" sz="1600" dirty="0"/>
              <a:t> </a:t>
            </a:r>
            <a:r>
              <a:rPr lang="es-ES" sz="1600" dirty="0" err="1"/>
              <a:t>speak</a:t>
            </a:r>
            <a:r>
              <a:rPr lang="es-ES" sz="1600" dirty="0"/>
              <a:t> and look </a:t>
            </a:r>
            <a:r>
              <a:rPr lang="es-ES" sz="1600" dirty="0" err="1"/>
              <a:t>for</a:t>
            </a:r>
            <a:r>
              <a:rPr lang="es-ES" sz="1600" dirty="0"/>
              <a:t> </a:t>
            </a:r>
            <a:r>
              <a:rPr lang="es-ES" sz="1600" dirty="0" err="1"/>
              <a:t>green</a:t>
            </a:r>
            <a:r>
              <a:rPr lang="es-ES" sz="1600" dirty="0"/>
              <a:t> </a:t>
            </a:r>
            <a:r>
              <a:rPr lang="es-ES" sz="1600" dirty="0" err="1"/>
              <a:t>colour</a:t>
            </a:r>
            <a:r>
              <a:rPr lang="es-ES" sz="1600" dirty="0"/>
              <a:t> </a:t>
            </a:r>
            <a:r>
              <a:rPr lang="es-ES" sz="1600" dirty="0" err="1"/>
              <a:t>on</a:t>
            </a:r>
            <a:r>
              <a:rPr lang="es-ES" sz="1600" dirty="0"/>
              <a:t> </a:t>
            </a:r>
            <a:r>
              <a:rPr lang="es-ES" sz="1600" dirty="0" err="1"/>
              <a:t>the</a:t>
            </a:r>
            <a:r>
              <a:rPr lang="es-ES" sz="1600" dirty="0"/>
              <a:t> </a:t>
            </a:r>
            <a:r>
              <a:rPr lang="es-ES" sz="1600" dirty="0" err="1"/>
              <a:t>square</a:t>
            </a:r>
            <a:r>
              <a:rPr lang="es-ES" sz="16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600" b="1" dirty="0" err="1"/>
              <a:t>Adjust</a:t>
            </a:r>
            <a:r>
              <a:rPr lang="es-ES" sz="1600" b="1" dirty="0"/>
              <a:t> “</a:t>
            </a:r>
            <a:r>
              <a:rPr lang="es-ES" sz="1600" b="1" dirty="0" err="1"/>
              <a:t>Volume</a:t>
            </a:r>
            <a:r>
              <a:rPr lang="es-ES" sz="1600" b="1" dirty="0"/>
              <a:t> </a:t>
            </a:r>
            <a:r>
              <a:rPr lang="es-ES" sz="1600" b="1" dirty="0" err="1"/>
              <a:t>Out</a:t>
            </a:r>
            <a:r>
              <a:rPr lang="es-ES" sz="1600" b="1" dirty="0"/>
              <a:t>”</a:t>
            </a:r>
            <a:r>
              <a:rPr lang="es-ES" sz="1600" dirty="0"/>
              <a:t> in </a:t>
            </a:r>
            <a:r>
              <a:rPr lang="es-ES" sz="1600" dirty="0" err="1"/>
              <a:t>order</a:t>
            </a:r>
            <a:r>
              <a:rPr lang="es-ES" sz="1600" dirty="0"/>
              <a:t> </a:t>
            </a:r>
            <a:r>
              <a:rPr lang="es-ES" sz="1600" dirty="0" err="1"/>
              <a:t>to</a:t>
            </a:r>
            <a:r>
              <a:rPr lang="es-ES" sz="1600" dirty="0"/>
              <a:t> </a:t>
            </a:r>
            <a:r>
              <a:rPr lang="es-ES" sz="1600" dirty="0" err="1"/>
              <a:t>keep</a:t>
            </a:r>
            <a:r>
              <a:rPr lang="es-ES" sz="1600" dirty="0"/>
              <a:t> </a:t>
            </a:r>
            <a:r>
              <a:rPr lang="es-ES" sz="1600" dirty="0" err="1"/>
              <a:t>green</a:t>
            </a:r>
            <a:r>
              <a:rPr lang="es-ES" sz="1600" dirty="0"/>
              <a:t> </a:t>
            </a:r>
            <a:r>
              <a:rPr lang="es-ES" sz="1600" dirty="0" err="1"/>
              <a:t>metering</a:t>
            </a:r>
            <a:r>
              <a:rPr lang="es-ES" sz="1600" dirty="0"/>
              <a:t> in OBS, </a:t>
            </a:r>
            <a:r>
              <a:rPr lang="es-ES" sz="1600" dirty="0" err="1"/>
              <a:t>next</a:t>
            </a:r>
            <a:r>
              <a:rPr lang="es-ES" sz="1600" dirty="0"/>
              <a:t> step </a:t>
            </a:r>
            <a:r>
              <a:rPr lang="es-ES" sz="1600" dirty="0" err="1"/>
              <a:t>on</a:t>
            </a:r>
            <a:r>
              <a:rPr lang="es-ES" sz="1600" dirty="0"/>
              <a:t> </a:t>
            </a:r>
            <a:r>
              <a:rPr lang="es-ES" sz="1600" dirty="0" err="1"/>
              <a:t>your</a:t>
            </a:r>
            <a:r>
              <a:rPr lang="es-ES" sz="1600" dirty="0"/>
              <a:t> audio </a:t>
            </a:r>
            <a:r>
              <a:rPr lang="es-ES" sz="1600" dirty="0" err="1"/>
              <a:t>chain</a:t>
            </a:r>
            <a:endParaRPr lang="es-ES" sz="1600" dirty="0"/>
          </a:p>
          <a:p>
            <a:pPr marL="342900" indent="-342900">
              <a:buFont typeface="+mj-lt"/>
              <a:buAutoNum type="arabicPeriod"/>
            </a:pPr>
            <a:r>
              <a:rPr lang="es-ES" sz="1600" dirty="0" err="1"/>
              <a:t>Choose</a:t>
            </a:r>
            <a:r>
              <a:rPr lang="es-ES" sz="1600" dirty="0"/>
              <a:t> </a:t>
            </a:r>
            <a:r>
              <a:rPr lang="es-ES" sz="1600" b="1" dirty="0" err="1"/>
              <a:t>filtering</a:t>
            </a:r>
            <a:r>
              <a:rPr lang="es-ES" sz="1600" b="1" dirty="0"/>
              <a:t> </a:t>
            </a:r>
            <a:r>
              <a:rPr lang="es-ES" sz="1600" b="1" dirty="0" err="1"/>
              <a:t>your</a:t>
            </a:r>
            <a:r>
              <a:rPr lang="es-ES" sz="1600" b="1" dirty="0"/>
              <a:t> </a:t>
            </a:r>
            <a:r>
              <a:rPr lang="es-ES" sz="1600" b="1" dirty="0" err="1"/>
              <a:t>voice</a:t>
            </a:r>
            <a:r>
              <a:rPr lang="es-ES" sz="1600" b="1" dirty="0"/>
              <a:t> </a:t>
            </a:r>
            <a:r>
              <a:rPr lang="es-ES" sz="1600" b="1" dirty="0" err="1"/>
              <a:t>with</a:t>
            </a:r>
            <a:r>
              <a:rPr lang="es-ES" sz="1600" b="1" dirty="0"/>
              <a:t> a high pass</a:t>
            </a:r>
            <a:r>
              <a:rPr lang="es-ES" sz="1600" dirty="0"/>
              <a:t> filter </a:t>
            </a:r>
            <a:r>
              <a:rPr lang="es-ES" sz="1600" dirty="0" err="1"/>
              <a:t>or</a:t>
            </a:r>
            <a:r>
              <a:rPr lang="es-ES" sz="1600" dirty="0"/>
              <a:t> </a:t>
            </a:r>
            <a:r>
              <a:rPr lang="es-ES" sz="1600" dirty="0" err="1"/>
              <a:t>let</a:t>
            </a:r>
            <a:r>
              <a:rPr lang="es-ES" sz="1600" dirty="0"/>
              <a:t> </a:t>
            </a:r>
            <a:r>
              <a:rPr lang="es-ES" sz="1600" dirty="0" err="1"/>
              <a:t>it</a:t>
            </a:r>
            <a:r>
              <a:rPr lang="es-ES" sz="1600" dirty="0"/>
              <a:t> be….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600" dirty="0"/>
              <a:t>Use </a:t>
            </a:r>
            <a:r>
              <a:rPr lang="es-ES" sz="1600" b="1" dirty="0"/>
              <a:t>Bypass </a:t>
            </a:r>
            <a:r>
              <a:rPr lang="es-ES" sz="1600" b="1" dirty="0" err="1"/>
              <a:t>to</a:t>
            </a:r>
            <a:r>
              <a:rPr lang="es-ES" sz="1600" b="1" dirty="0"/>
              <a:t> </a:t>
            </a:r>
            <a:r>
              <a:rPr lang="es-ES" sz="1600" b="1" dirty="0" err="1"/>
              <a:t>check</a:t>
            </a:r>
            <a:r>
              <a:rPr lang="es-ES" sz="1600" b="1" dirty="0"/>
              <a:t> </a:t>
            </a:r>
            <a:r>
              <a:rPr lang="es-ES" sz="1600" dirty="0" err="1"/>
              <a:t>difference</a:t>
            </a:r>
            <a:r>
              <a:rPr lang="es-ES" sz="1600" dirty="0"/>
              <a:t> </a:t>
            </a:r>
            <a:r>
              <a:rPr lang="es-ES" sz="1600" dirty="0" err="1"/>
              <a:t>between</a:t>
            </a:r>
            <a:r>
              <a:rPr lang="es-ES" sz="1600" dirty="0"/>
              <a:t> </a:t>
            </a:r>
            <a:r>
              <a:rPr lang="es-ES" sz="1600" dirty="0" err="1"/>
              <a:t>your</a:t>
            </a:r>
            <a:r>
              <a:rPr lang="es-ES" sz="1600" dirty="0"/>
              <a:t> </a:t>
            </a:r>
            <a:r>
              <a:rPr lang="es-ES" sz="1600" dirty="0" err="1"/>
              <a:t>favourite</a:t>
            </a:r>
            <a:r>
              <a:rPr lang="es-ES" sz="1600" dirty="0"/>
              <a:t> </a:t>
            </a:r>
            <a:r>
              <a:rPr lang="es-ES" sz="1600" dirty="0" err="1"/>
              <a:t>configurations</a:t>
            </a:r>
            <a:r>
              <a:rPr lang="es-ES" sz="1600" dirty="0"/>
              <a:t>!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600" dirty="0" err="1"/>
              <a:t>Enjoy</a:t>
            </a:r>
            <a:r>
              <a:rPr lang="es-ES" sz="1600" dirty="0"/>
              <a:t> </a:t>
            </a:r>
            <a:r>
              <a:rPr lang="es-ES" sz="1600" b="1" dirty="0" err="1"/>
              <a:t>trying</a:t>
            </a:r>
            <a:r>
              <a:rPr lang="es-ES" sz="1600" b="1" dirty="0"/>
              <a:t> </a:t>
            </a:r>
            <a:r>
              <a:rPr lang="es-ES" sz="1600" b="1" dirty="0" err="1"/>
              <a:t>different</a:t>
            </a:r>
            <a:r>
              <a:rPr lang="es-ES" sz="1600" b="1" dirty="0"/>
              <a:t> </a:t>
            </a:r>
            <a:r>
              <a:rPr lang="es-ES" sz="1600" b="1" dirty="0" err="1"/>
              <a:t>values</a:t>
            </a:r>
            <a:r>
              <a:rPr lang="es-ES" sz="1600" b="1" dirty="0"/>
              <a:t> </a:t>
            </a:r>
            <a:r>
              <a:rPr lang="es-ES" sz="1600" b="1" dirty="0" err="1"/>
              <a:t>of</a:t>
            </a:r>
            <a:r>
              <a:rPr lang="es-ES" sz="1600" b="1" dirty="0"/>
              <a:t> </a:t>
            </a:r>
            <a:r>
              <a:rPr lang="es-ES" sz="1600" b="1" dirty="0" err="1"/>
              <a:t>compression</a:t>
            </a:r>
            <a:r>
              <a:rPr lang="es-ES" sz="1600" b="1" dirty="0"/>
              <a:t> </a:t>
            </a:r>
            <a:r>
              <a:rPr lang="es-ES" sz="1600" b="1" dirty="0" err="1"/>
              <a:t>level</a:t>
            </a:r>
            <a:r>
              <a:rPr lang="es-ES" sz="1600" b="1" dirty="0"/>
              <a:t> </a:t>
            </a:r>
            <a:r>
              <a:rPr lang="es-ES" sz="1600" dirty="0"/>
              <a:t>and </a:t>
            </a:r>
            <a:r>
              <a:rPr lang="es-ES" sz="1600" dirty="0" err="1"/>
              <a:t>choose</a:t>
            </a:r>
            <a:r>
              <a:rPr lang="es-ES" sz="1600" dirty="0"/>
              <a:t> </a:t>
            </a:r>
            <a:r>
              <a:rPr lang="es-ES" sz="1600" dirty="0" err="1"/>
              <a:t>the</a:t>
            </a:r>
            <a:r>
              <a:rPr lang="es-ES" sz="1600" dirty="0"/>
              <a:t> </a:t>
            </a:r>
            <a:r>
              <a:rPr lang="es-ES" sz="1600" dirty="0" err="1"/>
              <a:t>best</a:t>
            </a:r>
            <a:r>
              <a:rPr lang="es-ES" sz="1600" dirty="0"/>
              <a:t> </a:t>
            </a:r>
            <a:r>
              <a:rPr lang="es-ES" sz="1600" dirty="0" err="1"/>
              <a:t>for</a:t>
            </a:r>
            <a:r>
              <a:rPr lang="es-ES" sz="1600" dirty="0"/>
              <a:t> </a:t>
            </a:r>
            <a:r>
              <a:rPr lang="es-ES" sz="1600" dirty="0" err="1"/>
              <a:t>your</a:t>
            </a:r>
            <a:r>
              <a:rPr lang="es-ES" sz="1600" dirty="0"/>
              <a:t> </a:t>
            </a:r>
            <a:r>
              <a:rPr lang="es-ES" sz="1600" dirty="0" err="1"/>
              <a:t>voice</a:t>
            </a:r>
            <a:r>
              <a:rPr lang="es-ES" sz="1600" dirty="0"/>
              <a:t>! (</a:t>
            </a:r>
            <a:r>
              <a:rPr lang="es-ES" sz="1600" dirty="0" err="1"/>
              <a:t>Squeeze</a:t>
            </a:r>
            <a:r>
              <a:rPr lang="es-ES" sz="1600" dirty="0"/>
              <a:t>  Threshold </a:t>
            </a:r>
            <a:r>
              <a:rPr lang="es-ES" sz="1600" dirty="0" err="1"/>
              <a:t>for</a:t>
            </a:r>
            <a:r>
              <a:rPr lang="es-ES" sz="1600" dirty="0"/>
              <a:t> more </a:t>
            </a:r>
            <a:r>
              <a:rPr lang="es-ES" sz="1600" dirty="0" err="1"/>
              <a:t>compression</a:t>
            </a:r>
            <a:r>
              <a:rPr lang="es-ES" sz="1600" dirty="0"/>
              <a:t> </a:t>
            </a:r>
            <a:r>
              <a:rPr lang="es-ES" sz="1600" dirty="0" err="1"/>
              <a:t>with</a:t>
            </a:r>
            <a:r>
              <a:rPr lang="es-ES" sz="1600" dirty="0"/>
              <a:t> </a:t>
            </a:r>
            <a:r>
              <a:rPr lang="es-ES" sz="1600" dirty="0" err="1"/>
              <a:t>the</a:t>
            </a:r>
            <a:r>
              <a:rPr lang="es-ES" sz="1600" dirty="0"/>
              <a:t> preset </a:t>
            </a:r>
            <a:r>
              <a:rPr lang="es-ES" sz="1600" dirty="0" err="1"/>
              <a:t>of</a:t>
            </a:r>
            <a:r>
              <a:rPr lang="es-ES" sz="1600" dirty="0"/>
              <a:t> </a:t>
            </a:r>
            <a:r>
              <a:rPr lang="es-ES" sz="1600" dirty="0" err="1"/>
              <a:t>your</a:t>
            </a:r>
            <a:r>
              <a:rPr lang="es-ES" sz="1600" dirty="0"/>
              <a:t> </a:t>
            </a:r>
            <a:r>
              <a:rPr lang="es-ES" sz="1600" dirty="0" err="1"/>
              <a:t>choice</a:t>
            </a:r>
            <a:r>
              <a:rPr lang="es-ES" sz="1600" dirty="0"/>
              <a:t>!)</a:t>
            </a:r>
            <a:endParaRPr lang="es-ES" dirty="0"/>
          </a:p>
          <a:p>
            <a:pPr marL="800100" lvl="1" indent="-342900">
              <a:buFont typeface="+mj-lt"/>
              <a:buAutoNum type="arabicPeriod"/>
            </a:pPr>
            <a:endParaRPr lang="es-ES" dirty="0"/>
          </a:p>
          <a:p>
            <a:pPr marL="342900" indent="-342900">
              <a:buFont typeface="+mj-lt"/>
              <a:buAutoNum type="arabicPeriod"/>
            </a:pPr>
            <a:endParaRPr lang="es-ES" dirty="0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07EA0C0A-C30D-4178-B0C2-A948A3DFC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80" y="428925"/>
            <a:ext cx="5823499" cy="592440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DAEF314-190F-4E0C-BE8C-EA1BA17A1337}"/>
              </a:ext>
            </a:extLst>
          </p:cNvPr>
          <p:cNvSpPr/>
          <p:nvPr/>
        </p:nvSpPr>
        <p:spPr>
          <a:xfrm>
            <a:off x="4215781" y="1480837"/>
            <a:ext cx="2202211" cy="4476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/>
          </a:p>
        </p:txBody>
      </p:sp>
      <p:sp>
        <p:nvSpPr>
          <p:cNvPr id="17" name="Text Box 2">
            <a:extLst>
              <a:ext uri="{FF2B5EF4-FFF2-40B4-BE49-F238E27FC236}">
                <a16:creationId xmlns:a16="http://schemas.microsoft.com/office/drawing/2014/main" id="{31EA21A0-DD4F-4747-8342-420B72D09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091599"/>
            <a:ext cx="3429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627E10-D44F-45C7-AD6D-9B4933580AEA}"/>
              </a:ext>
            </a:extLst>
          </p:cNvPr>
          <p:cNvSpPr/>
          <p:nvPr/>
        </p:nvSpPr>
        <p:spPr>
          <a:xfrm>
            <a:off x="2679700" y="1585350"/>
            <a:ext cx="994148" cy="4476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/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94F1EB80-E5FF-4894-AD4C-7747B02CC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1856" y="1221512"/>
            <a:ext cx="3429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548901-9715-413D-957D-11BBEEA52553}"/>
              </a:ext>
            </a:extLst>
          </p:cNvPr>
          <p:cNvSpPr/>
          <p:nvPr/>
        </p:nvSpPr>
        <p:spPr>
          <a:xfrm>
            <a:off x="1670670" y="2981326"/>
            <a:ext cx="841454" cy="11461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/>
          </a:p>
        </p:txBody>
      </p:sp>
      <p:sp>
        <p:nvSpPr>
          <p:cNvPr id="23" name="Text Box 2">
            <a:extLst>
              <a:ext uri="{FF2B5EF4-FFF2-40B4-BE49-F238E27FC236}">
                <a16:creationId xmlns:a16="http://schemas.microsoft.com/office/drawing/2014/main" id="{414DE6E2-DDB3-449A-AFB9-58328BC51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5779" y="2540077"/>
            <a:ext cx="62401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2.2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82D6D4-ACA5-4323-B654-AED6B9A52456}"/>
              </a:ext>
            </a:extLst>
          </p:cNvPr>
          <p:cNvSpPr/>
          <p:nvPr/>
        </p:nvSpPr>
        <p:spPr>
          <a:xfrm>
            <a:off x="585454" y="4308297"/>
            <a:ext cx="292356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“Keep it green”</a:t>
            </a:r>
            <a:br>
              <a:rPr lang="en-US" sz="2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</a:br>
            <a:r>
              <a:rPr lang="en-US" sz="2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zone</a:t>
            </a:r>
            <a:endParaRPr lang="en-US" sz="20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6848798-D87C-4DDA-BA79-AABC9D4E73EF}"/>
              </a:ext>
            </a:extLst>
          </p:cNvPr>
          <p:cNvSpPr/>
          <p:nvPr/>
        </p:nvSpPr>
        <p:spPr>
          <a:xfrm>
            <a:off x="5675273" y="5016183"/>
            <a:ext cx="841454" cy="13233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/>
          </a:p>
        </p:txBody>
      </p:sp>
      <p:sp>
        <p:nvSpPr>
          <p:cNvPr id="29" name="Text Box 2">
            <a:extLst>
              <a:ext uri="{FF2B5EF4-FFF2-40B4-BE49-F238E27FC236}">
                <a16:creationId xmlns:a16="http://schemas.microsoft.com/office/drawing/2014/main" id="{22C8D1B3-73A6-42B2-938B-329132EB8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7098" y="4574934"/>
            <a:ext cx="62401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99949AD-A851-4650-940C-ECE4082915C6}"/>
              </a:ext>
            </a:extLst>
          </p:cNvPr>
          <p:cNvSpPr/>
          <p:nvPr/>
        </p:nvSpPr>
        <p:spPr>
          <a:xfrm>
            <a:off x="800572" y="5016183"/>
            <a:ext cx="841454" cy="13233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/>
          </a:p>
        </p:txBody>
      </p:sp>
      <p:sp>
        <p:nvSpPr>
          <p:cNvPr id="31" name="Text Box 2">
            <a:extLst>
              <a:ext uri="{FF2B5EF4-FFF2-40B4-BE49-F238E27FC236}">
                <a16:creationId xmlns:a16="http://schemas.microsoft.com/office/drawing/2014/main" id="{EC0199DB-DCDE-4D5C-98D6-AA972DEC2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397" y="4574934"/>
            <a:ext cx="62401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9280D28-35E1-4E92-94F4-ED4139EEEA4E}"/>
              </a:ext>
            </a:extLst>
          </p:cNvPr>
          <p:cNvSpPr/>
          <p:nvPr/>
        </p:nvSpPr>
        <p:spPr>
          <a:xfrm>
            <a:off x="1739689" y="1547212"/>
            <a:ext cx="841455" cy="4858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123F6E3-C666-42FA-B00F-D5E699804A30}"/>
              </a:ext>
            </a:extLst>
          </p:cNvPr>
          <p:cNvSpPr/>
          <p:nvPr/>
        </p:nvSpPr>
        <p:spPr>
          <a:xfrm>
            <a:off x="825270" y="1537029"/>
            <a:ext cx="841455" cy="4858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/>
          </a:p>
        </p:txBody>
      </p:sp>
      <p:sp>
        <p:nvSpPr>
          <p:cNvPr id="36" name="Text Box 2">
            <a:extLst>
              <a:ext uri="{FF2B5EF4-FFF2-40B4-BE49-F238E27FC236}">
                <a16:creationId xmlns:a16="http://schemas.microsoft.com/office/drawing/2014/main" id="{7F82CF72-EDEA-4E74-9A9C-0664722A3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1125" y="1184330"/>
            <a:ext cx="3429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" name="Text Box 2">
            <a:extLst>
              <a:ext uri="{FF2B5EF4-FFF2-40B4-BE49-F238E27FC236}">
                <a16:creationId xmlns:a16="http://schemas.microsoft.com/office/drawing/2014/main" id="{008CA8E8-A433-4799-85EA-F5633F664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034" y="1176119"/>
            <a:ext cx="3429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209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5B8309-1F83-4BA8-B094-7066A6102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63" y="713257"/>
            <a:ext cx="7902220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71F68E-3224-4BB3-B520-F54530E7C35A}"/>
              </a:ext>
            </a:extLst>
          </p:cNvPr>
          <p:cNvSpPr txBox="1"/>
          <p:nvPr/>
        </p:nvSpPr>
        <p:spPr>
          <a:xfrm flipH="1" flipV="1">
            <a:off x="8908331" y="1570507"/>
            <a:ext cx="276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CF813-627D-41BD-A519-11B7726EA9E0}"/>
              </a:ext>
            </a:extLst>
          </p:cNvPr>
          <p:cNvSpPr txBox="1"/>
          <p:nvPr/>
        </p:nvSpPr>
        <p:spPr>
          <a:xfrm>
            <a:off x="8559800" y="927100"/>
            <a:ext cx="31154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/>
              <a:t>After </a:t>
            </a:r>
            <a:r>
              <a:rPr lang="es-ES" dirty="0" err="1"/>
              <a:t>uncompressing</a:t>
            </a:r>
            <a:r>
              <a:rPr lang="es-ES" dirty="0"/>
              <a:t> </a:t>
            </a:r>
            <a:r>
              <a:rPr lang="es-ES" dirty="0">
                <a:hlinkClick r:id="rId3"/>
              </a:rPr>
              <a:t>JUCE</a:t>
            </a:r>
            <a:r>
              <a:rPr lang="es-ES" dirty="0"/>
              <a:t>, </a:t>
            </a:r>
            <a:r>
              <a:rPr lang="es-ES" dirty="0" err="1"/>
              <a:t>put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under</a:t>
            </a:r>
            <a:r>
              <a:rPr lang="es-ES" dirty="0"/>
              <a:t> c:\ </a:t>
            </a:r>
            <a:r>
              <a:rPr lang="es-ES" dirty="0" err="1"/>
              <a:t>root</a:t>
            </a:r>
            <a:r>
              <a:rPr lang="es-ES" dirty="0"/>
              <a:t> </a:t>
            </a:r>
            <a:r>
              <a:rPr lang="es-ES" dirty="0" err="1"/>
              <a:t>directory</a:t>
            </a:r>
            <a:r>
              <a:rPr lang="es-ES" dirty="0"/>
              <a:t>, and open </a:t>
            </a:r>
            <a:r>
              <a:rPr lang="es-ES" dirty="0" err="1"/>
              <a:t>Projucer</a:t>
            </a:r>
            <a:r>
              <a:rPr lang="es-ES" dirty="0"/>
              <a:t> running Projucer.exe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err="1"/>
              <a:t>Go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File Menú, and </a:t>
            </a:r>
            <a:r>
              <a:rPr lang="es-ES" dirty="0" err="1"/>
              <a:t>select</a:t>
            </a:r>
            <a:r>
              <a:rPr lang="es-ES" dirty="0"/>
              <a:t> Global </a:t>
            </a:r>
            <a:r>
              <a:rPr lang="es-ES" dirty="0" err="1"/>
              <a:t>Paths</a:t>
            </a:r>
            <a:r>
              <a:rPr lang="es-ES" dirty="0"/>
              <a:t> in </a:t>
            </a:r>
            <a:r>
              <a:rPr lang="es-ES" dirty="0" err="1"/>
              <a:t>order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configure SDK </a:t>
            </a:r>
            <a:r>
              <a:rPr lang="es-ES" dirty="0" err="1"/>
              <a:t>for</a:t>
            </a:r>
            <a:r>
              <a:rPr lang="es-ES" dirty="0"/>
              <a:t> VST 2.0 </a:t>
            </a:r>
            <a:r>
              <a:rPr lang="es-ES" dirty="0" err="1"/>
              <a:t>path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6997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71F68E-3224-4BB3-B520-F54530E7C35A}"/>
              </a:ext>
            </a:extLst>
          </p:cNvPr>
          <p:cNvSpPr txBox="1"/>
          <p:nvPr/>
        </p:nvSpPr>
        <p:spPr>
          <a:xfrm flipH="1" flipV="1">
            <a:off x="8908331" y="1570507"/>
            <a:ext cx="276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CF813-627D-41BD-A519-11B7726EA9E0}"/>
              </a:ext>
            </a:extLst>
          </p:cNvPr>
          <p:cNvSpPr txBox="1"/>
          <p:nvPr/>
        </p:nvSpPr>
        <p:spPr>
          <a:xfrm>
            <a:off x="8559800" y="927100"/>
            <a:ext cx="311543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 err="1"/>
              <a:t>Configuration</a:t>
            </a:r>
            <a:r>
              <a:rPr lang="es-ES" dirty="0"/>
              <a:t> </a:t>
            </a:r>
            <a:r>
              <a:rPr lang="es-ES" dirty="0" err="1"/>
              <a:t>paths</a:t>
            </a:r>
            <a:r>
              <a:rPr lang="es-ES" dirty="0"/>
              <a:t> </a:t>
            </a:r>
            <a:r>
              <a:rPr lang="es-ES" dirty="0" err="1"/>
              <a:t>window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open. </a:t>
            </a:r>
            <a:r>
              <a:rPr lang="es-ES" dirty="0" err="1"/>
              <a:t>Ensure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set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path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C:\SDK\vstsdk3610_11_06_2018_build_37\VST_SDK\VST2_SDK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let</a:t>
            </a:r>
            <a:r>
              <a:rPr lang="es-ES" dirty="0"/>
              <a:t> JUCE compile </a:t>
            </a:r>
            <a:r>
              <a:rPr lang="es-ES" dirty="0" err="1"/>
              <a:t>for</a:t>
            </a:r>
            <a:r>
              <a:rPr lang="es-ES" dirty="0"/>
              <a:t> VS2 standard (</a:t>
            </a:r>
            <a:r>
              <a:rPr lang="es-ES" dirty="0" err="1"/>
              <a:t>references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their</a:t>
            </a:r>
            <a:r>
              <a:rPr lang="es-ES" dirty="0"/>
              <a:t> </a:t>
            </a:r>
            <a:r>
              <a:rPr lang="es-ES" dirty="0" err="1"/>
              <a:t>libraries</a:t>
            </a:r>
            <a:r>
              <a:rPr lang="es-ES" dirty="0"/>
              <a:t> are set </a:t>
            </a:r>
            <a:r>
              <a:rPr lang="es-ES" dirty="0" err="1"/>
              <a:t>with</a:t>
            </a:r>
            <a:r>
              <a:rPr lang="es-ES" dirty="0"/>
              <a:t> VST2_SDK as </a:t>
            </a:r>
            <a:r>
              <a:rPr lang="es-ES" dirty="0" err="1"/>
              <a:t>root</a:t>
            </a:r>
            <a:r>
              <a:rPr lang="es-ES" dirty="0"/>
              <a:t> folder.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choose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wont</a:t>
            </a:r>
            <a:r>
              <a:rPr lang="es-ES" dirty="0"/>
              <a:t> </a:t>
            </a:r>
            <a:r>
              <a:rPr lang="es-ES" dirty="0" err="1"/>
              <a:t>work</a:t>
            </a:r>
            <a:r>
              <a:rPr lang="es-E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err="1"/>
              <a:t>Let</a:t>
            </a:r>
            <a:r>
              <a:rPr lang="es-ES" dirty="0"/>
              <a:t> JUCE </a:t>
            </a:r>
            <a:r>
              <a:rPr lang="es-ES" dirty="0" err="1"/>
              <a:t>re-scan</a:t>
            </a:r>
            <a:r>
              <a:rPr lang="es-ES" dirty="0"/>
              <a:t> </a:t>
            </a:r>
            <a:r>
              <a:rPr lang="es-ES" dirty="0" err="1"/>
              <a:t>both</a:t>
            </a:r>
            <a:r>
              <a:rPr lang="es-ES" dirty="0"/>
              <a:t>, Juce and </a:t>
            </a:r>
            <a:r>
              <a:rPr lang="es-ES" dirty="0" err="1"/>
              <a:t>User</a:t>
            </a:r>
            <a:r>
              <a:rPr lang="es-ES" dirty="0"/>
              <a:t> modules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err="1"/>
              <a:t>Dont</a:t>
            </a:r>
            <a:r>
              <a:rPr lang="es-ES" dirty="0"/>
              <a:t> </a:t>
            </a:r>
            <a:r>
              <a:rPr lang="es-ES" dirty="0" err="1"/>
              <a:t>worry</a:t>
            </a:r>
            <a:r>
              <a:rPr lang="es-ES" dirty="0"/>
              <a:t> </a:t>
            </a:r>
            <a:r>
              <a:rPr lang="es-ES" dirty="0" err="1"/>
              <a:t>about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SDK’s</a:t>
            </a:r>
            <a:r>
              <a:rPr lang="es-ES" dirty="0"/>
              <a:t> </a:t>
            </a:r>
            <a:r>
              <a:rPr lang="es-ES" dirty="0" err="1"/>
              <a:t>paths</a:t>
            </a:r>
            <a:r>
              <a:rPr lang="es-ES" dirty="0"/>
              <a:t> </a:t>
            </a:r>
            <a:r>
              <a:rPr lang="es-ES" dirty="0" err="1"/>
              <a:t>unless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want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compile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architecture</a:t>
            </a:r>
            <a:r>
              <a:rPr lang="es-E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err="1"/>
              <a:t>Close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window</a:t>
            </a:r>
            <a:endParaRPr lang="es-E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9CC487-0687-463F-A9E8-0BBBA56EC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020" y="288485"/>
            <a:ext cx="5829452" cy="628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110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71F68E-3224-4BB3-B520-F54530E7C35A}"/>
              </a:ext>
            </a:extLst>
          </p:cNvPr>
          <p:cNvSpPr txBox="1"/>
          <p:nvPr/>
        </p:nvSpPr>
        <p:spPr>
          <a:xfrm flipH="1" flipV="1">
            <a:off x="8908331" y="1570507"/>
            <a:ext cx="276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CF813-627D-41BD-A519-11B7726EA9E0}"/>
              </a:ext>
            </a:extLst>
          </p:cNvPr>
          <p:cNvSpPr txBox="1"/>
          <p:nvPr/>
        </p:nvSpPr>
        <p:spPr>
          <a:xfrm>
            <a:off x="8559800" y="927100"/>
            <a:ext cx="31154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/>
              <a:t>Back in </a:t>
            </a:r>
            <a:r>
              <a:rPr lang="es-ES" dirty="0" err="1"/>
              <a:t>Projucer</a:t>
            </a:r>
            <a:r>
              <a:rPr lang="es-ES" dirty="0"/>
              <a:t> </a:t>
            </a:r>
            <a:r>
              <a:rPr lang="es-ES" dirty="0" err="1"/>
              <a:t>window</a:t>
            </a:r>
            <a:r>
              <a:rPr lang="es-ES" dirty="0"/>
              <a:t>, </a:t>
            </a:r>
            <a:r>
              <a:rPr lang="es-ES" dirty="0" err="1"/>
              <a:t>click</a:t>
            </a:r>
            <a:r>
              <a:rPr lang="es-ES" dirty="0"/>
              <a:t> on </a:t>
            </a:r>
            <a:r>
              <a:rPr lang="es-ES" dirty="0" err="1"/>
              <a:t>the</a:t>
            </a:r>
            <a:r>
              <a:rPr lang="es-ES" dirty="0"/>
              <a:t> top </a:t>
            </a:r>
            <a:r>
              <a:rPr lang="es-ES" dirty="0" err="1"/>
              <a:t>right</a:t>
            </a:r>
            <a:r>
              <a:rPr lang="es-ES" dirty="0"/>
              <a:t> Visual Studio </a:t>
            </a:r>
            <a:r>
              <a:rPr lang="es-ES" dirty="0" err="1"/>
              <a:t>Icon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open </a:t>
            </a:r>
            <a:r>
              <a:rPr lang="es-ES" dirty="0" err="1"/>
              <a:t>the</a:t>
            </a:r>
            <a:r>
              <a:rPr lang="es-ES" dirty="0"/>
              <a:t> SLN file </a:t>
            </a:r>
            <a:r>
              <a:rPr lang="es-ES" dirty="0" err="1"/>
              <a:t>with</a:t>
            </a:r>
            <a:r>
              <a:rPr lang="es-ES" dirty="0"/>
              <a:t> Visual Studio 2019.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asked</a:t>
            </a:r>
            <a:r>
              <a:rPr lang="es-ES" dirty="0"/>
              <a:t>, open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Visual Studio,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Solution</a:t>
            </a:r>
            <a:r>
              <a:rPr lang="es-ES" dirty="0"/>
              <a:t> Explorer.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B39DC4-82A9-42C9-A9F1-D175BA93D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01" y="740418"/>
            <a:ext cx="7718370" cy="539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921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71F68E-3224-4BB3-B520-F54530E7C35A}"/>
              </a:ext>
            </a:extLst>
          </p:cNvPr>
          <p:cNvSpPr txBox="1"/>
          <p:nvPr/>
        </p:nvSpPr>
        <p:spPr>
          <a:xfrm flipH="1" flipV="1">
            <a:off x="8908331" y="1570507"/>
            <a:ext cx="276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CF813-627D-41BD-A519-11B7726EA9E0}"/>
              </a:ext>
            </a:extLst>
          </p:cNvPr>
          <p:cNvSpPr txBox="1"/>
          <p:nvPr/>
        </p:nvSpPr>
        <p:spPr>
          <a:xfrm>
            <a:off x="8559800" y="927100"/>
            <a:ext cx="31154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 err="1"/>
              <a:t>Select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solution</a:t>
            </a:r>
            <a:r>
              <a:rPr lang="es-ES" dirty="0"/>
              <a:t> on </a:t>
            </a:r>
            <a:r>
              <a:rPr lang="es-ES" dirty="0" err="1"/>
              <a:t>Solution</a:t>
            </a:r>
            <a:r>
              <a:rPr lang="es-ES" dirty="0"/>
              <a:t> Explorer on </a:t>
            </a:r>
            <a:r>
              <a:rPr lang="es-ES" dirty="0" err="1"/>
              <a:t>the</a:t>
            </a:r>
            <a:r>
              <a:rPr lang="es-ES" dirty="0"/>
              <a:t> top-</a:t>
            </a:r>
            <a:r>
              <a:rPr lang="es-ES" dirty="0" err="1"/>
              <a:t>right</a:t>
            </a:r>
            <a:r>
              <a:rPr lang="es-ES" dirty="0"/>
              <a:t> </a:t>
            </a:r>
            <a:r>
              <a:rPr lang="es-ES" dirty="0" err="1"/>
              <a:t>window</a:t>
            </a:r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On Project menú, </a:t>
            </a:r>
            <a:r>
              <a:rPr lang="es-ES" dirty="0" err="1"/>
              <a:t>select</a:t>
            </a:r>
            <a:r>
              <a:rPr lang="es-ES" dirty="0"/>
              <a:t> </a:t>
            </a:r>
            <a:r>
              <a:rPr lang="es-ES" dirty="0" err="1"/>
              <a:t>Update</a:t>
            </a:r>
            <a:r>
              <a:rPr lang="es-ES" dirty="0"/>
              <a:t> </a:t>
            </a:r>
            <a:r>
              <a:rPr lang="es-ES" dirty="0" err="1"/>
              <a:t>Solution</a:t>
            </a:r>
            <a:r>
              <a:rPr lang="es-ES" dirty="0"/>
              <a:t> (</a:t>
            </a:r>
            <a:r>
              <a:rPr lang="es-ES" dirty="0" err="1"/>
              <a:t>first</a:t>
            </a:r>
            <a:r>
              <a:rPr lang="es-ES" dirty="0"/>
              <a:t> </a:t>
            </a:r>
            <a:r>
              <a:rPr lang="es-ES" dirty="0" err="1"/>
              <a:t>option</a:t>
            </a:r>
            <a:r>
              <a:rPr lang="es-ES" dirty="0"/>
              <a:t>, </a:t>
            </a:r>
            <a:r>
              <a:rPr lang="es-ES" dirty="0" err="1"/>
              <a:t>name</a:t>
            </a:r>
            <a:r>
              <a:rPr lang="es-ES" dirty="0"/>
              <a:t> </a:t>
            </a:r>
            <a:r>
              <a:rPr lang="es-ES" dirty="0" err="1"/>
              <a:t>differs</a:t>
            </a:r>
            <a:r>
              <a:rPr lang="es-ES" dirty="0"/>
              <a:t> in </a:t>
            </a:r>
            <a:r>
              <a:rPr lang="es-ES" dirty="0" err="1"/>
              <a:t>english</a:t>
            </a:r>
            <a:r>
              <a:rPr lang="es-ES" dirty="0"/>
              <a:t>) in </a:t>
            </a:r>
            <a:r>
              <a:rPr lang="es-ES" dirty="0" err="1"/>
              <a:t>order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let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Project </a:t>
            </a:r>
            <a:r>
              <a:rPr lang="es-ES" dirty="0" err="1"/>
              <a:t>work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platform</a:t>
            </a:r>
            <a:r>
              <a:rPr lang="es-ES" dirty="0"/>
              <a:t> </a:t>
            </a:r>
            <a:r>
              <a:rPr lang="es-ES" dirty="0" err="1"/>
              <a:t>tools</a:t>
            </a:r>
            <a:r>
              <a:rPr lang="es-ES" dirty="0"/>
              <a:t> v142 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As </a:t>
            </a:r>
            <a:r>
              <a:rPr lang="es-ES" dirty="0" err="1"/>
              <a:t>originally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Project </a:t>
            </a:r>
            <a:r>
              <a:rPr lang="es-ES" dirty="0" err="1"/>
              <a:t>was</a:t>
            </a:r>
            <a:r>
              <a:rPr lang="es-ES" dirty="0"/>
              <a:t> </a:t>
            </a:r>
            <a:r>
              <a:rPr lang="es-ES" dirty="0" err="1"/>
              <a:t>created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versión v141,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wont</a:t>
            </a:r>
            <a:r>
              <a:rPr lang="es-ES" dirty="0"/>
              <a:t> </a:t>
            </a:r>
            <a:r>
              <a:rPr lang="es-ES" dirty="0" err="1"/>
              <a:t>work</a:t>
            </a:r>
            <a:r>
              <a:rPr lang="es-ES" dirty="0"/>
              <a:t> </a:t>
            </a:r>
            <a:r>
              <a:rPr lang="es-ES" dirty="0" err="1"/>
              <a:t>unless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versión,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update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references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platform</a:t>
            </a:r>
            <a:r>
              <a:rPr lang="es-ES" dirty="0"/>
              <a:t> </a:t>
            </a:r>
            <a:r>
              <a:rPr lang="es-ES" dirty="0" err="1"/>
              <a:t>libraries</a:t>
            </a:r>
            <a:r>
              <a:rPr lang="es-ES" dirty="0"/>
              <a:t> on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solution</a:t>
            </a:r>
            <a:r>
              <a:rPr lang="es-ES" dirty="0"/>
              <a:t> </a:t>
            </a:r>
            <a:r>
              <a:rPr lang="es-ES" dirty="0" err="1"/>
              <a:t>via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way</a:t>
            </a:r>
            <a:r>
              <a:rPr lang="es-ES" dirty="0"/>
              <a:t> </a:t>
            </a:r>
            <a:r>
              <a:rPr lang="es-ES" dirty="0" err="1"/>
              <a:t>shown</a:t>
            </a:r>
            <a:r>
              <a:rPr lang="es-ES" dirty="0"/>
              <a:t>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043A7C-F914-4E03-8FBD-339F5D68C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36" y="1428408"/>
            <a:ext cx="8318500" cy="414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128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71F68E-3224-4BB3-B520-F54530E7C35A}"/>
              </a:ext>
            </a:extLst>
          </p:cNvPr>
          <p:cNvSpPr txBox="1"/>
          <p:nvPr/>
        </p:nvSpPr>
        <p:spPr>
          <a:xfrm flipH="1" flipV="1">
            <a:off x="8908331" y="1570507"/>
            <a:ext cx="276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CF813-627D-41BD-A519-11B7726EA9E0}"/>
              </a:ext>
            </a:extLst>
          </p:cNvPr>
          <p:cNvSpPr txBox="1"/>
          <p:nvPr/>
        </p:nvSpPr>
        <p:spPr>
          <a:xfrm>
            <a:off x="8559800" y="927100"/>
            <a:ext cx="3115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 err="1"/>
              <a:t>Let</a:t>
            </a:r>
            <a:r>
              <a:rPr lang="es-ES" dirty="0"/>
              <a:t> Visual Studio do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work</a:t>
            </a:r>
            <a:r>
              <a:rPr lang="es-ES" dirty="0"/>
              <a:t> clicking Ok </a:t>
            </a:r>
            <a:r>
              <a:rPr lang="es-ES" dirty="0" err="1"/>
              <a:t>button</a:t>
            </a:r>
            <a:r>
              <a:rPr lang="es-E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B2EA56-A7FF-462A-B723-340B35BAC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033" y="563559"/>
            <a:ext cx="7235647" cy="560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09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71F68E-3224-4BB3-B520-F54530E7C35A}"/>
              </a:ext>
            </a:extLst>
          </p:cNvPr>
          <p:cNvSpPr txBox="1"/>
          <p:nvPr/>
        </p:nvSpPr>
        <p:spPr>
          <a:xfrm flipH="1" flipV="1">
            <a:off x="8908331" y="1570507"/>
            <a:ext cx="276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CF813-627D-41BD-A519-11B7726EA9E0}"/>
              </a:ext>
            </a:extLst>
          </p:cNvPr>
          <p:cNvSpPr txBox="1"/>
          <p:nvPr/>
        </p:nvSpPr>
        <p:spPr>
          <a:xfrm>
            <a:off x="8559800" y="927100"/>
            <a:ext cx="31154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 err="1"/>
              <a:t>It’s</a:t>
            </a:r>
            <a:r>
              <a:rPr lang="es-ES" dirty="0"/>
              <a:t> time </a:t>
            </a:r>
            <a:r>
              <a:rPr lang="es-ES" dirty="0" err="1"/>
              <a:t>to</a:t>
            </a:r>
            <a:r>
              <a:rPr lang="es-ES" dirty="0"/>
              <a:t> compile. </a:t>
            </a:r>
            <a:r>
              <a:rPr lang="es-ES" dirty="0" err="1"/>
              <a:t>First</a:t>
            </a:r>
            <a:r>
              <a:rPr lang="es-ES" dirty="0"/>
              <a:t> </a:t>
            </a:r>
            <a:r>
              <a:rPr lang="es-ES" dirty="0" err="1"/>
              <a:t>select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solution</a:t>
            </a:r>
            <a:r>
              <a:rPr lang="es-ES" dirty="0"/>
              <a:t> on </a:t>
            </a:r>
            <a:r>
              <a:rPr lang="es-ES" dirty="0" err="1"/>
              <a:t>Solution</a:t>
            </a:r>
            <a:r>
              <a:rPr lang="es-ES" dirty="0"/>
              <a:t> Explorer, on top-</a:t>
            </a:r>
            <a:r>
              <a:rPr lang="es-ES" dirty="0" err="1"/>
              <a:t>right</a:t>
            </a:r>
            <a:r>
              <a:rPr lang="es-ES" dirty="0"/>
              <a:t> </a:t>
            </a:r>
            <a:r>
              <a:rPr lang="es-ES" dirty="0" err="1"/>
              <a:t>window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VS.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err="1"/>
              <a:t>Push</a:t>
            </a:r>
            <a:r>
              <a:rPr lang="es-ES" dirty="0"/>
              <a:t> </a:t>
            </a:r>
            <a:r>
              <a:rPr lang="es-ES" dirty="0" err="1"/>
              <a:t>CTRL+Shift+B</a:t>
            </a:r>
            <a:r>
              <a:rPr lang="es-ES" dirty="0"/>
              <a:t> on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keyboard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compile </a:t>
            </a:r>
            <a:r>
              <a:rPr lang="es-ES" dirty="0" err="1"/>
              <a:t>it</a:t>
            </a:r>
            <a:r>
              <a:rPr lang="es-ES" dirty="0"/>
              <a:t> on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preferred</a:t>
            </a:r>
            <a:r>
              <a:rPr lang="es-ES" dirty="0"/>
              <a:t> </a:t>
            </a:r>
            <a:r>
              <a:rPr lang="es-ES" dirty="0" err="1"/>
              <a:t>way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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err="1">
                <a:sym typeface="Wingdings" panose="05000000000000000000" pitchFamily="2" charset="2"/>
              </a:rPr>
              <a:t>You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will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find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your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generated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bin</a:t>
            </a:r>
            <a:r>
              <a:rPr lang="es-ES" dirty="0">
                <a:sym typeface="Wingdings" panose="05000000000000000000" pitchFamily="2" charset="2"/>
              </a:rPr>
              <a:t> files on </a:t>
            </a:r>
          </a:p>
          <a:p>
            <a:pPr marL="342900" indent="-342900">
              <a:buFont typeface="+mj-lt"/>
              <a:buAutoNum type="arabicPeriod"/>
            </a:pPr>
            <a:endParaRPr lang="es-ES" dirty="0">
              <a:sym typeface="Wingdings" panose="05000000000000000000" pitchFamily="2" charset="2"/>
            </a:endParaRPr>
          </a:p>
          <a:p>
            <a:r>
              <a:rPr lang="es-ES" dirty="0">
                <a:sym typeface="Wingdings" panose="05000000000000000000" pitchFamily="2" charset="2"/>
              </a:rPr>
              <a:t>\</a:t>
            </a:r>
            <a:r>
              <a:rPr lang="es-ES" dirty="0" err="1">
                <a:sym typeface="Wingdings" panose="05000000000000000000" pitchFamily="2" charset="2"/>
              </a:rPr>
              <a:t>CodigoPlugin</a:t>
            </a:r>
            <a:r>
              <a:rPr lang="es-ES" dirty="0">
                <a:sym typeface="Wingdings" panose="05000000000000000000" pitchFamily="2" charset="2"/>
              </a:rPr>
              <a:t>\</a:t>
            </a:r>
            <a:r>
              <a:rPr lang="es-ES" dirty="0" err="1">
                <a:sym typeface="Wingdings" panose="05000000000000000000" pitchFamily="2" charset="2"/>
              </a:rPr>
              <a:t>Improving</a:t>
            </a:r>
            <a:r>
              <a:rPr lang="es-ES" dirty="0">
                <a:sym typeface="Wingdings" panose="05000000000000000000" pitchFamily="2" charset="2"/>
              </a:rPr>
              <a:t> Streaming\</a:t>
            </a:r>
            <a:r>
              <a:rPr lang="es-ES" dirty="0" err="1">
                <a:sym typeface="Wingdings" panose="05000000000000000000" pitchFamily="2" charset="2"/>
              </a:rPr>
              <a:t>examples</a:t>
            </a:r>
            <a:r>
              <a:rPr lang="es-ES" dirty="0">
                <a:sym typeface="Wingdings" panose="05000000000000000000" pitchFamily="2" charset="2"/>
              </a:rPr>
              <a:t>\</a:t>
            </a:r>
            <a:r>
              <a:rPr lang="es-ES" dirty="0" err="1">
                <a:sym typeface="Wingdings" panose="05000000000000000000" pitchFamily="2" charset="2"/>
              </a:rPr>
              <a:t>ImprovingStreaming</a:t>
            </a:r>
            <a:r>
              <a:rPr lang="es-ES" dirty="0">
                <a:sym typeface="Wingdings" panose="05000000000000000000" pitchFamily="2" charset="2"/>
              </a:rPr>
              <a:t>\</a:t>
            </a:r>
            <a:r>
              <a:rPr lang="es-ES" dirty="0" err="1">
                <a:sym typeface="Wingdings" panose="05000000000000000000" pitchFamily="2" charset="2"/>
              </a:rPr>
              <a:t>Builds</a:t>
            </a:r>
            <a:r>
              <a:rPr lang="es-ES" dirty="0">
                <a:sym typeface="Wingdings" panose="05000000000000000000" pitchFamily="2" charset="2"/>
              </a:rPr>
              <a:t>\VisualStudio2017\x64</a:t>
            </a:r>
            <a:endParaRPr lang="es-E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B73DA8-D5B2-41BE-8C6D-6352038BD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128" y="1201175"/>
            <a:ext cx="48958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365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71F68E-3224-4BB3-B520-F54530E7C35A}"/>
              </a:ext>
            </a:extLst>
          </p:cNvPr>
          <p:cNvSpPr txBox="1"/>
          <p:nvPr/>
        </p:nvSpPr>
        <p:spPr>
          <a:xfrm flipH="1" flipV="1">
            <a:off x="8908331" y="1570507"/>
            <a:ext cx="276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0BF220-3E3C-4264-81FE-FFD2848C5E07}"/>
              </a:ext>
            </a:extLst>
          </p:cNvPr>
          <p:cNvSpPr txBox="1"/>
          <p:nvPr/>
        </p:nvSpPr>
        <p:spPr>
          <a:xfrm>
            <a:off x="1524439" y="2564852"/>
            <a:ext cx="91431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 err="1"/>
              <a:t>How</a:t>
            </a:r>
            <a:r>
              <a:rPr lang="es-ES" sz="4000" dirty="0"/>
              <a:t> </a:t>
            </a:r>
            <a:r>
              <a:rPr lang="es-ES" sz="4000" dirty="0" err="1"/>
              <a:t>to</a:t>
            </a:r>
            <a:r>
              <a:rPr lang="es-ES" sz="4000" dirty="0"/>
              <a:t> use </a:t>
            </a:r>
            <a:r>
              <a:rPr lang="es-ES" sz="4000" dirty="0" err="1"/>
              <a:t>Improving</a:t>
            </a:r>
            <a:r>
              <a:rPr lang="es-ES" sz="4000" dirty="0"/>
              <a:t> Streaming plugin </a:t>
            </a:r>
            <a:r>
              <a:rPr lang="es-ES" sz="4000" dirty="0" err="1"/>
              <a:t>with</a:t>
            </a:r>
            <a:r>
              <a:rPr lang="es-ES" sz="4000" dirty="0"/>
              <a:t> OBS software</a:t>
            </a:r>
          </a:p>
        </p:txBody>
      </p:sp>
    </p:spTree>
    <p:extLst>
      <p:ext uri="{BB962C8B-B14F-4D97-AF65-F5344CB8AC3E}">
        <p14:creationId xmlns:p14="http://schemas.microsoft.com/office/powerpoint/2010/main" val="1450221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71F68E-3224-4BB3-B520-F54530E7C35A}"/>
              </a:ext>
            </a:extLst>
          </p:cNvPr>
          <p:cNvSpPr txBox="1"/>
          <p:nvPr/>
        </p:nvSpPr>
        <p:spPr>
          <a:xfrm flipH="1" flipV="1">
            <a:off x="8908331" y="1570507"/>
            <a:ext cx="276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0BF220-3E3C-4264-81FE-FFD2848C5E07}"/>
              </a:ext>
            </a:extLst>
          </p:cNvPr>
          <p:cNvSpPr txBox="1"/>
          <p:nvPr/>
        </p:nvSpPr>
        <p:spPr>
          <a:xfrm>
            <a:off x="1318665" y="541206"/>
            <a:ext cx="914312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ctr">
              <a:buFont typeface="+mj-lt"/>
              <a:buAutoNum type="arabicPeriod"/>
            </a:pPr>
            <a:r>
              <a:rPr lang="es-ES" sz="4000" dirty="0" err="1"/>
              <a:t>First</a:t>
            </a:r>
            <a:r>
              <a:rPr lang="es-ES" sz="4000" dirty="0"/>
              <a:t> step </a:t>
            </a:r>
            <a:r>
              <a:rPr lang="es-ES" sz="4000" dirty="0" err="1"/>
              <a:t>is</a:t>
            </a:r>
            <a:r>
              <a:rPr lang="es-ES" sz="4000" dirty="0"/>
              <a:t> </a:t>
            </a:r>
            <a:r>
              <a:rPr lang="es-ES" sz="4000" dirty="0" err="1"/>
              <a:t>to</a:t>
            </a:r>
            <a:r>
              <a:rPr lang="es-ES" sz="4000" dirty="0"/>
              <a:t> place ImprovingStreming.dll vst2 file </a:t>
            </a:r>
            <a:r>
              <a:rPr lang="es-ES" sz="4000" dirty="0">
                <a:hlinkClick r:id="rId2"/>
              </a:rPr>
              <a:t>on </a:t>
            </a:r>
            <a:r>
              <a:rPr lang="es-ES" sz="4000" dirty="0" err="1">
                <a:hlinkClick r:id="rId2"/>
              </a:rPr>
              <a:t>one</a:t>
            </a:r>
            <a:r>
              <a:rPr lang="es-ES" sz="4000" dirty="0">
                <a:hlinkClick r:id="rId2"/>
              </a:rPr>
              <a:t> </a:t>
            </a:r>
            <a:r>
              <a:rPr lang="es-ES" sz="4000" dirty="0" err="1">
                <a:hlinkClick r:id="rId2"/>
              </a:rPr>
              <a:t>of</a:t>
            </a:r>
            <a:r>
              <a:rPr lang="es-ES" sz="4000" dirty="0">
                <a:hlinkClick r:id="rId2"/>
              </a:rPr>
              <a:t> </a:t>
            </a:r>
            <a:r>
              <a:rPr lang="es-ES" sz="4000" dirty="0" err="1">
                <a:hlinkClick r:id="rId2"/>
              </a:rPr>
              <a:t>the</a:t>
            </a:r>
            <a:r>
              <a:rPr lang="es-ES" sz="4000" dirty="0">
                <a:hlinkClick r:id="rId2"/>
              </a:rPr>
              <a:t> folders </a:t>
            </a:r>
            <a:r>
              <a:rPr lang="es-ES" sz="4000" dirty="0" err="1">
                <a:hlinkClick r:id="rId2"/>
              </a:rPr>
              <a:t>listed</a:t>
            </a:r>
            <a:r>
              <a:rPr lang="es-ES" sz="4000" dirty="0">
                <a:hlinkClick r:id="rId2"/>
              </a:rPr>
              <a:t> </a:t>
            </a:r>
            <a:r>
              <a:rPr lang="es-ES" sz="4000" dirty="0" err="1">
                <a:hlinkClick r:id="rId2"/>
              </a:rPr>
              <a:t>here</a:t>
            </a:r>
            <a:endParaRPr lang="es-ES" sz="4000" dirty="0"/>
          </a:p>
          <a:p>
            <a:pPr marL="742950" indent="-742950">
              <a:buFont typeface="+mj-lt"/>
              <a:buAutoNum type="arabicPeriod"/>
            </a:pPr>
            <a:r>
              <a:rPr lang="es-ES" sz="4000" dirty="0" err="1"/>
              <a:t>Preferred</a:t>
            </a:r>
            <a:r>
              <a:rPr lang="es-ES" sz="4000" dirty="0"/>
              <a:t> </a:t>
            </a:r>
            <a:r>
              <a:rPr lang="es-ES" sz="4000" dirty="0" err="1"/>
              <a:t>paths</a:t>
            </a:r>
            <a:r>
              <a:rPr lang="es-ES" sz="4000" dirty="0"/>
              <a:t> are </a:t>
            </a:r>
            <a:r>
              <a:rPr lang="es-ES" sz="4000" dirty="0" err="1"/>
              <a:t>listed</a:t>
            </a:r>
            <a:r>
              <a:rPr lang="es-ES" sz="4000" dirty="0"/>
              <a:t> </a:t>
            </a:r>
            <a:r>
              <a:rPr lang="es-ES" sz="4000" dirty="0" err="1"/>
              <a:t>below</a:t>
            </a:r>
            <a:endParaRPr lang="es-ES" sz="4000" dirty="0"/>
          </a:p>
          <a:p>
            <a:endParaRPr lang="es-E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C59322-3E55-46A3-97E9-F60F6537C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830" y="3352755"/>
            <a:ext cx="6141760" cy="251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055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726</Words>
  <Application>Microsoft Office PowerPoint</Application>
  <PresentationFormat>Widescreen</PresentationFormat>
  <Paragraphs>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EDUARDO ALCOBER CLEMENTE</dc:creator>
  <cp:lastModifiedBy>EDUARDO ALCOBER CLEMENTE</cp:lastModifiedBy>
  <cp:revision>12</cp:revision>
  <dcterms:created xsi:type="dcterms:W3CDTF">2021-06-13T18:31:20Z</dcterms:created>
  <dcterms:modified xsi:type="dcterms:W3CDTF">2021-06-14T22:38:42Z</dcterms:modified>
</cp:coreProperties>
</file>