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8" r:id="rId2"/>
    <p:sldId id="306" r:id="rId3"/>
    <p:sldId id="307" r:id="rId4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EBE"/>
    <a:srgbClr val="A917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08301-65BA-4708-BBF4-5146EF76B1C4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671"/>
            <a:ext cx="5438140" cy="390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899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F0D8-BC64-4257-9171-9707E2D3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9900" indent="-29226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907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670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104334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71965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3959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50722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7485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214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2D3DBA-259A-4A2E-95CC-A25FFFB6C79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2140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2950"/>
            <a:ext cx="6610350" cy="37179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(photo is of a tensile test at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Industeel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Le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Creusot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France)</a:t>
            </a:r>
          </a:p>
          <a:p>
            <a:pPr defTabSz="928257" eaLnBrk="1" hangingPunct="1">
              <a:defRPr/>
            </a:pPr>
            <a:endParaRPr lang="en-US" altLang="en-US" sz="1400" b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Good afternoon and good morning everyone and welcome</a:t>
            </a: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 to the Q1 results presentation.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Today I am joined by…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endParaRPr lang="en-US" altLang="en-US" b="0" dirty="0">
              <a:solidFill>
                <a:srgbClr val="17171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6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7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BB5D7BA-B5BA-428F-BBA5-87C97F21E2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9388" y="1727387"/>
            <a:ext cx="11832613" cy="4951226"/>
          </a:xfrm>
        </p:spPr>
        <p:txBody>
          <a:bodyPr lIns="72000" tIns="72000" rIns="72000" bIns="72000"/>
          <a:lstStyle>
            <a:lvl1pPr marL="75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00800" y="5421600"/>
            <a:ext cx="7680000" cy="648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00800" y="4564800"/>
            <a:ext cx="7680000" cy="831600"/>
          </a:xfrm>
        </p:spPr>
        <p:txBody>
          <a:bodyPr anchor="t"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1AC12B1-0300-415B-BD1A-5ED8BF35DE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9652647" y="353692"/>
            <a:ext cx="2067635" cy="8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1" y="260350"/>
            <a:ext cx="9516565" cy="36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568608" y="6552327"/>
            <a:ext cx="525296" cy="2698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779988D-84AD-4121-8A67-18CD5F70A28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5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0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2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7D03-DFB1-4394-A06E-BA93329ABC9F}" type="datetimeFigureOut">
              <a:rPr lang="ru-RU" smtClean="0"/>
              <a:t>24.07.2020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wheel of a bicycle&#10;&#10;Description automatically generated">
            <a:extLst>
              <a:ext uri="{FF2B5EF4-FFF2-40B4-BE49-F238E27FC236}">
                <a16:creationId xmlns:a16="http://schemas.microsoft.com/office/drawing/2014/main" xmlns="" id="{034EB1F5-8683-40E9-ACDB-0115F36F81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5636" r="-8" b="66468"/>
          <a:stretch/>
        </p:blipFill>
        <p:spPr>
          <a:xfrm>
            <a:off x="179693" y="1728000"/>
            <a:ext cx="11832613" cy="49512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8885239-2790-4D1F-B045-3FA3F05A8B11}"/>
              </a:ext>
            </a:extLst>
          </p:cNvPr>
          <p:cNvSpPr>
            <a:spLocks/>
          </p:cNvSpPr>
          <p:nvPr/>
        </p:nvSpPr>
        <p:spPr bwMode="auto">
          <a:xfrm>
            <a:off x="179693" y="1728000"/>
            <a:ext cx="11833200" cy="4950000"/>
          </a:xfrm>
          <a:prstGeom prst="rect">
            <a:avLst/>
          </a:prstGeom>
          <a:gradFill flip="none" rotWithShape="1">
            <a:gsLst>
              <a:gs pos="35000">
                <a:schemeClr val="tx1">
                  <a:lumMod val="50000"/>
                  <a:alpha val="0"/>
                </a:schemeClr>
              </a:gs>
              <a:gs pos="95000">
                <a:schemeClr val="tx1">
                  <a:lumMod val="5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-25000" noProof="0">
              <a:ln>
                <a:noFill/>
              </a:ln>
              <a:solidFill>
                <a:srgbClr val="FAFFFF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2FF3DBBC-3584-4B63-9A3A-E43C1AA12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Отчетная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нварь (2020)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2A1A586D-A8AC-41BD-9C3D-32DB9A5B1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Транспортный </a:t>
            </a:r>
            <a:r>
              <a:rPr lang="ru-RU" altLang="ru-RU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департамент</a:t>
            </a:r>
            <a:r>
              <a:rPr lang="en-US" altLang="ru-RU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sz="3600" dirty="0" smtClean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ru-RU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Система "Номерного учета прибывших вагонов на АМКР</a:t>
            </a:r>
            <a:r>
              <a:rPr lang="ru-RU" altLang="ru-RU" sz="36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"</a:t>
            </a:r>
            <a:r>
              <a:rPr lang="en-US" alt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sz="2400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r>
              <a:rPr lang="en-US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/>
            </a:r>
            <a:br>
              <a:rPr lang="en-US" altLang="ru-RU" dirty="0">
                <a:solidFill>
                  <a:srgbClr val="FFFFFF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7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"Номерного учета прибывших вагонов на АМКР"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/>
                </a:solidFill>
              </a:rPr>
              <a:t>Архив ЭПД УЗ</a:t>
            </a:r>
            <a:endParaRPr lang="ru-RU" b="1" i="1" dirty="0">
              <a:solidFill>
                <a:schemeClr val="accent5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ru-RU" i="1" dirty="0" smtClean="0">
                <a:solidFill>
                  <a:schemeClr val="accent5"/>
                </a:solidFill>
              </a:rPr>
              <a:t>Автоматический сбор (</a:t>
            </a:r>
            <a:r>
              <a:rPr lang="ru-RU" i="1" dirty="0">
                <a:solidFill>
                  <a:schemeClr val="accent5"/>
                </a:solidFill>
              </a:rPr>
              <a:t>через модуль согласования УЗ</a:t>
            </a:r>
            <a:r>
              <a:rPr lang="ru-RU" i="1" dirty="0" smtClean="0">
                <a:solidFill>
                  <a:schemeClr val="accent5"/>
                </a:solidFill>
              </a:rPr>
              <a:t>) хранение и обновление в базе данных электронно-перевозочных документов на вагоны магистрального парка с грузами АМКР (входящие и исходящие грузы).</a:t>
            </a:r>
          </a:p>
          <a:p>
            <a:r>
              <a:rPr lang="ru-RU" sz="1400" dirty="0" smtClean="0"/>
              <a:t>1. Долговременное хранение исходных перевозочных документов УЗ на серверах баз данных АМКР.</a:t>
            </a:r>
          </a:p>
          <a:p>
            <a:r>
              <a:rPr lang="ru-RU" sz="1400" dirty="0" smtClean="0"/>
              <a:t>2. Быстрый поиск документа по номеру вагона в базе данных.</a:t>
            </a:r>
          </a:p>
          <a:p>
            <a:r>
              <a:rPr lang="ru-RU" sz="1400" dirty="0" smtClean="0"/>
              <a:t>3. Параллельный доступ сервисов к систематизированным исходным данным </a:t>
            </a:r>
            <a:r>
              <a:rPr lang="ru-RU" sz="1400" dirty="0" err="1" smtClean="0"/>
              <a:t>электронно</a:t>
            </a:r>
            <a:r>
              <a:rPr lang="ru-RU" sz="1400" dirty="0" smtClean="0"/>
              <a:t>–перевозочным документам УЗ минуя модуль согласования. (уменьшает нагрузку на модуль согласования, большая скорость получения информации).</a:t>
            </a:r>
            <a:endParaRPr lang="ru-RU" sz="1400" dirty="0"/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051" y="987425"/>
            <a:ext cx="591447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27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"Номерного учета прибывших вагонов на АМКР"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>
            <a:normAutofit fontScale="90000"/>
          </a:bodyPr>
          <a:lstStyle/>
          <a:p>
            <a:r>
              <a:rPr lang="ru-RU" b="1" i="1" dirty="0" smtClean="0">
                <a:solidFill>
                  <a:schemeClr val="accent5"/>
                </a:solidFill>
              </a:rPr>
              <a:t>Архив ЭПД УЗ</a:t>
            </a:r>
            <a:endParaRPr lang="ru-RU" b="1" i="1" dirty="0">
              <a:solidFill>
                <a:schemeClr val="accent5"/>
              </a:solidFill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r>
              <a:rPr lang="ru-RU" i="1" dirty="0" smtClean="0">
                <a:solidFill>
                  <a:schemeClr val="accent5"/>
                </a:solidFill>
              </a:rPr>
              <a:t>Автоматический сбор (</a:t>
            </a:r>
            <a:r>
              <a:rPr lang="ru-RU" i="1" dirty="0">
                <a:solidFill>
                  <a:schemeClr val="accent5"/>
                </a:solidFill>
              </a:rPr>
              <a:t>через модуль согласования УЗ</a:t>
            </a:r>
            <a:r>
              <a:rPr lang="ru-RU" i="1" dirty="0" smtClean="0">
                <a:solidFill>
                  <a:schemeClr val="accent5"/>
                </a:solidFill>
              </a:rPr>
              <a:t>) хранение и обновление в базе данных электронно-перевозочных документов на вагоны магистрального парка с грузами АМКР (входящие и исходящие грузы).</a:t>
            </a:r>
          </a:p>
          <a:p>
            <a:r>
              <a:rPr lang="ru-RU" sz="1400" dirty="0" smtClean="0"/>
              <a:t>1. Долговременное хранение исходных перевозочных документов УЗ на серверах баз данных АМКР.</a:t>
            </a:r>
          </a:p>
          <a:p>
            <a:r>
              <a:rPr lang="ru-RU" sz="1400" dirty="0" smtClean="0"/>
              <a:t>2. Быстрый поиск документа по номеру вагона в базе данных.</a:t>
            </a:r>
          </a:p>
          <a:p>
            <a:r>
              <a:rPr lang="ru-RU" sz="1400" dirty="0" smtClean="0"/>
              <a:t>3. Параллельный доступ сервисов к систематизированным исходным данным </a:t>
            </a:r>
            <a:r>
              <a:rPr lang="ru-RU" sz="1400" dirty="0" err="1" smtClean="0"/>
              <a:t>электронно</a:t>
            </a:r>
            <a:r>
              <a:rPr lang="ru-RU" sz="1400" dirty="0" smtClean="0"/>
              <a:t>–перевозочным документам УЗ минуя модуль согласования. (уменьшает нагрузку на модуль согласования, большая скорость получения информации).</a:t>
            </a:r>
            <a:endParaRPr lang="ru-RU" sz="14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40529"/>
            <a:ext cx="6172200" cy="276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715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234</Words>
  <Application>Microsoft Office PowerPoint</Application>
  <PresentationFormat>Широкоэкранный</PresentationFormat>
  <Paragraphs>20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Arial Unicode MS</vt:lpstr>
      <vt:lpstr>MS PGothic</vt:lpstr>
      <vt:lpstr>Arial</vt:lpstr>
      <vt:lpstr>Calibri</vt:lpstr>
      <vt:lpstr>Calibri Light</vt:lpstr>
      <vt:lpstr>Times New Roman</vt:lpstr>
      <vt:lpstr>Тема Office</vt:lpstr>
      <vt:lpstr>Транспортный департамент Система "Номерного учета прибывших вагонов на АМКР"  </vt:lpstr>
      <vt:lpstr>Архив ЭПД УЗ</vt:lpstr>
      <vt:lpstr>Архив ЭПД УЗ</vt:lpstr>
    </vt:vector>
  </TitlesOfParts>
  <Company>ArcelorMittal Kryvyi Rih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Shulga, Aleksandr S</dc:creator>
  <cp:lastModifiedBy>Levchenko, Eduard A</cp:lastModifiedBy>
  <cp:revision>338</cp:revision>
  <cp:lastPrinted>2020-02-17T12:12:18Z</cp:lastPrinted>
  <dcterms:created xsi:type="dcterms:W3CDTF">2019-06-21T09:40:47Z</dcterms:created>
  <dcterms:modified xsi:type="dcterms:W3CDTF">2020-07-24T12:21:25Z</dcterms:modified>
</cp:coreProperties>
</file>