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8" r:id="rId2"/>
    <p:sldId id="306" r:id="rId3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EBE"/>
    <a:srgbClr val="A91717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Светлый стиль 2 -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189" cy="4982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899" y="0"/>
            <a:ext cx="2946189" cy="4982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08301-65BA-4708-BBF4-5146EF76B1C4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671"/>
            <a:ext cx="5438140" cy="39081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28403"/>
            <a:ext cx="2946189" cy="4982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899" y="9428403"/>
            <a:ext cx="2946189" cy="4982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DF0D8-BC64-4257-9171-9707E2D37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9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59900" indent="-292268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69075" indent="-23381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36705" indent="-23381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104334" indent="-23381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71965" indent="-23381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039594" indent="-23381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507224" indent="-23381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974854" indent="-23381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r" defTabSz="9214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2D3DBA-259A-4A2E-95CC-A25FFFB6C79F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2140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" y="742950"/>
            <a:ext cx="6610350" cy="3717925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28257" eaLnBrk="1" hangingPunct="1">
              <a:defRPr/>
            </a:pPr>
            <a:r>
              <a:rPr lang="en-US" altLang="en-US" sz="1400" b="0" dirty="0">
                <a:solidFill>
                  <a:srgbClr val="171717"/>
                </a:solidFill>
                <a:latin typeface="Arial" pitchFamily="34" charset="0"/>
              </a:rPr>
              <a:t>(photo is of a tensile test at </a:t>
            </a:r>
            <a:r>
              <a:rPr lang="en-US" altLang="en-US" sz="1400" b="0" dirty="0" err="1">
                <a:solidFill>
                  <a:srgbClr val="171717"/>
                </a:solidFill>
                <a:latin typeface="Arial" pitchFamily="34" charset="0"/>
              </a:rPr>
              <a:t>Industeel</a:t>
            </a:r>
            <a:r>
              <a:rPr lang="en-US" altLang="en-US" sz="1400" b="0" dirty="0">
                <a:solidFill>
                  <a:srgbClr val="171717"/>
                </a:solidFill>
                <a:latin typeface="Arial" pitchFamily="34" charset="0"/>
              </a:rPr>
              <a:t>, Le </a:t>
            </a:r>
            <a:r>
              <a:rPr lang="en-US" altLang="en-US" sz="1400" b="0" dirty="0" err="1">
                <a:solidFill>
                  <a:srgbClr val="171717"/>
                </a:solidFill>
                <a:latin typeface="Arial" pitchFamily="34" charset="0"/>
              </a:rPr>
              <a:t>Creusot</a:t>
            </a:r>
            <a:r>
              <a:rPr lang="en-US" altLang="en-US" sz="1400" b="0" dirty="0">
                <a:solidFill>
                  <a:srgbClr val="171717"/>
                </a:solidFill>
                <a:latin typeface="Arial" pitchFamily="34" charset="0"/>
              </a:rPr>
              <a:t>, France)</a:t>
            </a:r>
          </a:p>
          <a:p>
            <a:pPr defTabSz="928257" eaLnBrk="1" hangingPunct="1">
              <a:defRPr/>
            </a:pPr>
            <a:endParaRPr lang="en-US" altLang="en-US" sz="1400" b="0" dirty="0">
              <a:solidFill>
                <a:srgbClr val="171717"/>
              </a:solidFill>
              <a:latin typeface="Arial" pitchFamily="34" charset="0"/>
            </a:endParaRPr>
          </a:p>
          <a:p>
            <a:pPr defTabSz="928257" eaLnBrk="1" hangingPunct="1">
              <a:defRPr/>
            </a:pPr>
            <a:r>
              <a:rPr lang="en-US" altLang="en-US" sz="1400" b="0" dirty="0">
                <a:solidFill>
                  <a:srgbClr val="171717"/>
                </a:solidFill>
                <a:latin typeface="Arial" pitchFamily="34" charset="0"/>
              </a:rPr>
              <a:t>Good afternoon and good morning everyone and welcome</a:t>
            </a:r>
            <a:r>
              <a:rPr lang="en-US" altLang="en-US" sz="1400" b="0" baseline="0" dirty="0">
                <a:solidFill>
                  <a:srgbClr val="171717"/>
                </a:solidFill>
                <a:latin typeface="Arial" pitchFamily="34" charset="0"/>
              </a:rPr>
              <a:t> to the Q1 results presentation. </a:t>
            </a:r>
          </a:p>
          <a:p>
            <a:pPr defTabSz="928257" eaLnBrk="1" hangingPunct="1">
              <a:defRPr/>
            </a:pPr>
            <a:endParaRPr lang="en-US" altLang="en-US" sz="1400" b="0" baseline="0" dirty="0">
              <a:solidFill>
                <a:srgbClr val="171717"/>
              </a:solidFill>
              <a:latin typeface="Arial" pitchFamily="34" charset="0"/>
            </a:endParaRPr>
          </a:p>
          <a:p>
            <a:pPr defTabSz="928257" eaLnBrk="1" hangingPunct="1">
              <a:defRPr/>
            </a:pPr>
            <a:r>
              <a:rPr lang="en-US" altLang="en-US" sz="1400" b="0" baseline="0" dirty="0">
                <a:solidFill>
                  <a:srgbClr val="171717"/>
                </a:solidFill>
                <a:latin typeface="Arial" pitchFamily="34" charset="0"/>
              </a:rPr>
              <a:t>Today I am joined by… </a:t>
            </a:r>
          </a:p>
          <a:p>
            <a:pPr defTabSz="928257" eaLnBrk="1" hangingPunct="1">
              <a:defRPr/>
            </a:pPr>
            <a:endParaRPr lang="en-US" altLang="en-US" sz="1400" b="0" baseline="0" dirty="0">
              <a:solidFill>
                <a:srgbClr val="171717"/>
              </a:solidFill>
              <a:latin typeface="Arial" pitchFamily="34" charset="0"/>
            </a:endParaRPr>
          </a:p>
          <a:p>
            <a:pPr defTabSz="928257" eaLnBrk="1" hangingPunct="1">
              <a:defRPr/>
            </a:pPr>
            <a:endParaRPr lang="en-US" altLang="en-US" b="0" dirty="0">
              <a:solidFill>
                <a:srgbClr val="171717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26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28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13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572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BB5D7BA-B5BA-428F-BBA5-87C97F21E2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79388" y="1727387"/>
            <a:ext cx="11832613" cy="4951226"/>
          </a:xfrm>
        </p:spPr>
        <p:txBody>
          <a:bodyPr lIns="72000" tIns="72000" rIns="72000" bIns="72000"/>
          <a:lstStyle>
            <a:lvl1pPr marL="75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00800" y="5421600"/>
            <a:ext cx="7680000" cy="6480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ctrTitle"/>
          </p:nvPr>
        </p:nvSpPr>
        <p:spPr>
          <a:xfrm>
            <a:off x="700800" y="4564800"/>
            <a:ext cx="7680000" cy="831600"/>
          </a:xfrm>
        </p:spPr>
        <p:txBody>
          <a:bodyPr anchor="t"/>
          <a:lstStyle>
            <a:lvl1pPr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1AC12B1-0300-415B-BD1A-5ED8BF35DE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13913" r="7527" b="26520"/>
          <a:stretch/>
        </p:blipFill>
        <p:spPr>
          <a:xfrm>
            <a:off x="9652647" y="353692"/>
            <a:ext cx="2067635" cy="89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71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Пользовательский макет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851" y="260350"/>
            <a:ext cx="9516565" cy="36033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11568608" y="6552327"/>
            <a:ext cx="525296" cy="26987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8779988D-84AD-4121-8A67-18CD5F70A28A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28549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60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59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00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92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26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44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26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7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37D03-DFB1-4394-A06E-BA93329ABC9F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6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A wheel of a bicycle&#10;&#10;Description automatically generated">
            <a:extLst>
              <a:ext uri="{FF2B5EF4-FFF2-40B4-BE49-F238E27FC236}">
                <a16:creationId xmlns:a16="http://schemas.microsoft.com/office/drawing/2014/main" xmlns="" id="{034EB1F5-8683-40E9-ACDB-0115F36F814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t="5636" r="-8" b="66468"/>
          <a:stretch/>
        </p:blipFill>
        <p:spPr>
          <a:xfrm>
            <a:off x="179693" y="1728000"/>
            <a:ext cx="11832613" cy="4951226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8885239-2790-4D1F-B045-3FA3F05A8B11}"/>
              </a:ext>
            </a:extLst>
          </p:cNvPr>
          <p:cNvSpPr>
            <a:spLocks/>
          </p:cNvSpPr>
          <p:nvPr/>
        </p:nvSpPr>
        <p:spPr bwMode="auto">
          <a:xfrm>
            <a:off x="179693" y="1728000"/>
            <a:ext cx="11833200" cy="4950000"/>
          </a:xfrm>
          <a:prstGeom prst="rect">
            <a:avLst/>
          </a:prstGeom>
          <a:gradFill flip="none" rotWithShape="1">
            <a:gsLst>
              <a:gs pos="35000">
                <a:schemeClr val="tx1">
                  <a:lumMod val="50000"/>
                  <a:alpha val="0"/>
                </a:schemeClr>
              </a:gs>
              <a:gs pos="95000">
                <a:schemeClr val="tx1">
                  <a:lumMod val="50000"/>
                </a:scheme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-25000" noProof="0">
              <a:ln>
                <a:noFill/>
              </a:ln>
              <a:solidFill>
                <a:srgbClr val="FAFFFF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2FF3DBBC-3584-4B63-9A3A-E43C1AA12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Отчетная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нварь (2020)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A1A586D-A8AC-41BD-9C3D-32DB9A5B1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sz="3600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Транспортный </a:t>
            </a:r>
            <a:r>
              <a:rPr lang="ru-RU" altLang="ru-RU" sz="3600" dirty="0" smtClean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департамент</a:t>
            </a:r>
            <a:r>
              <a:rPr lang="en-US" altLang="ru-RU" sz="3600" dirty="0" smtClean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/>
            </a:r>
            <a:br>
              <a:rPr lang="en-US" altLang="ru-RU" sz="3600" dirty="0" smtClean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ru-RU" altLang="ru-RU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Система "Номерного учета прибывших вагонов на АМКР</a:t>
            </a:r>
            <a:r>
              <a:rPr lang="ru-RU" altLang="ru-RU" sz="3600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"</a:t>
            </a:r>
            <a:r>
              <a:rPr lang="en-US" altLang="ru-RU" sz="2400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/>
            </a:r>
            <a:br>
              <a:rPr lang="en-US" altLang="ru-RU" sz="2400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ru-RU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/>
            </a:r>
            <a:br>
              <a:rPr lang="en-US" altLang="ru-RU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177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5410" y="0"/>
            <a:ext cx="7423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План-график по внедрению внутренней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диспетчерской системы ЖД ПАО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АРСЕЛОРМИТТАЛ КРИВОЙ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РОГ» на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2020г. </a:t>
            </a:r>
          </a:p>
        </p:txBody>
      </p:sp>
    </p:spTree>
    <p:extLst>
      <p:ext uri="{BB962C8B-B14F-4D97-AF65-F5344CB8AC3E}">
        <p14:creationId xmlns:p14="http://schemas.microsoft.com/office/powerpoint/2010/main" val="2907327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4615</TotalTime>
  <Words>60</Words>
  <Application>Microsoft Office PowerPoint</Application>
  <PresentationFormat>Широкоэкранный</PresentationFormat>
  <Paragraphs>9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9" baseType="lpstr">
      <vt:lpstr>Arial Unicode MS</vt:lpstr>
      <vt:lpstr>MS PGothic</vt:lpstr>
      <vt:lpstr>Arial</vt:lpstr>
      <vt:lpstr>Calibri</vt:lpstr>
      <vt:lpstr>Calibri Light</vt:lpstr>
      <vt:lpstr>Times New Roman</vt:lpstr>
      <vt:lpstr>Тема Office</vt:lpstr>
      <vt:lpstr>Транспортный департамент Система "Номерного учета прибывших вагонов на АМКР"  </vt:lpstr>
      <vt:lpstr>Презентация PowerPoint</vt:lpstr>
    </vt:vector>
  </TitlesOfParts>
  <Company>ArcelorMittal Kryvyi Rih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Shulga, Aleksandr S</dc:creator>
  <cp:lastModifiedBy>Levchenko, Eduard A</cp:lastModifiedBy>
  <cp:revision>333</cp:revision>
  <cp:lastPrinted>2020-02-17T12:12:18Z</cp:lastPrinted>
  <dcterms:created xsi:type="dcterms:W3CDTF">2019-06-21T09:40:47Z</dcterms:created>
  <dcterms:modified xsi:type="dcterms:W3CDTF">2020-07-24T08:42:10Z</dcterms:modified>
</cp:coreProperties>
</file>