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8" r:id="rId2"/>
    <p:sldId id="306" r:id="rId3"/>
    <p:sldId id="307" r:id="rId4"/>
    <p:sldId id="308" r:id="rId5"/>
    <p:sldId id="309" r:id="rId6"/>
    <p:sldId id="310" r:id="rId7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BE"/>
    <a:srgbClr val="A9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8301-65BA-4708-BBF4-5146EF76B1C4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671"/>
            <a:ext cx="5438140" cy="390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0D8-BC64-4257-9171-9707E2D3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10350" cy="37179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(photo is of a tensile test at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Industeel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Le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Creusot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France)</a:t>
            </a:r>
          </a:p>
          <a:p>
            <a:pPr defTabSz="928257" eaLnBrk="1" hangingPunct="1">
              <a:defRPr/>
            </a:pPr>
            <a:endParaRPr lang="en-US" altLang="en-US" sz="1400" b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Good afternoon and good morning everyone and welcome</a:t>
            </a: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 to the Q1 results presentation.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Today I am joined by…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7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5D7BA-B5BA-428F-BBA5-87C97F21E2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388" y="1727387"/>
            <a:ext cx="11832613" cy="4951226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00800" y="5421600"/>
            <a:ext cx="768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00800" y="4564800"/>
            <a:ext cx="768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AC12B1-0300-415B-BD1A-5ED8BF35DE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9652647" y="353692"/>
            <a:ext cx="2067635" cy="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1" y="260350"/>
            <a:ext cx="9516565" cy="36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568608" y="6552327"/>
            <a:ext cx="525296" cy="2698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779988D-84AD-4121-8A67-18CD5F70A2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5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7D03-DFB1-4394-A06E-BA93329ABC9F}" type="datetimeFigureOut">
              <a:rPr lang="ru-RU" smtClean="0"/>
              <a:t>19.08.2020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wheel of a bicycle&#10;&#10;Description automatically generated">
            <a:extLst>
              <a:ext uri="{FF2B5EF4-FFF2-40B4-BE49-F238E27FC236}">
                <a16:creationId xmlns:a16="http://schemas.microsoft.com/office/drawing/2014/main" id="{034EB1F5-8683-40E9-ACDB-0115F36F8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5636" r="-8" b="66468"/>
          <a:stretch/>
        </p:blipFill>
        <p:spPr>
          <a:xfrm>
            <a:off x="179693" y="1728000"/>
            <a:ext cx="11832613" cy="49512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885239-2790-4D1F-B045-3FA3F05A8B11}"/>
              </a:ext>
            </a:extLst>
          </p:cNvPr>
          <p:cNvSpPr>
            <a:spLocks/>
          </p:cNvSpPr>
          <p:nvPr/>
        </p:nvSpPr>
        <p:spPr bwMode="auto">
          <a:xfrm>
            <a:off x="179693" y="1728000"/>
            <a:ext cx="11833200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3DBBC-3584-4B63-9A3A-E43C1AA1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Отчетная презентация январь (2020)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A586D-A8AC-41BD-9C3D-32DB9A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Транспортный департамент</a:t>
            </a:r>
            <a:br>
              <a:rPr lang="en-US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Система "Номерного учета прибывших вагонов на АМКР</a:t>
            </a:r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"</a:t>
            </a:r>
            <a:b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b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7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10230666" cy="530225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5"/>
                </a:solidFill>
              </a:rPr>
              <a:t>Архив ЭПД УЗ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>
                <a:solidFill>
                  <a:schemeClr val="accent5"/>
                </a:solidFill>
              </a:rPr>
              <a:t>Автоматический сбор (через модуль согласования УЗ) хранение и обновление в базе данных электронно-перевозочных документов на вагоны магистрального парка с грузами АМКР (входящие и исходящие грузы).</a:t>
            </a:r>
          </a:p>
          <a:p>
            <a:r>
              <a:rPr lang="ru-RU" sz="1400" dirty="0"/>
              <a:t>1. Долговременное хранение исходных перевозочных документов УЗ на серверах баз данных АМКР.</a:t>
            </a:r>
          </a:p>
          <a:p>
            <a:r>
              <a:rPr lang="ru-RU" sz="1400" dirty="0"/>
              <a:t>2. Быстрый поиск документа по номеру вагона в базе данных.</a:t>
            </a:r>
          </a:p>
          <a:p>
            <a:r>
              <a:rPr lang="ru-RU" sz="1400" dirty="0"/>
              <a:t>3. Параллельный доступ сервисов к систематизированным исходным данным </a:t>
            </a:r>
            <a:r>
              <a:rPr lang="ru-RU" sz="1400" dirty="0" err="1"/>
              <a:t>электронно</a:t>
            </a:r>
            <a:r>
              <a:rPr lang="ru-RU" sz="1400" dirty="0"/>
              <a:t>–перевозочным документам УЗ минуя модуль согласования. (уменьшает нагрузку на модуль согласования, большая скорость получения информации).</a:t>
            </a: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051" y="987425"/>
            <a:ext cx="591447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9280756" cy="530225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5"/>
                </a:solidFill>
              </a:rPr>
              <a:t>Автоматический контроль составов на станциях УЗ КР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>
                <a:solidFill>
                  <a:schemeClr val="accent5"/>
                </a:solidFill>
              </a:rPr>
              <a:t>Автоматический сбор обработка и хранение в БД информации о составах на станциях УЗ Кривого Рога в адрес АМКР</a:t>
            </a:r>
          </a:p>
          <a:p>
            <a:r>
              <a:rPr lang="ru-RU" sz="1400" dirty="0"/>
              <a:t>1. Поступление информации о вагонах в адрес АМКР до их появления на подъездном пути АМКР.</a:t>
            </a:r>
          </a:p>
          <a:p>
            <a:r>
              <a:rPr lang="ru-RU" sz="1400" dirty="0"/>
              <a:t>2. Автоматический поиск ЭПД по номеру вагона в архиве ЭПД УЗ.</a:t>
            </a:r>
          </a:p>
          <a:p>
            <a:r>
              <a:rPr lang="ru-RU" sz="1400" dirty="0"/>
              <a:t>3. Номера вагонов берутся автоматически (минимизируется ручной ввод)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40529"/>
            <a:ext cx="6172200" cy="27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9280756" cy="530225"/>
          </a:xfrm>
        </p:spPr>
        <p:txBody>
          <a:bodyPr>
            <a:normAutofit fontScale="90000"/>
          </a:bodyPr>
          <a:lstStyle/>
          <a:p>
            <a:r>
              <a:rPr lang="ru-RU" b="1" i="1" dirty="0">
                <a:solidFill>
                  <a:schemeClr val="accent5"/>
                </a:solidFill>
              </a:rPr>
              <a:t>Автоматическая по вагонная расшифровка ЭПД 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>
                <a:solidFill>
                  <a:schemeClr val="accent5"/>
                </a:solidFill>
              </a:rPr>
              <a:t>При выборе вагона происходит автоматический поиск нужного ЭПД, расшифровка информации и формирование справочников ИДС.</a:t>
            </a:r>
          </a:p>
          <a:p>
            <a:r>
              <a:rPr lang="ru-RU" sz="1400" dirty="0"/>
              <a:t>1. При принятии вагона оператор сразу видит информацию из ЭПД о вагоне, маршруте, грузе, оплате, ему остается только проверить и подтвердить(принять вагон).</a:t>
            </a:r>
          </a:p>
          <a:p>
            <a:r>
              <a:rPr lang="ru-RU" sz="1400" dirty="0"/>
              <a:t> 2. По данным ЭПД происходит автоматическое формирование справочников ИДС, которые позволяют при отсутствии электронного вида ЭПД, формировать информацию в ручную из справочников.</a:t>
            </a:r>
          </a:p>
          <a:p>
            <a:r>
              <a:rPr lang="ru-RU" sz="1400" dirty="0"/>
              <a:t>3. Информация берутся автоматически или из справочников (минимизируется ошибочный ввод ввод)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2F7A0498-9035-429C-8E3B-4C5F5F4FA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6533" y="987425"/>
            <a:ext cx="394551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2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9844188" cy="530225"/>
          </a:xfrm>
        </p:spPr>
        <p:txBody>
          <a:bodyPr>
            <a:noAutofit/>
          </a:bodyPr>
          <a:lstStyle/>
          <a:p>
            <a:r>
              <a:rPr lang="ru-RU" sz="2400" b="1" i="1" dirty="0">
                <a:solidFill>
                  <a:schemeClr val="accent5"/>
                </a:solidFill>
              </a:rPr>
              <a:t>Автоматическое формирование и контроль справочника вагонов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>
                <a:solidFill>
                  <a:schemeClr val="accent5"/>
                </a:solidFill>
              </a:rPr>
              <a:t>При выборе вагона происходит автоматический поиск характеристик вагона и формирование справочника вагона.</a:t>
            </a:r>
          </a:p>
          <a:p>
            <a:r>
              <a:rPr lang="ru-RU" sz="1400" dirty="0"/>
              <a:t>1. При формирование справочной информации о вагоне данные берутся автоматически из ЭПД на вагон и БД УЗ (</a:t>
            </a:r>
            <a:r>
              <a:rPr lang="en-US" sz="1400" dirty="0"/>
              <a:t>https://uz.gov.ua/car_info/index</a:t>
            </a:r>
            <a:r>
              <a:rPr lang="ru-RU" sz="1400" dirty="0"/>
              <a:t>)</a:t>
            </a:r>
          </a:p>
          <a:p>
            <a:r>
              <a:rPr lang="ru-RU" sz="1400" dirty="0"/>
              <a:t> 2. При каждом прибытии вагона на АМКР данные в справочнике обновляются автоматически.</a:t>
            </a:r>
          </a:p>
          <a:p>
            <a:r>
              <a:rPr lang="ru-RU" sz="1400" dirty="0"/>
              <a:t>3. При обновлении информации идет контроль полноты заполнения информации или смены оператора вагона, при выявлении несоответствия, система сделает пометку требуется вмешательство оператора.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CE009C9-CA5B-496B-9952-A57154BD3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4600" y="987425"/>
            <a:ext cx="4829376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4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9844188" cy="530225"/>
          </a:xfrm>
        </p:spPr>
        <p:txBody>
          <a:bodyPr>
            <a:noAutofit/>
          </a:bodyPr>
          <a:lstStyle/>
          <a:p>
            <a:r>
              <a:rPr lang="ru-RU" sz="2400" b="1" i="1" dirty="0">
                <a:solidFill>
                  <a:schemeClr val="accent5"/>
                </a:solidFill>
              </a:rPr>
              <a:t>Автоматическое формирование справочников ИДС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2732319"/>
          </a:xfrm>
        </p:spPr>
        <p:txBody>
          <a:bodyPr/>
          <a:lstStyle/>
          <a:p>
            <a:r>
              <a:rPr lang="ru-RU" i="1" dirty="0">
                <a:solidFill>
                  <a:schemeClr val="accent5"/>
                </a:solidFill>
              </a:rPr>
              <a:t>Справочники заполняются автоматически из ЭПД и БД УЗ.</a:t>
            </a:r>
          </a:p>
          <a:p>
            <a:pPr marL="342900" indent="-342900">
              <a:buAutoNum type="arabicPeriod"/>
            </a:pPr>
            <a:r>
              <a:rPr lang="ru-RU" sz="1400" dirty="0"/>
              <a:t>При формирование справочной информации данные берутся автоматически из ЭПД на вагон и БД УЗ</a:t>
            </a:r>
          </a:p>
          <a:p>
            <a:pPr marL="342900" indent="-342900">
              <a:buAutoNum type="arabicPeriod"/>
            </a:pPr>
            <a:r>
              <a:rPr lang="ru-RU" sz="1400" dirty="0"/>
              <a:t>Контроль формирования справочников производится через сервисы ИДС «Справочники»</a:t>
            </a:r>
          </a:p>
          <a:p>
            <a:pPr marL="342900" indent="-342900">
              <a:buAutoNum type="arabicPeriod"/>
            </a:pPr>
            <a:r>
              <a:rPr lang="ru-RU" sz="1400" dirty="0"/>
              <a:t>Вся справочная информация размещена в БД АМКР и на сегодняшний момент составляет более 40 справочников.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721F173-1151-4673-B084-6D12FD7FC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255" y="987426"/>
            <a:ext cx="5208229" cy="537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06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4950</TotalTime>
  <Words>493</Words>
  <Application>Microsoft Office PowerPoint</Application>
  <PresentationFormat>Широкоэкранный</PresentationFormat>
  <Paragraphs>38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Транспортный департамент Система "Номерного учета прибывших вагонов на АМКР"  </vt:lpstr>
      <vt:lpstr>Архив ЭПД УЗ</vt:lpstr>
      <vt:lpstr>Автоматический контроль составов на станциях УЗ КР</vt:lpstr>
      <vt:lpstr>Автоматическая по вагонная расшифровка ЭПД </vt:lpstr>
      <vt:lpstr>Автоматическое формирование и контроль справочника вагонов</vt:lpstr>
      <vt:lpstr>Автоматическое формирование справочников ИДС</vt:lpstr>
    </vt:vector>
  </TitlesOfParts>
  <Company>ArcelorMittal Kryvyi Rih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Shulga, Aleksandr S</dc:creator>
  <cp:lastModifiedBy>Levchenko, Eduard A</cp:lastModifiedBy>
  <cp:revision>347</cp:revision>
  <cp:lastPrinted>2020-02-17T12:12:18Z</cp:lastPrinted>
  <dcterms:created xsi:type="dcterms:W3CDTF">2019-06-21T09:40:47Z</dcterms:created>
  <dcterms:modified xsi:type="dcterms:W3CDTF">2020-08-19T13:32:14Z</dcterms:modified>
</cp:coreProperties>
</file>