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7" r:id="rId2"/>
    <p:sldId id="285" r:id="rId3"/>
    <p:sldId id="293" r:id="rId4"/>
    <p:sldId id="294" r:id="rId5"/>
    <p:sldId id="295" r:id="rId6"/>
    <p:sldId id="302" r:id="rId7"/>
    <p:sldId id="297" r:id="rId8"/>
    <p:sldId id="298" r:id="rId9"/>
    <p:sldId id="299" r:id="rId10"/>
    <p:sldId id="300" r:id="rId11"/>
    <p:sldId id="301" r:id="rId12"/>
    <p:sldId id="303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BF9DB-E535-4ECE-A5AC-34A9910367D7}" v="10" dt="2025-01-14T05:29:27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769" autoAdjust="0"/>
  </p:normalViewPr>
  <p:slideViewPr>
    <p:cSldViewPr snapToGrid="0">
      <p:cViewPr varScale="1">
        <p:scale>
          <a:sx n="51" d="100"/>
          <a:sy n="51" d="100"/>
        </p:scale>
        <p:origin x="1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. Erumiseli  [DCP-HQ]" userId="cbae7c94-ba13-4433-bf1c-bd898b95b8a1" providerId="ADAL" clId="{499BF9DB-E535-4ECE-A5AC-34A9910367D7}"/>
    <pc:docChg chg="undo redo custSel addSld delSld modSld">
      <pc:chgData name="Daniel A. Erumiseli  [DCP-HQ]" userId="cbae7c94-ba13-4433-bf1c-bd898b95b8a1" providerId="ADAL" clId="{499BF9DB-E535-4ECE-A5AC-34A9910367D7}" dt="2025-01-14T21:18:43.138" v="3739" actId="20577"/>
      <pc:docMkLst>
        <pc:docMk/>
      </pc:docMkLst>
      <pc:sldChg chg="modSp mod">
        <pc:chgData name="Daniel A. Erumiseli  [DCP-HQ]" userId="cbae7c94-ba13-4433-bf1c-bd898b95b8a1" providerId="ADAL" clId="{499BF9DB-E535-4ECE-A5AC-34A9910367D7}" dt="2025-01-13T21:35:38.015" v="229" actId="6549"/>
        <pc:sldMkLst>
          <pc:docMk/>
          <pc:sldMk cId="2392211226" sldId="257"/>
        </pc:sldMkLst>
        <pc:spChg chg="mod">
          <ac:chgData name="Daniel A. Erumiseli  [DCP-HQ]" userId="cbae7c94-ba13-4433-bf1c-bd898b95b8a1" providerId="ADAL" clId="{499BF9DB-E535-4ECE-A5AC-34A9910367D7}" dt="2025-01-13T21:35:03.918" v="186" actId="20577"/>
          <ac:spMkLst>
            <pc:docMk/>
            <pc:sldMk cId="2392211226" sldId="257"/>
            <ac:spMk id="2" creationId="{EE19B2D0-FB36-6174-4ABF-9F8E1FE6814C}"/>
          </ac:spMkLst>
        </pc:spChg>
        <pc:spChg chg="mod">
          <ac:chgData name="Daniel A. Erumiseli  [DCP-HQ]" userId="cbae7c94-ba13-4433-bf1c-bd898b95b8a1" providerId="ADAL" clId="{499BF9DB-E535-4ECE-A5AC-34A9910367D7}" dt="2025-01-13T21:35:38.015" v="229" actId="6549"/>
          <ac:spMkLst>
            <pc:docMk/>
            <pc:sldMk cId="2392211226" sldId="257"/>
            <ac:spMk id="3" creationId="{44AF6AC1-1CD0-799E-A3E6-BC4EA47B2054}"/>
          </ac:spMkLst>
        </pc:spChg>
      </pc:sldChg>
      <pc:sldChg chg="del">
        <pc:chgData name="Daniel A. Erumiseli  [DCP-HQ]" userId="cbae7c94-ba13-4433-bf1c-bd898b95b8a1" providerId="ADAL" clId="{499BF9DB-E535-4ECE-A5AC-34A9910367D7}" dt="2025-01-14T12:58:55.436" v="2128" actId="47"/>
        <pc:sldMkLst>
          <pc:docMk/>
          <pc:sldMk cId="2636278869" sldId="277"/>
        </pc:sldMkLst>
      </pc:sldChg>
      <pc:sldChg chg="modSp mod">
        <pc:chgData name="Daniel A. Erumiseli  [DCP-HQ]" userId="cbae7c94-ba13-4433-bf1c-bd898b95b8a1" providerId="ADAL" clId="{499BF9DB-E535-4ECE-A5AC-34A9910367D7}" dt="2025-01-14T21:11:06.568" v="3689" actId="113"/>
        <pc:sldMkLst>
          <pc:docMk/>
          <pc:sldMk cId="1287815986" sldId="285"/>
        </pc:sldMkLst>
        <pc:spChg chg="mod">
          <ac:chgData name="Daniel A. Erumiseli  [DCP-HQ]" userId="cbae7c94-ba13-4433-bf1c-bd898b95b8a1" providerId="ADAL" clId="{499BF9DB-E535-4ECE-A5AC-34A9910367D7}" dt="2025-01-14T21:11:06.568" v="3689" actId="113"/>
          <ac:spMkLst>
            <pc:docMk/>
            <pc:sldMk cId="1287815986" sldId="285"/>
            <ac:spMk id="2" creationId="{920D57C0-DC24-35E9-DCCA-19BAD5C03BB5}"/>
          </ac:spMkLst>
        </pc:spChg>
        <pc:spChg chg="mod">
          <ac:chgData name="Daniel A. Erumiseli  [DCP-HQ]" userId="cbae7c94-ba13-4433-bf1c-bd898b95b8a1" providerId="ADAL" clId="{499BF9DB-E535-4ECE-A5AC-34A9910367D7}" dt="2025-01-14T21:10:29.734" v="3687" actId="2711"/>
          <ac:spMkLst>
            <pc:docMk/>
            <pc:sldMk cId="1287815986" sldId="285"/>
            <ac:spMk id="3" creationId="{C4E343B5-98F5-4CF5-B5F9-52BA75DF4B7C}"/>
          </ac:spMkLst>
        </pc:spChg>
      </pc:sldChg>
      <pc:sldChg chg="del">
        <pc:chgData name="Daniel A. Erumiseli  [DCP-HQ]" userId="cbae7c94-ba13-4433-bf1c-bd898b95b8a1" providerId="ADAL" clId="{499BF9DB-E535-4ECE-A5AC-34A9910367D7}" dt="2025-01-14T12:58:42.772" v="2122" actId="47"/>
        <pc:sldMkLst>
          <pc:docMk/>
          <pc:sldMk cId="2566907860" sldId="286"/>
        </pc:sldMkLst>
      </pc:sldChg>
      <pc:sldChg chg="del">
        <pc:chgData name="Daniel A. Erumiseli  [DCP-HQ]" userId="cbae7c94-ba13-4433-bf1c-bd898b95b8a1" providerId="ADAL" clId="{499BF9DB-E535-4ECE-A5AC-34A9910367D7}" dt="2025-01-14T12:58:47.218" v="2123" actId="47"/>
        <pc:sldMkLst>
          <pc:docMk/>
          <pc:sldMk cId="3736147375" sldId="288"/>
        </pc:sldMkLst>
      </pc:sldChg>
      <pc:sldChg chg="del">
        <pc:chgData name="Daniel A. Erumiseli  [DCP-HQ]" userId="cbae7c94-ba13-4433-bf1c-bd898b95b8a1" providerId="ADAL" clId="{499BF9DB-E535-4ECE-A5AC-34A9910367D7}" dt="2025-01-14T12:58:48.678" v="2124" actId="47"/>
        <pc:sldMkLst>
          <pc:docMk/>
          <pc:sldMk cId="700219345" sldId="289"/>
        </pc:sldMkLst>
      </pc:sldChg>
      <pc:sldChg chg="del">
        <pc:chgData name="Daniel A. Erumiseli  [DCP-HQ]" userId="cbae7c94-ba13-4433-bf1c-bd898b95b8a1" providerId="ADAL" clId="{499BF9DB-E535-4ECE-A5AC-34A9910367D7}" dt="2025-01-14T12:58:50.802" v="2125" actId="47"/>
        <pc:sldMkLst>
          <pc:docMk/>
          <pc:sldMk cId="4034908583" sldId="290"/>
        </pc:sldMkLst>
      </pc:sldChg>
      <pc:sldChg chg="del">
        <pc:chgData name="Daniel A. Erumiseli  [DCP-HQ]" userId="cbae7c94-ba13-4433-bf1c-bd898b95b8a1" providerId="ADAL" clId="{499BF9DB-E535-4ECE-A5AC-34A9910367D7}" dt="2025-01-14T12:58:51.744" v="2126" actId="47"/>
        <pc:sldMkLst>
          <pc:docMk/>
          <pc:sldMk cId="2118341492" sldId="291"/>
        </pc:sldMkLst>
      </pc:sldChg>
      <pc:sldChg chg="del">
        <pc:chgData name="Daniel A. Erumiseli  [DCP-HQ]" userId="cbae7c94-ba13-4433-bf1c-bd898b95b8a1" providerId="ADAL" clId="{499BF9DB-E535-4ECE-A5AC-34A9910367D7}" dt="2025-01-14T12:58:53.269" v="2127" actId="47"/>
        <pc:sldMkLst>
          <pc:docMk/>
          <pc:sldMk cId="2272991147" sldId="292"/>
        </pc:sldMkLst>
      </pc:sldChg>
      <pc:sldChg chg="modSp add mod">
        <pc:chgData name="Daniel A. Erumiseli  [DCP-HQ]" userId="cbae7c94-ba13-4433-bf1c-bd898b95b8a1" providerId="ADAL" clId="{499BF9DB-E535-4ECE-A5AC-34A9910367D7}" dt="2025-01-14T21:12:01.327" v="3696" actId="255"/>
        <pc:sldMkLst>
          <pc:docMk/>
          <pc:sldMk cId="79764382" sldId="293"/>
        </pc:sldMkLst>
        <pc:spChg chg="mod">
          <ac:chgData name="Daniel A. Erumiseli  [DCP-HQ]" userId="cbae7c94-ba13-4433-bf1c-bd898b95b8a1" providerId="ADAL" clId="{499BF9DB-E535-4ECE-A5AC-34A9910367D7}" dt="2025-01-13T21:45:35.794" v="435" actId="20577"/>
          <ac:spMkLst>
            <pc:docMk/>
            <pc:sldMk cId="79764382" sldId="293"/>
            <ac:spMk id="2" creationId="{72A80C61-9D8D-1C33-2544-5CA3C99E7E94}"/>
          </ac:spMkLst>
        </pc:spChg>
        <pc:spChg chg="mod">
          <ac:chgData name="Daniel A. Erumiseli  [DCP-HQ]" userId="cbae7c94-ba13-4433-bf1c-bd898b95b8a1" providerId="ADAL" clId="{499BF9DB-E535-4ECE-A5AC-34A9910367D7}" dt="2025-01-14T21:12:01.327" v="3696" actId="255"/>
          <ac:spMkLst>
            <pc:docMk/>
            <pc:sldMk cId="79764382" sldId="293"/>
            <ac:spMk id="3" creationId="{45A97929-8823-AA6D-8203-EE2C181E3B11}"/>
          </ac:spMkLst>
        </pc:spChg>
      </pc:sldChg>
      <pc:sldChg chg="addSp modSp add mod">
        <pc:chgData name="Daniel A. Erumiseli  [DCP-HQ]" userId="cbae7c94-ba13-4433-bf1c-bd898b95b8a1" providerId="ADAL" clId="{499BF9DB-E535-4ECE-A5AC-34A9910367D7}" dt="2025-01-14T20:06:24.113" v="2228" actId="20577"/>
        <pc:sldMkLst>
          <pc:docMk/>
          <pc:sldMk cId="2371461462" sldId="294"/>
        </pc:sldMkLst>
        <pc:spChg chg="mod">
          <ac:chgData name="Daniel A. Erumiseli  [DCP-HQ]" userId="cbae7c94-ba13-4433-bf1c-bd898b95b8a1" providerId="ADAL" clId="{499BF9DB-E535-4ECE-A5AC-34A9910367D7}" dt="2025-01-14T12:36:48.093" v="2092"/>
          <ac:spMkLst>
            <pc:docMk/>
            <pc:sldMk cId="2371461462" sldId="294"/>
            <ac:spMk id="2" creationId="{6B68D056-458D-766C-485C-F4693AD9813D}"/>
          </ac:spMkLst>
        </pc:spChg>
        <pc:spChg chg="mod">
          <ac:chgData name="Daniel A. Erumiseli  [DCP-HQ]" userId="cbae7c94-ba13-4433-bf1c-bd898b95b8a1" providerId="ADAL" clId="{499BF9DB-E535-4ECE-A5AC-34A9910367D7}" dt="2025-01-14T20:06:24.113" v="2228" actId="20577"/>
          <ac:spMkLst>
            <pc:docMk/>
            <pc:sldMk cId="2371461462" sldId="294"/>
            <ac:spMk id="3" creationId="{47457BA3-96B7-4289-CFD3-8750DE7E3F51}"/>
          </ac:spMkLst>
        </pc:spChg>
        <pc:spChg chg="add">
          <ac:chgData name="Daniel A. Erumiseli  [DCP-HQ]" userId="cbae7c94-ba13-4433-bf1c-bd898b95b8a1" providerId="ADAL" clId="{499BF9DB-E535-4ECE-A5AC-34A9910367D7}" dt="2025-01-13T22:06:46.607" v="565"/>
          <ac:spMkLst>
            <pc:docMk/>
            <pc:sldMk cId="2371461462" sldId="294"/>
            <ac:spMk id="4" creationId="{0469B36A-1C6E-4995-E98B-F7AC41613B54}"/>
          </ac:spMkLst>
        </pc:spChg>
        <pc:spChg chg="add">
          <ac:chgData name="Daniel A. Erumiseli  [DCP-HQ]" userId="cbae7c94-ba13-4433-bf1c-bd898b95b8a1" providerId="ADAL" clId="{499BF9DB-E535-4ECE-A5AC-34A9910367D7}" dt="2025-01-13T22:06:58.567" v="568"/>
          <ac:spMkLst>
            <pc:docMk/>
            <pc:sldMk cId="2371461462" sldId="294"/>
            <ac:spMk id="5" creationId="{09EC8853-BDF0-DD03-1105-3B27FE455AD5}"/>
          </ac:spMkLst>
        </pc:spChg>
        <pc:spChg chg="add">
          <ac:chgData name="Daniel A. Erumiseli  [DCP-HQ]" userId="cbae7c94-ba13-4433-bf1c-bd898b95b8a1" providerId="ADAL" clId="{499BF9DB-E535-4ECE-A5AC-34A9910367D7}" dt="2025-01-13T22:08:56.235" v="570"/>
          <ac:spMkLst>
            <pc:docMk/>
            <pc:sldMk cId="2371461462" sldId="294"/>
            <ac:spMk id="6" creationId="{0C2B9D73-1658-9796-7B36-86DAE3F3ADDD}"/>
          </ac:spMkLst>
        </pc:spChg>
        <pc:spChg chg="add">
          <ac:chgData name="Daniel A. Erumiseli  [DCP-HQ]" userId="cbae7c94-ba13-4433-bf1c-bd898b95b8a1" providerId="ADAL" clId="{499BF9DB-E535-4ECE-A5AC-34A9910367D7}" dt="2025-01-13T22:10:07.800" v="571"/>
          <ac:spMkLst>
            <pc:docMk/>
            <pc:sldMk cId="2371461462" sldId="294"/>
            <ac:spMk id="7" creationId="{9DED2096-D263-BEAE-7327-9FE10F629483}"/>
          </ac:spMkLst>
        </pc:spChg>
      </pc:sldChg>
      <pc:sldChg chg="modSp add mod">
        <pc:chgData name="Daniel A. Erumiseli  [DCP-HQ]" userId="cbae7c94-ba13-4433-bf1c-bd898b95b8a1" providerId="ADAL" clId="{499BF9DB-E535-4ECE-A5AC-34A9910367D7}" dt="2025-01-14T21:17:25.104" v="3726" actId="27636"/>
        <pc:sldMkLst>
          <pc:docMk/>
          <pc:sldMk cId="1975691168" sldId="295"/>
        </pc:sldMkLst>
        <pc:spChg chg="mod">
          <ac:chgData name="Daniel A. Erumiseli  [DCP-HQ]" userId="cbae7c94-ba13-4433-bf1c-bd898b95b8a1" providerId="ADAL" clId="{499BF9DB-E535-4ECE-A5AC-34A9910367D7}" dt="2025-01-14T04:36:56.292" v="642" actId="6549"/>
          <ac:spMkLst>
            <pc:docMk/>
            <pc:sldMk cId="1975691168" sldId="295"/>
            <ac:spMk id="2" creationId="{2A716CB5-21B1-1CC7-4525-3C19DF3F43C8}"/>
          </ac:spMkLst>
        </pc:spChg>
        <pc:spChg chg="mod">
          <ac:chgData name="Daniel A. Erumiseli  [DCP-HQ]" userId="cbae7c94-ba13-4433-bf1c-bd898b95b8a1" providerId="ADAL" clId="{499BF9DB-E535-4ECE-A5AC-34A9910367D7}" dt="2025-01-14T21:17:25.104" v="3726" actId="27636"/>
          <ac:spMkLst>
            <pc:docMk/>
            <pc:sldMk cId="1975691168" sldId="295"/>
            <ac:spMk id="3" creationId="{42F07480-6314-9F84-9986-849937145F08}"/>
          </ac:spMkLst>
        </pc:spChg>
      </pc:sldChg>
      <pc:sldChg chg="modSp add del mod">
        <pc:chgData name="Daniel A. Erumiseli  [DCP-HQ]" userId="cbae7c94-ba13-4433-bf1c-bd898b95b8a1" providerId="ADAL" clId="{499BF9DB-E535-4ECE-A5AC-34A9910367D7}" dt="2025-01-14T20:31:58.337" v="2831" actId="2696"/>
        <pc:sldMkLst>
          <pc:docMk/>
          <pc:sldMk cId="62323296" sldId="296"/>
        </pc:sldMkLst>
        <pc:spChg chg="mod">
          <ac:chgData name="Daniel A. Erumiseli  [DCP-HQ]" userId="cbae7c94-ba13-4433-bf1c-bd898b95b8a1" providerId="ADAL" clId="{499BF9DB-E535-4ECE-A5AC-34A9910367D7}" dt="2025-01-14T04:51:11.553" v="766" actId="6549"/>
          <ac:spMkLst>
            <pc:docMk/>
            <pc:sldMk cId="62323296" sldId="296"/>
            <ac:spMk id="2" creationId="{2D61EE29-431E-002C-A674-E37DD90C74C3}"/>
          </ac:spMkLst>
        </pc:spChg>
        <pc:spChg chg="mod">
          <ac:chgData name="Daniel A. Erumiseli  [DCP-HQ]" userId="cbae7c94-ba13-4433-bf1c-bd898b95b8a1" providerId="ADAL" clId="{499BF9DB-E535-4ECE-A5AC-34A9910367D7}" dt="2025-01-14T05:16:36.218" v="1149" actId="20577"/>
          <ac:spMkLst>
            <pc:docMk/>
            <pc:sldMk cId="62323296" sldId="296"/>
            <ac:spMk id="3" creationId="{C0C33FB0-7BCC-6AB8-DAA4-C428F7FD51EE}"/>
          </ac:spMkLst>
        </pc:spChg>
      </pc:sldChg>
      <pc:sldChg chg="addSp modSp add mod">
        <pc:chgData name="Daniel A. Erumiseli  [DCP-HQ]" userId="cbae7c94-ba13-4433-bf1c-bd898b95b8a1" providerId="ADAL" clId="{499BF9DB-E535-4ECE-A5AC-34A9910367D7}" dt="2025-01-14T21:15:46.701" v="3710" actId="113"/>
        <pc:sldMkLst>
          <pc:docMk/>
          <pc:sldMk cId="3606001832" sldId="297"/>
        </pc:sldMkLst>
        <pc:spChg chg="mod">
          <ac:chgData name="Daniel A. Erumiseli  [DCP-HQ]" userId="cbae7c94-ba13-4433-bf1c-bd898b95b8a1" providerId="ADAL" clId="{499BF9DB-E535-4ECE-A5AC-34A9910367D7}" dt="2025-01-14T20:32:59.695" v="2836" actId="20577"/>
          <ac:spMkLst>
            <pc:docMk/>
            <pc:sldMk cId="3606001832" sldId="297"/>
            <ac:spMk id="2" creationId="{B8F3C3F6-BAE7-D1DE-FDC5-975B2D4FD563}"/>
          </ac:spMkLst>
        </pc:spChg>
        <pc:spChg chg="mod">
          <ac:chgData name="Daniel A. Erumiseli  [DCP-HQ]" userId="cbae7c94-ba13-4433-bf1c-bd898b95b8a1" providerId="ADAL" clId="{499BF9DB-E535-4ECE-A5AC-34A9910367D7}" dt="2025-01-14T21:15:46.701" v="3710" actId="113"/>
          <ac:spMkLst>
            <pc:docMk/>
            <pc:sldMk cId="3606001832" sldId="297"/>
            <ac:spMk id="3" creationId="{BC950CAA-2CDB-B855-6978-378AA0788A90}"/>
          </ac:spMkLst>
        </pc:spChg>
        <pc:spChg chg="add">
          <ac:chgData name="Daniel A. Erumiseli  [DCP-HQ]" userId="cbae7c94-ba13-4433-bf1c-bd898b95b8a1" providerId="ADAL" clId="{499BF9DB-E535-4ECE-A5AC-34A9910367D7}" dt="2025-01-14T05:29:25.332" v="1247"/>
          <ac:spMkLst>
            <pc:docMk/>
            <pc:sldMk cId="3606001832" sldId="297"/>
            <ac:spMk id="4" creationId="{3EF15AFA-5A0A-8F49-2282-D3103CF62662}"/>
          </ac:spMkLst>
        </pc:spChg>
      </pc:sldChg>
      <pc:sldChg chg="modSp add del mod">
        <pc:chgData name="Daniel A. Erumiseli  [DCP-HQ]" userId="cbae7c94-ba13-4433-bf1c-bd898b95b8a1" providerId="ADAL" clId="{499BF9DB-E535-4ECE-A5AC-34A9910367D7}" dt="2025-01-14T20:41:03.806" v="3090" actId="6549"/>
        <pc:sldMkLst>
          <pc:docMk/>
          <pc:sldMk cId="2868466992" sldId="298"/>
        </pc:sldMkLst>
        <pc:spChg chg="mod">
          <ac:chgData name="Daniel A. Erumiseli  [DCP-HQ]" userId="cbae7c94-ba13-4433-bf1c-bd898b95b8a1" providerId="ADAL" clId="{499BF9DB-E535-4ECE-A5AC-34A9910367D7}" dt="2025-01-14T20:41:03.806" v="3090" actId="6549"/>
          <ac:spMkLst>
            <pc:docMk/>
            <pc:sldMk cId="2868466992" sldId="298"/>
            <ac:spMk id="2" creationId="{FFB1AF74-F9B8-783F-6A13-48B080D67B4E}"/>
          </ac:spMkLst>
        </pc:spChg>
        <pc:spChg chg="mod">
          <ac:chgData name="Daniel A. Erumiseli  [DCP-HQ]" userId="cbae7c94-ba13-4433-bf1c-bd898b95b8a1" providerId="ADAL" clId="{499BF9DB-E535-4ECE-A5AC-34A9910367D7}" dt="2025-01-14T20:40:14.406" v="3088" actId="20577"/>
          <ac:spMkLst>
            <pc:docMk/>
            <pc:sldMk cId="2868466992" sldId="298"/>
            <ac:spMk id="3" creationId="{F1A868C9-1B92-F34B-D4CB-696EA77EF9D3}"/>
          </ac:spMkLst>
        </pc:spChg>
      </pc:sldChg>
      <pc:sldChg chg="modSp add del mod">
        <pc:chgData name="Daniel A. Erumiseli  [DCP-HQ]" userId="cbae7c94-ba13-4433-bf1c-bd898b95b8a1" providerId="ADAL" clId="{499BF9DB-E535-4ECE-A5AC-34A9910367D7}" dt="2025-01-14T20:48:57.417" v="3167" actId="20577"/>
        <pc:sldMkLst>
          <pc:docMk/>
          <pc:sldMk cId="1713750700" sldId="299"/>
        </pc:sldMkLst>
        <pc:spChg chg="mod">
          <ac:chgData name="Daniel A. Erumiseli  [DCP-HQ]" userId="cbae7c94-ba13-4433-bf1c-bd898b95b8a1" providerId="ADAL" clId="{499BF9DB-E535-4ECE-A5AC-34A9910367D7}" dt="2025-01-14T20:41:24.144" v="3092" actId="6549"/>
          <ac:spMkLst>
            <pc:docMk/>
            <pc:sldMk cId="1713750700" sldId="299"/>
            <ac:spMk id="2" creationId="{22277E15-D206-92EA-CE9B-D2E5A5FD808F}"/>
          </ac:spMkLst>
        </pc:spChg>
        <pc:spChg chg="mod">
          <ac:chgData name="Daniel A. Erumiseli  [DCP-HQ]" userId="cbae7c94-ba13-4433-bf1c-bd898b95b8a1" providerId="ADAL" clId="{499BF9DB-E535-4ECE-A5AC-34A9910367D7}" dt="2025-01-14T20:48:57.417" v="3167" actId="20577"/>
          <ac:spMkLst>
            <pc:docMk/>
            <pc:sldMk cId="1713750700" sldId="299"/>
            <ac:spMk id="3" creationId="{F944CB44-08F8-50B3-C7DE-77F31A9E8604}"/>
          </ac:spMkLst>
        </pc:spChg>
      </pc:sldChg>
      <pc:sldChg chg="modSp add mod">
        <pc:chgData name="Daniel A. Erumiseli  [DCP-HQ]" userId="cbae7c94-ba13-4433-bf1c-bd898b95b8a1" providerId="ADAL" clId="{499BF9DB-E535-4ECE-A5AC-34A9910367D7}" dt="2025-01-14T20:51:10.998" v="3188" actId="6549"/>
        <pc:sldMkLst>
          <pc:docMk/>
          <pc:sldMk cId="1368303661" sldId="300"/>
        </pc:sldMkLst>
        <pc:spChg chg="mod">
          <ac:chgData name="Daniel A. Erumiseli  [DCP-HQ]" userId="cbae7c94-ba13-4433-bf1c-bd898b95b8a1" providerId="ADAL" clId="{499BF9DB-E535-4ECE-A5AC-34A9910367D7}" dt="2025-01-14T20:51:10.998" v="3188" actId="6549"/>
          <ac:spMkLst>
            <pc:docMk/>
            <pc:sldMk cId="1368303661" sldId="300"/>
            <ac:spMk id="2" creationId="{0E5A4FC3-48C7-09F1-AA94-E6FEAC93917C}"/>
          </ac:spMkLst>
        </pc:spChg>
        <pc:spChg chg="mod">
          <ac:chgData name="Daniel A. Erumiseli  [DCP-HQ]" userId="cbae7c94-ba13-4433-bf1c-bd898b95b8a1" providerId="ADAL" clId="{499BF9DB-E535-4ECE-A5AC-34A9910367D7}" dt="2025-01-14T20:50:57.692" v="3186" actId="113"/>
          <ac:spMkLst>
            <pc:docMk/>
            <pc:sldMk cId="1368303661" sldId="300"/>
            <ac:spMk id="3" creationId="{E947A9BD-2ED2-5B6C-C252-B7CE01A3A6F3}"/>
          </ac:spMkLst>
        </pc:spChg>
      </pc:sldChg>
      <pc:sldChg chg="modSp add mod">
        <pc:chgData name="Daniel A. Erumiseli  [DCP-HQ]" userId="cbae7c94-ba13-4433-bf1c-bd898b95b8a1" providerId="ADAL" clId="{499BF9DB-E535-4ECE-A5AC-34A9910367D7}" dt="2025-01-14T20:51:46.957" v="3193" actId="20577"/>
        <pc:sldMkLst>
          <pc:docMk/>
          <pc:sldMk cId="455768942" sldId="301"/>
        </pc:sldMkLst>
        <pc:spChg chg="mod">
          <ac:chgData name="Daniel A. Erumiseli  [DCP-HQ]" userId="cbae7c94-ba13-4433-bf1c-bd898b95b8a1" providerId="ADAL" clId="{499BF9DB-E535-4ECE-A5AC-34A9910367D7}" dt="2025-01-14T20:51:16.658" v="3190" actId="20577"/>
          <ac:spMkLst>
            <pc:docMk/>
            <pc:sldMk cId="455768942" sldId="301"/>
            <ac:spMk id="2" creationId="{C2183416-450A-98D2-587B-BDE1EC99F235}"/>
          </ac:spMkLst>
        </pc:spChg>
        <pc:spChg chg="mod">
          <ac:chgData name="Daniel A. Erumiseli  [DCP-HQ]" userId="cbae7c94-ba13-4433-bf1c-bd898b95b8a1" providerId="ADAL" clId="{499BF9DB-E535-4ECE-A5AC-34A9910367D7}" dt="2025-01-14T20:51:46.957" v="3193" actId="20577"/>
          <ac:spMkLst>
            <pc:docMk/>
            <pc:sldMk cId="455768942" sldId="301"/>
            <ac:spMk id="3" creationId="{DA3C496C-D8AF-E56F-2F0C-D9280ADB0A8E}"/>
          </ac:spMkLst>
        </pc:spChg>
      </pc:sldChg>
      <pc:sldChg chg="modSp add mod modNotesTx">
        <pc:chgData name="Daniel A. Erumiseli  [DCP-HQ]" userId="cbae7c94-ba13-4433-bf1c-bd898b95b8a1" providerId="ADAL" clId="{499BF9DB-E535-4ECE-A5AC-34A9910367D7}" dt="2025-01-14T21:18:43.138" v="3739" actId="20577"/>
        <pc:sldMkLst>
          <pc:docMk/>
          <pc:sldMk cId="1874566230" sldId="302"/>
        </pc:sldMkLst>
        <pc:spChg chg="mod">
          <ac:chgData name="Daniel A. Erumiseli  [DCP-HQ]" userId="cbae7c94-ba13-4433-bf1c-bd898b95b8a1" providerId="ADAL" clId="{499BF9DB-E535-4ECE-A5AC-34A9910367D7}" dt="2025-01-14T20:30:01.358" v="2800" actId="6549"/>
          <ac:spMkLst>
            <pc:docMk/>
            <pc:sldMk cId="1874566230" sldId="302"/>
            <ac:spMk id="2" creationId="{ED1941EC-E2EF-9DD5-F411-934A13E89942}"/>
          </ac:spMkLst>
        </pc:spChg>
        <pc:spChg chg="mod">
          <ac:chgData name="Daniel A. Erumiseli  [DCP-HQ]" userId="cbae7c94-ba13-4433-bf1c-bd898b95b8a1" providerId="ADAL" clId="{499BF9DB-E535-4ECE-A5AC-34A9910367D7}" dt="2025-01-14T21:18:43.138" v="3739" actId="20577"/>
          <ac:spMkLst>
            <pc:docMk/>
            <pc:sldMk cId="1874566230" sldId="302"/>
            <ac:spMk id="3" creationId="{D5034CF5-9893-7769-6FDA-B2547ABB655B}"/>
          </ac:spMkLst>
        </pc:spChg>
      </pc:sldChg>
      <pc:sldChg chg="modSp add mod">
        <pc:chgData name="Daniel A. Erumiseli  [DCP-HQ]" userId="cbae7c94-ba13-4433-bf1c-bd898b95b8a1" providerId="ADAL" clId="{499BF9DB-E535-4ECE-A5AC-34A9910367D7}" dt="2025-01-14T21:00:21.577" v="3284" actId="20577"/>
        <pc:sldMkLst>
          <pc:docMk/>
          <pc:sldMk cId="1538237473" sldId="303"/>
        </pc:sldMkLst>
        <pc:spChg chg="mod">
          <ac:chgData name="Daniel A. Erumiseli  [DCP-HQ]" userId="cbae7c94-ba13-4433-bf1c-bd898b95b8a1" providerId="ADAL" clId="{499BF9DB-E535-4ECE-A5AC-34A9910367D7}" dt="2025-01-14T20:53:39.239" v="3225" actId="20577"/>
          <ac:spMkLst>
            <pc:docMk/>
            <pc:sldMk cId="1538237473" sldId="303"/>
            <ac:spMk id="2" creationId="{F84DF894-2B2F-D731-ACCB-2BFE1C16F26B}"/>
          </ac:spMkLst>
        </pc:spChg>
        <pc:spChg chg="mod">
          <ac:chgData name="Daniel A. Erumiseli  [DCP-HQ]" userId="cbae7c94-ba13-4433-bf1c-bd898b95b8a1" providerId="ADAL" clId="{499BF9DB-E535-4ECE-A5AC-34A9910367D7}" dt="2025-01-14T21:00:21.577" v="3284" actId="20577"/>
          <ac:spMkLst>
            <pc:docMk/>
            <pc:sldMk cId="1538237473" sldId="303"/>
            <ac:spMk id="3" creationId="{D104928D-D83B-8D87-6481-B5F6249BC916}"/>
          </ac:spMkLst>
        </pc:spChg>
      </pc:sldChg>
      <pc:sldChg chg="add del">
        <pc:chgData name="Daniel A. Erumiseli  [DCP-HQ]" userId="cbae7c94-ba13-4433-bf1c-bd898b95b8a1" providerId="ADAL" clId="{499BF9DB-E535-4ECE-A5AC-34A9910367D7}" dt="2025-01-14T20:32:02.455" v="2832" actId="2696"/>
        <pc:sldMkLst>
          <pc:docMk/>
          <pc:sldMk cId="2679908745" sldId="303"/>
        </pc:sldMkLst>
      </pc:sldChg>
      <pc:sldChg chg="delSp modSp new add del mod modClrScheme chgLayout">
        <pc:chgData name="Daniel A. Erumiseli  [DCP-HQ]" userId="cbae7c94-ba13-4433-bf1c-bd898b95b8a1" providerId="ADAL" clId="{499BF9DB-E535-4ECE-A5AC-34A9910367D7}" dt="2025-01-14T21:08:25.757" v="3672" actId="14100"/>
        <pc:sldMkLst>
          <pc:docMk/>
          <pc:sldMk cId="2989104151" sldId="304"/>
        </pc:sldMkLst>
        <pc:spChg chg="del mod">
          <ac:chgData name="Daniel A. Erumiseli  [DCP-HQ]" userId="cbae7c94-ba13-4433-bf1c-bd898b95b8a1" providerId="ADAL" clId="{499BF9DB-E535-4ECE-A5AC-34A9910367D7}" dt="2025-01-14T21:08:08.607" v="3668" actId="700"/>
          <ac:spMkLst>
            <pc:docMk/>
            <pc:sldMk cId="2989104151" sldId="304"/>
            <ac:spMk id="2" creationId="{B14380CD-D177-FB61-ED17-F5956B90F283}"/>
          </ac:spMkLst>
        </pc:spChg>
        <pc:spChg chg="mod ord">
          <ac:chgData name="Daniel A. Erumiseli  [DCP-HQ]" userId="cbae7c94-ba13-4433-bf1c-bd898b95b8a1" providerId="ADAL" clId="{499BF9DB-E535-4ECE-A5AC-34A9910367D7}" dt="2025-01-14T21:08:25.757" v="3672" actId="14100"/>
          <ac:spMkLst>
            <pc:docMk/>
            <pc:sldMk cId="2989104151" sldId="304"/>
            <ac:spMk id="3" creationId="{D548F5CE-76F6-3378-D8CF-E179E791AC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307D4-23F1-4AB2-92FA-A4C93B4E6F8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E304F-16E2-4EC1-A95E-5E70E05A3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pandas as pd</a:t>
            </a:r>
          </a:p>
          <a:p>
            <a:endParaRPr lang="en-US" dirty="0"/>
          </a:p>
          <a:p>
            <a:r>
              <a:rPr lang="en-US" dirty="0"/>
              <a:t># Displaying general information about the dataset</a:t>
            </a:r>
          </a:p>
          <a:p>
            <a:r>
              <a:rPr lang="en-US" dirty="0"/>
              <a:t>print("Dataset Information:")</a:t>
            </a:r>
          </a:p>
          <a:p>
            <a:r>
              <a:rPr lang="en-US" dirty="0"/>
              <a:t>data.info()</a:t>
            </a:r>
          </a:p>
          <a:p>
            <a:endParaRPr lang="en-US" dirty="0"/>
          </a:p>
          <a:p>
            <a:r>
              <a:rPr lang="en-US" dirty="0"/>
              <a:t># Displaying summary statistics for numerical columns</a:t>
            </a:r>
          </a:p>
          <a:p>
            <a:r>
              <a:rPr lang="en-US" dirty="0"/>
              <a:t>print("\</a:t>
            </a:r>
            <a:r>
              <a:rPr lang="en-US" dirty="0" err="1"/>
              <a:t>nSummary</a:t>
            </a:r>
            <a:r>
              <a:rPr lang="en-US" dirty="0"/>
              <a:t> Statistics:")</a:t>
            </a:r>
          </a:p>
          <a:p>
            <a:r>
              <a:rPr lang="en-US" dirty="0"/>
              <a:t>print(</a:t>
            </a:r>
            <a:r>
              <a:rPr lang="en-US" dirty="0" err="1"/>
              <a:t>data.describe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Displaying the first few rows to inspect the data</a:t>
            </a:r>
          </a:p>
          <a:p>
            <a:r>
              <a:rPr lang="en-US" dirty="0"/>
              <a:t>print("\</a:t>
            </a:r>
            <a:r>
              <a:rPr lang="en-US" dirty="0" err="1"/>
              <a:t>nFirst</a:t>
            </a:r>
            <a:r>
              <a:rPr lang="en-US" dirty="0"/>
              <a:t> Few Rows:")</a:t>
            </a:r>
          </a:p>
          <a:p>
            <a:r>
              <a:rPr lang="en-US" dirty="0"/>
              <a:t>print(</a:t>
            </a:r>
            <a:r>
              <a:rPr lang="en-US" dirty="0" err="1"/>
              <a:t>data.head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# Checking for missing values</a:t>
            </a:r>
          </a:p>
          <a:p>
            <a:r>
              <a:rPr lang="en-US" dirty="0"/>
              <a:t>print("\</a:t>
            </a:r>
            <a:r>
              <a:rPr lang="en-US" dirty="0" err="1"/>
              <a:t>nMissing</a:t>
            </a:r>
            <a:r>
              <a:rPr lang="en-US" dirty="0"/>
              <a:t> Values Summary:")</a:t>
            </a:r>
          </a:p>
          <a:p>
            <a:r>
              <a:rPr lang="en-US" dirty="0"/>
              <a:t>print(</a:t>
            </a:r>
            <a:r>
              <a:rPr lang="en-US" dirty="0" err="1"/>
              <a:t>data.isnull</a:t>
            </a:r>
            <a:r>
              <a:rPr lang="en-US" dirty="0"/>
              <a:t>().sum())</a:t>
            </a:r>
          </a:p>
          <a:p>
            <a:endParaRPr lang="en-US" dirty="0"/>
          </a:p>
          <a:p>
            <a:r>
              <a:rPr lang="en-US" dirty="0"/>
              <a:t># Check for unique values in each column</a:t>
            </a:r>
          </a:p>
          <a:p>
            <a:r>
              <a:rPr lang="en-US" dirty="0"/>
              <a:t>print("\</a:t>
            </a:r>
            <a:r>
              <a:rPr lang="en-US" dirty="0" err="1"/>
              <a:t>nUnique</a:t>
            </a:r>
            <a:r>
              <a:rPr lang="en-US" dirty="0"/>
              <a:t> Values per Column:")</a:t>
            </a:r>
          </a:p>
          <a:p>
            <a:r>
              <a:rPr lang="en-US" dirty="0"/>
              <a:t>for col in </a:t>
            </a:r>
            <a:r>
              <a:rPr lang="en-US" dirty="0" err="1"/>
              <a:t>data.columns</a:t>
            </a:r>
            <a:r>
              <a:rPr lang="en-US" dirty="0"/>
              <a:t>:  </a:t>
            </a:r>
          </a:p>
          <a:p>
            <a:r>
              <a:rPr lang="en-US" dirty="0"/>
              <a:t>      print(f"{col}: {data[col].</a:t>
            </a:r>
            <a:r>
              <a:rPr lang="en-US" dirty="0" err="1"/>
              <a:t>nunique</a:t>
            </a:r>
            <a:r>
              <a:rPr lang="en-US" dirty="0"/>
              <a:t>()} unique values")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FE304F-16E2-4EC1-A95E-5E70E05A3DB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08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87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886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23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2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9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89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7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4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67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2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7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7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9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12B319-D5DF-4FFA-883B-E533CEAD2786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DAB4A-8B60-48B4-AB11-45BFB4B65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93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vishnupriyagarige/walmart-sales-prediction/inpu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B2D0-FB36-6174-4ABF-9F8E1FE68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849088"/>
            <a:ext cx="10231503" cy="1687286"/>
          </a:xfrm>
        </p:spPr>
        <p:txBody>
          <a:bodyPr/>
          <a:lstStyle/>
          <a:p>
            <a:pPr algn="ctr"/>
            <a:r>
              <a:rPr lang="en-US" sz="4800" b="0" i="0" dirty="0">
                <a:solidFill>
                  <a:srgbClr val="FFFFFF"/>
                </a:solidFill>
                <a:effectLst/>
              </a:rPr>
              <a:t>Inventory Optimi</a:t>
            </a:r>
            <a:r>
              <a:rPr lang="en-US" sz="4800" dirty="0">
                <a:solidFill>
                  <a:srgbClr val="FFFFFF"/>
                </a:solidFill>
              </a:rPr>
              <a:t>zation Model for Walmart</a:t>
            </a:r>
            <a:endParaRPr lang="en-US" sz="4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F6AC1-1CD0-799E-A3E6-BC4EA47B2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3951515"/>
            <a:ext cx="9502159" cy="1687285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>
                <a:latin typeface="Aptos" panose="020B0004020202020204" pitchFamily="34" charset="0"/>
                <a:cs typeface="Times New Roman" panose="02020603050405020304" pitchFamily="18" charset="0"/>
              </a:rPr>
              <a:t>DATA COLLECTION AND Preprocessing</a:t>
            </a:r>
          </a:p>
          <a:p>
            <a:pPr algn="ctr"/>
            <a:r>
              <a:rPr 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cs typeface="Times New Roman" panose="02020603050405020304" pitchFamily="18" charset="0"/>
              </a:rPr>
              <a:t>ERUMISELI DANIEL ALIU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 6800 milestone 1 assignment </a:t>
            </a:r>
          </a:p>
          <a:p>
            <a:pPr algn="ctr"/>
            <a:r>
              <a: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JANUARY 2025</a:t>
            </a:r>
          </a:p>
          <a:p>
            <a:pPr algn="ctr"/>
            <a:endParaRPr lang="en-US" sz="1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221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5854-AFA0-82F9-FEB9-B4D637ACF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4FC3-48C7-09F1-AA94-E6FEAC939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6 –  Data Transformation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A9BD-2ED2-5B6C-C252-B7CE01A3A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Steps:</a:t>
            </a:r>
            <a:r>
              <a:rPr lang="en-US" sz="2400" dirty="0">
                <a:latin typeface="+mn-lt"/>
              </a:rPr>
              <a:t>  Normalization of numerical columns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Code Snippet: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from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sklearn.preprocessing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 import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MinMaxScaler</a:t>
            </a:r>
            <a:endParaRPr lang="en-US" sz="1800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scaler =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MinMaxScaler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data[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numerical_columns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] =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scaler.fit_transform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(data[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numerical_columns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])</a:t>
            </a:r>
          </a:p>
          <a:p>
            <a:pPr marL="0" indent="0">
              <a:buNone/>
            </a:pPr>
            <a:endParaRPr lang="en-US" sz="2400" b="1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Results: </a:t>
            </a:r>
            <a:r>
              <a:rPr lang="en-US" sz="2400" dirty="0">
                <a:latin typeface="+mn-lt"/>
              </a:rPr>
              <a:t>Features scaled to ensure consistent analysis</a:t>
            </a:r>
          </a:p>
        </p:txBody>
      </p:sp>
    </p:spTree>
    <p:extLst>
      <p:ext uri="{BB962C8B-B14F-4D97-AF65-F5344CB8AC3E}">
        <p14:creationId xmlns:p14="http://schemas.microsoft.com/office/powerpoint/2010/main" val="136830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B14D2-1B3C-508C-B8A9-C845F698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3416-450A-98D2-587B-BDE1EC99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7 –  Exporting Cleaned Data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496C-D8AF-E56F-2F0C-D9280ADB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Step:</a:t>
            </a:r>
            <a:r>
              <a:rPr lang="en-US" sz="2400" dirty="0">
                <a:latin typeface="+mn-lt"/>
              </a:rPr>
              <a:t>  </a:t>
            </a:r>
            <a:r>
              <a:rPr lang="en-US" sz="2000" dirty="0"/>
              <a:t>Save preprocessed data for future use</a:t>
            </a:r>
          </a:p>
          <a:p>
            <a:pPr marL="0" indent="0">
              <a:buNone/>
            </a:pPr>
            <a:endParaRPr lang="en-US" sz="2400" b="1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Code Snippet: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008000"/>
                </a:highlight>
                <a:latin typeface="+mn-lt"/>
              </a:rPr>
              <a:t>data.to_csv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(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r'C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:\Users\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daniel.erumiseli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\OneDrive - Dangote Industries Limited\Desktop\NEXFORD\ASSIGNMENT\BAN 6800\Cleaned_Walmart_DataSet.csv', index=False)</a:t>
            </a:r>
          </a:p>
          <a:p>
            <a:pPr marL="0" indent="0">
              <a:buNone/>
            </a:pPr>
            <a:endParaRPr lang="en-US" sz="1800" b="1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Results:</a:t>
            </a:r>
            <a:r>
              <a:rPr lang="en-US" sz="2400" dirty="0">
                <a:latin typeface="+mn-lt"/>
              </a:rPr>
              <a:t> Cleaned data exported</a:t>
            </a:r>
          </a:p>
        </p:txBody>
      </p:sp>
    </p:spTree>
    <p:extLst>
      <p:ext uri="{BB962C8B-B14F-4D97-AF65-F5344CB8AC3E}">
        <p14:creationId xmlns:p14="http://schemas.microsoft.com/office/powerpoint/2010/main" val="45576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0FC8-5572-9FDE-B079-F0835469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F894-2B2F-D731-ACCB-2BFE1C16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Summary of Preprocessing Step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928D-D83B-8D87-6481-B5F6249B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Imported and explored the dataset.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Checked for missing values and handled outliers.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Standardized dates and engineered new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Scaled numerical features.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200" dirty="0">
                <a:latin typeface="+mn-lt"/>
              </a:rPr>
              <a:t>Saved the cleaned data for modeling.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38237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8F5CE-76F6-3378-D8CF-E179E791AC1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2638"/>
            <a:ext cx="11824570" cy="4195762"/>
          </a:xfrm>
        </p:spPr>
        <p:txBody>
          <a:bodyPr/>
          <a:lstStyle/>
          <a:p>
            <a:pPr marL="0" indent="0" algn="ctr">
              <a:buNone/>
            </a:pPr>
            <a:r>
              <a:rPr lang="en-US" sz="4800" dirty="0"/>
              <a:t>Thank you for your attention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7C0-DC24-35E9-DCCA-19BAD5C0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43B5-98F5-4CF5-B5F9-52BA75DF4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0494"/>
            <a:ext cx="8946541" cy="51983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8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Objective:</a:t>
            </a:r>
            <a:r>
              <a:rPr lang="en-US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To demonstrate data collection and preprocessing  </a:t>
            </a:r>
            <a:r>
              <a:rPr lang="en-US" sz="28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stages</a:t>
            </a:r>
            <a:r>
              <a:rPr lang="en-US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 for optimizing Walmart’s inventory management process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Scope:</a:t>
            </a:r>
            <a:r>
              <a:rPr lang="en-US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Data collection , Data cleaning, transformation, and feature engineering</a:t>
            </a:r>
            <a:r>
              <a:rPr lang="en-US" sz="28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87815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650E-3CE2-EC2B-9BBF-063D7BFA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C61-9D8D-1C33-2544-5CA3C99E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Data Overview</a:t>
            </a:r>
            <a:b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7929-8823-AA6D-8203-EE2C181E3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9794332" cy="5198300"/>
          </a:xfrm>
        </p:spPr>
        <p:txBody>
          <a:bodyPr>
            <a:norm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Source: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Relevant Walmart dataset was sourced from Kaggle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 </a:t>
            </a:r>
            <a:r>
              <a:rPr lang="en-US" sz="2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https://www.kaggle.com/code/vishnupriyagarige/walmart-sales-prediction/input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)</a:t>
            </a: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Use: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Optimizing inventory decisions.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76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5D336-8C65-21B3-32CF-E6C2EBF9E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056-458D-766C-485C-F4693AD9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Data Overview</a:t>
            </a:r>
            <a:b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57BA3-96B7-4289-CFD3-8750DE7E3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Timeframe:</a:t>
            </a:r>
            <a:r>
              <a:rPr lang="en-US" dirty="0">
                <a:latin typeface="+mn-lt"/>
              </a:rPr>
              <a:t> Covers data from 2010 to 2012.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Date:</a:t>
            </a:r>
            <a:r>
              <a:rPr lang="en-US" dirty="0">
                <a:latin typeface="+mn-lt"/>
              </a:rPr>
              <a:t> Inconsistent date format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Range Index</a:t>
            </a:r>
            <a:r>
              <a:rPr lang="en-US" dirty="0">
                <a:latin typeface="+mn-lt"/>
              </a:rPr>
              <a:t>: 6435 entries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Data Columns: </a:t>
            </a:r>
            <a:r>
              <a:rPr lang="en-US" dirty="0">
                <a:latin typeface="+mn-lt"/>
              </a:rPr>
              <a:t>8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Records:</a:t>
            </a:r>
            <a:r>
              <a:rPr lang="en-US" dirty="0">
                <a:latin typeface="+mn-lt"/>
              </a:rPr>
              <a:t> 42,000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Store:</a:t>
            </a:r>
            <a:r>
              <a:rPr lang="en-US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45 unique stores.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Weekly Sales:</a:t>
            </a:r>
            <a:r>
              <a:rPr lang="en-US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 Revenue per week, ranging from $209,986 to $3,818,686.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Holiday Flag:</a:t>
            </a:r>
            <a:r>
              <a:rPr lang="en-US" dirty="0">
                <a:latin typeface="+mn-lt"/>
              </a:rPr>
              <a:t> Binary indicator for holiday weeks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Temperature:</a:t>
            </a:r>
            <a:r>
              <a:rPr lang="en-US" dirty="0">
                <a:latin typeface="+mn-lt"/>
              </a:rPr>
              <a:t> Regional temperatures (-2.06°F to 100.14°F).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Fuel Price:</a:t>
            </a:r>
            <a:r>
              <a:rPr lang="en-US" dirty="0">
                <a:latin typeface="+mn-lt"/>
              </a:rPr>
              <a:t> Fuel costs ($2.47 to $4.47)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CPI:</a:t>
            </a:r>
            <a:r>
              <a:rPr lang="en-US" dirty="0">
                <a:latin typeface="+mn-lt"/>
              </a:rPr>
              <a:t> Consumer Price Index (126.06 to 227.23).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latin typeface="+mn-lt"/>
              </a:rPr>
              <a:t>Unemployment:</a:t>
            </a:r>
            <a:r>
              <a:rPr lang="en-US" dirty="0">
                <a:latin typeface="+mn-lt"/>
              </a:rPr>
              <a:t> Rates from 3.88% to 14.31%.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146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D7BD-51A7-812A-178E-98F621FDE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16CB5-21B1-1CC7-4525-3C19DF3F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48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1 – Data Import</a:t>
            </a:r>
            <a:b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7480-6314-9F84-9986-849937145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Action: </a:t>
            </a:r>
            <a:r>
              <a:rPr lang="en-US" sz="2800" dirty="0"/>
              <a:t>– Data importation using python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Code snippet: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ighlight>
                  <a:srgbClr val="008000"/>
                </a:highlight>
              </a:rPr>
              <a:t>import pandas as pd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highlight>
                  <a:srgbClr val="008000"/>
                </a:highlight>
              </a:rPr>
              <a:t>file_path</a:t>
            </a:r>
            <a:r>
              <a:rPr lang="en-US" dirty="0">
                <a:highlight>
                  <a:srgbClr val="008000"/>
                </a:highlight>
              </a:rPr>
              <a:t> = </a:t>
            </a:r>
            <a:r>
              <a:rPr lang="en-US" dirty="0" err="1">
                <a:highlight>
                  <a:srgbClr val="008000"/>
                </a:highlight>
              </a:rPr>
              <a:t>r'C</a:t>
            </a:r>
            <a:r>
              <a:rPr lang="en-US" dirty="0">
                <a:highlight>
                  <a:srgbClr val="008000"/>
                </a:highlight>
              </a:rPr>
              <a:t>:\Users\</a:t>
            </a:r>
            <a:r>
              <a:rPr lang="en-US" dirty="0" err="1">
                <a:highlight>
                  <a:srgbClr val="008000"/>
                </a:highlight>
              </a:rPr>
              <a:t>daniel.erumiseli</a:t>
            </a:r>
            <a:r>
              <a:rPr lang="en-US" dirty="0">
                <a:highlight>
                  <a:srgbClr val="008000"/>
                </a:highlight>
              </a:rPr>
              <a:t>\OneDrive - Dangote Industries Limited\Desktop\NEXFORD\ASSIGNMENT\BAN 6800\Walmart </a:t>
            </a:r>
            <a:r>
              <a:rPr lang="en-US" dirty="0" err="1">
                <a:highlight>
                  <a:srgbClr val="008000"/>
                </a:highlight>
              </a:rPr>
              <a:t>DataSet.csv'data</a:t>
            </a:r>
            <a:r>
              <a:rPr lang="en-US" dirty="0">
                <a:highlight>
                  <a:srgbClr val="008000"/>
                </a:highlight>
              </a:rPr>
              <a:t> = </a:t>
            </a:r>
            <a:r>
              <a:rPr lang="en-US" dirty="0" err="1">
                <a:highlight>
                  <a:srgbClr val="008000"/>
                </a:highlight>
              </a:rPr>
              <a:t>pd.read_csv</a:t>
            </a:r>
            <a:r>
              <a:rPr lang="en-US" dirty="0">
                <a:highlight>
                  <a:srgbClr val="008000"/>
                </a:highlight>
              </a:rPr>
              <a:t>(</a:t>
            </a:r>
            <a:r>
              <a:rPr lang="en-US" dirty="0" err="1">
                <a:highlight>
                  <a:srgbClr val="008000"/>
                </a:highlight>
              </a:rPr>
              <a:t>file_path</a:t>
            </a:r>
            <a:r>
              <a:rPr lang="en-US" dirty="0">
                <a:highlight>
                  <a:srgbClr val="008000"/>
                </a:highlight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highlight>
                  <a:srgbClr val="008000"/>
                </a:highlight>
              </a:rPr>
              <a:t>print(</a:t>
            </a:r>
            <a:r>
              <a:rPr lang="en-US" dirty="0" err="1">
                <a:highlight>
                  <a:srgbClr val="008000"/>
                </a:highlight>
              </a:rPr>
              <a:t>data.head</a:t>
            </a:r>
            <a:r>
              <a:rPr lang="en-US" dirty="0">
                <a:highlight>
                  <a:srgbClr val="008000"/>
                </a:highlight>
              </a:rPr>
              <a:t>())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Output: </a:t>
            </a:r>
            <a:r>
              <a:rPr lang="en-US" sz="2800" dirty="0"/>
              <a:t>Displays  first few rows of the dataset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5691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1B8BD-A5AF-EA2A-A0C0-63BDB221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41EC-E2EF-9DD5-F411-934A13E8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12295"/>
            <a:ext cx="9404723" cy="753979"/>
          </a:xfrm>
        </p:spPr>
        <p:txBody>
          <a:bodyPr/>
          <a:lstStyle/>
          <a:p>
            <a:pPr algn="ctr"/>
            <a:r>
              <a:rPr lang="en-US" sz="48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2 – Data Exploration</a:t>
            </a:r>
            <a:br>
              <a:rPr lang="en-US" sz="48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4CF5-9893-7769-6FDA-B2547ABB6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66274"/>
            <a:ext cx="8946541" cy="56848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300" b="1" dirty="0"/>
              <a:t>Actions: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Check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Compute basic statistic for numerical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Check for missing values in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dirty="0"/>
              <a:t>Check for unique values in each column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Code snippet:</a:t>
            </a:r>
          </a:p>
          <a:p>
            <a:pPr marL="0" indent="0">
              <a:buNone/>
            </a:pPr>
            <a:r>
              <a:rPr lang="en-US" sz="2300" dirty="0"/>
              <a:t>Displayed in the note to </a:t>
            </a:r>
            <a:r>
              <a:rPr lang="en-US" sz="2300"/>
              <a:t>this slide</a:t>
            </a:r>
            <a:endParaRPr lang="en-US" sz="2300" dirty="0"/>
          </a:p>
          <a:p>
            <a:pPr marL="0" indent="0">
              <a:buNone/>
            </a:pPr>
            <a:endParaRPr lang="en-US" sz="2300" b="1" dirty="0"/>
          </a:p>
          <a:p>
            <a:pPr marL="0" indent="0">
              <a:buNone/>
            </a:pPr>
            <a:r>
              <a:rPr lang="en-US" sz="2300" b="1" dirty="0"/>
              <a:t>Output:</a:t>
            </a:r>
            <a:r>
              <a:rPr lang="en-US" sz="2300" dirty="0"/>
              <a:t>  Display data information, summary statistics, numerical range, missing and unique values in the dataset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2300" b="1" dirty="0"/>
              <a:t>Purpose:</a:t>
            </a:r>
          </a:p>
          <a:p>
            <a:pPr marL="0" indent="0">
              <a:buNone/>
            </a:pPr>
            <a:r>
              <a:rPr lang="en-US" sz="2300" dirty="0"/>
              <a:t>Identifies action points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74566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A4C9-444D-8035-ED95-16473390F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C3F6-BAE7-D1DE-FDC5-975B2D4FD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3 – Handling Inconsistent date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0CAA-2CDB-B855-6978-378AA078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10442577" cy="519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Action: </a:t>
            </a:r>
            <a:r>
              <a:rPr lang="en-US" sz="4000" dirty="0"/>
              <a:t>Replacing '/' with ‘-’ in the dates and conversion to datetime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b="1" dirty="0"/>
              <a:t>Code snippet: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8000"/>
                </a:highlight>
              </a:rPr>
              <a:t>data['Date'] = data['Date'].</a:t>
            </a:r>
            <a:r>
              <a:rPr lang="en-US" sz="2400" dirty="0" err="1">
                <a:highlight>
                  <a:srgbClr val="008000"/>
                </a:highlight>
              </a:rPr>
              <a:t>str.replace</a:t>
            </a:r>
            <a:r>
              <a:rPr lang="en-US" sz="2400" dirty="0">
                <a:highlight>
                  <a:srgbClr val="008000"/>
                </a:highlight>
              </a:rPr>
              <a:t>('/', '-’)  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8000"/>
                </a:highlight>
              </a:rPr>
              <a:t>data['Date'] = </a:t>
            </a:r>
            <a:r>
              <a:rPr lang="en-US" sz="2400" dirty="0" err="1">
                <a:highlight>
                  <a:srgbClr val="008000"/>
                </a:highlight>
              </a:rPr>
              <a:t>pd.to_datetime</a:t>
            </a:r>
            <a:r>
              <a:rPr lang="en-US" sz="2400" dirty="0">
                <a:highlight>
                  <a:srgbClr val="008000"/>
                </a:highlight>
              </a:rPr>
              <a:t>(data['Date'], format='%d-%m-%Y', errors='coerce’)  </a:t>
            </a:r>
          </a:p>
          <a:p>
            <a:pPr marL="0" indent="0">
              <a:buNone/>
            </a:pPr>
            <a:r>
              <a:rPr lang="en-US" sz="4000" b="1" dirty="0"/>
              <a:t>Output: </a:t>
            </a:r>
            <a:r>
              <a:rPr lang="en-US" sz="3600" dirty="0"/>
              <a:t>Displays  first few rows of the dataset to confirm consistency in dates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600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C43BC-D50F-4B16-7BF3-D069DB448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AF74-F9B8-783F-6A13-48B080D67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4 –  Detecting and Handling Outlier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868C9-1B92-F34B-D4CB-696EA77E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Approach:</a:t>
            </a:r>
            <a:r>
              <a:rPr lang="en-US" dirty="0">
                <a:latin typeface="+mn-lt"/>
              </a:rPr>
              <a:t> Interquartile Range (IQR) method was used to identify and cap outliers for numerical 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Code Snippet: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import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numpy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 as np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008000"/>
                </a:highlight>
                <a:latin typeface="+mn-lt"/>
              </a:rPr>
              <a:t>numerical_columns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 = ['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Weekly_Sales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', 'Temperature', '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Fuel_Price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', 'CPI', 'Unemployment']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for col in ['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Weekly_Sales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', 'Temperature', '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Fuel_Price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', 'CPI', 'Unemployment']:  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Q1 = data[col].quantile(0.25)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Q3 = data[col].q 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uantile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(0.75) 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 IQR = Q3 - Q1  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lower_bound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 = Q1 - 1.5 * IQR    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upper_bound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 = Q3 + 1.5 * IQR    d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8000"/>
                </a:highlight>
                <a:latin typeface="+mn-lt"/>
              </a:rPr>
              <a:t>      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ata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[col] =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np.clip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(data[col],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lower_bound</a:t>
            </a:r>
            <a:r>
              <a:rPr lang="en-US" sz="1800" dirty="0">
                <a:highlight>
                  <a:srgbClr val="008000"/>
                </a:highlight>
                <a:latin typeface="+mn-lt"/>
              </a:rPr>
              <a:t>, </a:t>
            </a:r>
            <a:r>
              <a:rPr lang="en-US" sz="1800" dirty="0" err="1">
                <a:highlight>
                  <a:srgbClr val="008000"/>
                </a:highlight>
                <a:latin typeface="+mn-lt"/>
              </a:rPr>
              <a:t>upper_bound</a:t>
            </a:r>
            <a:endParaRPr lang="en-US" sz="1800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b="1" dirty="0">
                <a:latin typeface="+mn-lt"/>
              </a:rPr>
              <a:t>Impact: </a:t>
            </a:r>
            <a:r>
              <a:rPr lang="en-US" dirty="0">
                <a:latin typeface="+mn-lt"/>
              </a:rPr>
              <a:t>Outlier is capped to allow for stable modelling</a:t>
            </a:r>
          </a:p>
        </p:txBody>
      </p:sp>
    </p:spTree>
    <p:extLst>
      <p:ext uri="{BB962C8B-B14F-4D97-AF65-F5344CB8AC3E}">
        <p14:creationId xmlns:p14="http://schemas.microsoft.com/office/powerpoint/2010/main" val="286846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DAF6-EDA5-67C3-911A-3207BA59E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7E15-D206-92EA-CE9B-D2E5A5FD8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0094"/>
          </a:xfrm>
        </p:spPr>
        <p:txBody>
          <a:bodyPr/>
          <a:lstStyle/>
          <a:p>
            <a:pPr algn="ctr"/>
            <a:r>
              <a:rPr lang="en-US" sz="3200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Step 5 –  Feature Engineering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CB44-08F8-50B3-C7DE-77F31A9E8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52812"/>
            <a:ext cx="8946541" cy="5198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+mn-lt"/>
              </a:rPr>
              <a:t>New Features:</a:t>
            </a:r>
            <a:r>
              <a:rPr lang="en-US" sz="2400" dirty="0">
                <a:latin typeface="+mn-lt"/>
              </a:rPr>
              <a:t>  Features such as year, month, weekday, and quarter were extracted from the 'Date’ column</a:t>
            </a:r>
          </a:p>
          <a:p>
            <a:pPr marL="0" indent="0">
              <a:buNone/>
            </a:pPr>
            <a:endParaRPr lang="en-US" sz="2400" dirty="0"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Code Snippet:</a:t>
            </a:r>
          </a:p>
          <a:p>
            <a:pPr marL="0" indent="0">
              <a:buNone/>
            </a:pPr>
            <a:r>
              <a:rPr lang="en-US" dirty="0">
                <a:highlight>
                  <a:srgbClr val="008000"/>
                </a:highlight>
                <a:latin typeface="+mn-lt"/>
              </a:rPr>
              <a:t>data['Year'] = data['Date'].</a:t>
            </a:r>
            <a:r>
              <a:rPr lang="en-US" dirty="0" err="1">
                <a:highlight>
                  <a:srgbClr val="008000"/>
                </a:highlight>
                <a:latin typeface="+mn-lt"/>
              </a:rPr>
              <a:t>dt.year</a:t>
            </a:r>
            <a:endParaRPr lang="en-US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8000"/>
                </a:highlight>
                <a:latin typeface="+mn-lt"/>
              </a:rPr>
              <a:t>data['Month'] = data['Date'].</a:t>
            </a:r>
            <a:r>
              <a:rPr lang="en-US" dirty="0" err="1">
                <a:highlight>
                  <a:srgbClr val="008000"/>
                </a:highlight>
                <a:latin typeface="+mn-lt"/>
              </a:rPr>
              <a:t>dt.month</a:t>
            </a:r>
            <a:endParaRPr lang="en-US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8000"/>
                </a:highlight>
                <a:latin typeface="+mn-lt"/>
              </a:rPr>
              <a:t>data['Weekday'] = data['Date'].</a:t>
            </a:r>
            <a:r>
              <a:rPr lang="en-US" dirty="0" err="1">
                <a:highlight>
                  <a:srgbClr val="008000"/>
                </a:highlight>
                <a:latin typeface="+mn-lt"/>
              </a:rPr>
              <a:t>dt.weekday</a:t>
            </a:r>
            <a:endParaRPr lang="en-US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8000"/>
                </a:highlight>
                <a:latin typeface="+mn-lt"/>
              </a:rPr>
              <a:t>data['Quarter'] = data['Date'].</a:t>
            </a:r>
            <a:r>
              <a:rPr lang="en-US" dirty="0" err="1">
                <a:highlight>
                  <a:srgbClr val="008000"/>
                </a:highlight>
                <a:latin typeface="+mn-lt"/>
              </a:rPr>
              <a:t>dt.quarter</a:t>
            </a:r>
            <a:endParaRPr lang="en-US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endParaRPr lang="en-US" dirty="0">
              <a:highlight>
                <a:srgbClr val="008000"/>
              </a:highlight>
              <a:latin typeface="+mn-lt"/>
            </a:endParaRPr>
          </a:p>
          <a:p>
            <a:pPr marL="0" indent="0">
              <a:buNone/>
            </a:pPr>
            <a:r>
              <a:rPr lang="en-US" sz="2400" b="1" dirty="0">
                <a:latin typeface="+mn-lt"/>
              </a:rPr>
              <a:t>Purpose: </a:t>
            </a:r>
            <a:r>
              <a:rPr lang="en-US" sz="2400" dirty="0">
                <a:latin typeface="+mn-lt"/>
              </a:rPr>
              <a:t>Time based features is used to determine inventory trends</a:t>
            </a:r>
          </a:p>
        </p:txBody>
      </p:sp>
    </p:spTree>
    <p:extLst>
      <p:ext uri="{BB962C8B-B14F-4D97-AF65-F5344CB8AC3E}">
        <p14:creationId xmlns:p14="http://schemas.microsoft.com/office/powerpoint/2010/main" val="17137507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6c3451c-0db8-4f19-88af-5cb06c0a43fe}" enabled="0" method="" siteId="{96c3451c-0db8-4f19-88af-5cb06c0a43f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1862</TotalTime>
  <Words>932</Words>
  <Application>Microsoft Office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Wingdings</vt:lpstr>
      <vt:lpstr>Wingdings 3</vt:lpstr>
      <vt:lpstr>Ion</vt:lpstr>
      <vt:lpstr>Inventory Optimization Model for Walmart</vt:lpstr>
      <vt:lpstr>Introduction  </vt:lpstr>
      <vt:lpstr>Data Overview  </vt:lpstr>
      <vt:lpstr>Data Overview  </vt:lpstr>
      <vt:lpstr>Step 1 – Data Import  </vt:lpstr>
      <vt:lpstr>Step 2 – Data Exploration  </vt:lpstr>
      <vt:lpstr>Step 3 – Handling Inconsistent date Format </vt:lpstr>
      <vt:lpstr>Step 4 –  Detecting and Handling Outlier </vt:lpstr>
      <vt:lpstr>Step 5 –  Feature Engineering </vt:lpstr>
      <vt:lpstr>Step 6 –  Data Transformation </vt:lpstr>
      <vt:lpstr>Step 7 –  Exporting Cleaned Data  </vt:lpstr>
      <vt:lpstr>Summary of Preprocessing Step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A. Erumiseli  [DCP-HQ]</dc:creator>
  <cp:lastModifiedBy>Daniel A. Erumiseli  [DCP-HQ]</cp:lastModifiedBy>
  <cp:revision>8</cp:revision>
  <dcterms:created xsi:type="dcterms:W3CDTF">2024-08-08T22:36:43Z</dcterms:created>
  <dcterms:modified xsi:type="dcterms:W3CDTF">2025-01-14T21:18:47Z</dcterms:modified>
</cp:coreProperties>
</file>