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60" r:id="rId3"/>
    <p:sldId id="273" r:id="rId4"/>
    <p:sldId id="274" r:id="rId5"/>
    <p:sldId id="275" r:id="rId6"/>
    <p:sldId id="276" r:id="rId7"/>
    <p:sldId id="285" r:id="rId8"/>
    <p:sldId id="278" r:id="rId9"/>
    <p:sldId id="287" r:id="rId10"/>
    <p:sldId id="286" r:id="rId11"/>
    <p:sldId id="279" r:id="rId12"/>
    <p:sldId id="288" r:id="rId13"/>
    <p:sldId id="290" r:id="rId14"/>
    <p:sldId id="280" r:id="rId15"/>
    <p:sldId id="289" r:id="rId16"/>
    <p:sldId id="281" r:id="rId17"/>
    <p:sldId id="282" r:id="rId18"/>
    <p:sldId id="271" r:id="rId19"/>
  </p:sldIdLst>
  <p:sldSz cx="9144000" cy="6858000" type="screen4x3"/>
  <p:notesSz cx="6858000" cy="9144000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 showGuides="1">
      <p:cViewPr varScale="1">
        <p:scale>
          <a:sx n="88" d="100"/>
          <a:sy n="88" d="100"/>
        </p:scale>
        <p:origin x="-1464" y="-96"/>
      </p:cViewPr>
      <p:guideLst>
        <p:guide orient="horz" pos="2160"/>
        <p:guide pos="38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Haga clic para modificar el estilo de subtítulo del patrón</a:t>
            </a:r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 para editar título</a:t>
            </a:r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://hog.ee.columbia.edu/craffel/lmd/clean_midi.tar.gz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Imagen 3" descr="Imagen PPT UAG NEW-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81000" y="5185827"/>
            <a:ext cx="6400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Tesis</a:t>
            </a:r>
            <a:endParaRPr lang="es-ES_tradnl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 algn="ctr"/>
            <a:r>
              <a:rPr lang="es-ES_tradnl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Computacion</a:t>
            </a:r>
            <a:r>
              <a:rPr lang="es-ES_tradnl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Inteligente Aplicada</a:t>
            </a:r>
            <a:endParaRPr lang="es-ES_tradnl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 algn="ctr"/>
            <a:r>
              <a:rPr lang="es-ES_tradnl" sz="2000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Mtro. Juan Antonio Vega </a:t>
            </a:r>
            <a:r>
              <a:rPr lang="es-ES_tradnl" sz="2000" dirty="0" err="1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Fernandez</a:t>
            </a:r>
            <a:endParaRPr lang="es-ES_tradnl" sz="2000" dirty="0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8E8A2F3C-924F-4B61-BD56-B083494DB9BE}"/>
              </a:ext>
            </a:extLst>
          </p:cNvPr>
          <p:cNvSpPr txBox="1"/>
          <p:nvPr/>
        </p:nvSpPr>
        <p:spPr>
          <a:xfrm>
            <a:off x="-152400" y="3917412"/>
            <a:ext cx="84582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Uso de Deep </a:t>
            </a:r>
            <a:r>
              <a:rPr lang="es-ES_tradnl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Learning</a:t>
            </a:r>
            <a:r>
              <a:rPr lang="es-ES_tradnl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para composición musical </a:t>
            </a:r>
            <a:endParaRPr lang="es-ES_tradnl" sz="2800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 algn="ctr"/>
            <a:r>
              <a:rPr lang="es-ES_tradnl" sz="2000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Efrain Adrian Luna Nevarez</a:t>
            </a:r>
            <a:endParaRPr lang="es-ES_tradnl" sz="2000" dirty="0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Marco Teórico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9634" y="1219200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Formato MIDI</a:t>
            </a:r>
            <a:endParaRPr lang="es-ES_tradnl" sz="2000" b="1" dirty="0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212" y="990600"/>
            <a:ext cx="4016380" cy="4990632"/>
          </a:xfrm>
          <a:prstGeom prst="rect">
            <a:avLst/>
          </a:prstGeom>
        </p:spPr>
      </p:pic>
      <p:pic>
        <p:nvPicPr>
          <p:cNvPr id="2050" name="Picture 2" descr="Resultado de imagen para formato mid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88709"/>
            <a:ext cx="1825625" cy="179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formato midi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0712" b="35275"/>
          <a:stretch/>
        </p:blipFill>
        <p:spPr bwMode="auto">
          <a:xfrm>
            <a:off x="278674" y="3733800"/>
            <a:ext cx="4943475" cy="129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6086" y="5334000"/>
            <a:ext cx="4966063" cy="291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11779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Desarrollo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200" y="1371600"/>
            <a:ext cx="777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Este proyecto consta de 3 </a:t>
            </a:r>
            <a:r>
              <a:rPr lang="es-ES_trad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modulos</a:t>
            </a: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: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Tx/>
              <a:buChar char="-"/>
            </a:pPr>
            <a:r>
              <a:rPr lang="es-ES_tradnl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Preprocesamiento</a:t>
            </a:r>
            <a:r>
              <a:rPr lang="es-ES_tradnl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.- </a:t>
            </a: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Aquí se procesa los archivos MIDI para extraer únicamente los </a:t>
            </a:r>
            <a:r>
              <a:rPr lang="es-ES_trad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tracks</a:t>
            </a: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de Guitarra, Bajo y </a:t>
            </a:r>
            <a:r>
              <a:rPr lang="es-ES_trad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Bateria</a:t>
            </a: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s-ES_tradnl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Entrenamiento.- </a:t>
            </a: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Este modulo se encarga de entrenar la red con los archivos previamente </a:t>
            </a:r>
            <a:r>
              <a:rPr lang="es-ES_trad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preprocesados</a:t>
            </a: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s-ES_tradnl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Generacion</a:t>
            </a:r>
            <a:r>
              <a:rPr lang="es-ES_tradnl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.- </a:t>
            </a: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Este modulo genera nuevas melodías a partir de notas al azar.</a:t>
            </a:r>
          </a:p>
          <a:p>
            <a:pPr marL="285750" indent="-285750">
              <a:buFontTx/>
              <a:buChar char="-"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Tx/>
              <a:buChar char="-"/>
            </a:pPr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420" y="3581400"/>
            <a:ext cx="4845960" cy="227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64733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Desarrollo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200" y="1371600"/>
            <a:ext cx="4572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El </a:t>
            </a:r>
            <a:r>
              <a:rPr lang="es-ES_trad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dataset</a:t>
            </a: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que se uso para este proyecto fue:</a:t>
            </a:r>
          </a:p>
          <a:p>
            <a:endParaRPr lang="es-MX" dirty="0" smtClean="0"/>
          </a:p>
          <a:p>
            <a:r>
              <a:rPr lang="es-MX" dirty="0" smtClean="0"/>
              <a:t>“</a:t>
            </a:r>
            <a:r>
              <a:rPr lang="es-MX" dirty="0" err="1" smtClean="0"/>
              <a:t>Clean</a:t>
            </a:r>
            <a:r>
              <a:rPr lang="es-MX" dirty="0" smtClean="0"/>
              <a:t> </a:t>
            </a:r>
            <a:r>
              <a:rPr lang="es-MX" dirty="0"/>
              <a:t>MIDI </a:t>
            </a:r>
            <a:r>
              <a:rPr lang="es-MX" dirty="0" err="1" smtClean="0"/>
              <a:t>subset</a:t>
            </a:r>
            <a:r>
              <a:rPr lang="es-MX" dirty="0" smtClean="0"/>
              <a:t>”</a:t>
            </a:r>
            <a:endParaRPr lang="es-MX" dirty="0"/>
          </a:p>
          <a:p>
            <a:endParaRPr lang="es-MX" dirty="0" smtClean="0"/>
          </a:p>
          <a:p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El cual se encuentra disponible en el siguiente link: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  <a:hlinkClick r:id="rId2"/>
              </a:rPr>
              <a:t>http://</a:t>
            </a: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  <a:hlinkClick r:id="rId2"/>
              </a:rPr>
              <a:t>hog.ee.columbia.edu/craffel/lmd/clean_midi.tar.gz</a:t>
            </a: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Este </a:t>
            </a:r>
            <a:r>
              <a:rPr lang="es-ES_trad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dataset</a:t>
            </a: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contiene mas de 17000 canciones MIDI de rock y pop, ha sido utilizado en varios proyecto de Deep </a:t>
            </a:r>
            <a:r>
              <a:rPr lang="es-ES_trad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Learning</a:t>
            </a: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.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5122" name="Picture 2" descr="Resultado de imagen para r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133600"/>
            <a:ext cx="3425825" cy="248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61381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Desarrollo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200" y="13716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Se utilizo un optimizador </a:t>
            </a:r>
            <a:r>
              <a:rPr lang="es-ES_trad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Rmsprop</a:t>
            </a: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para la red neuronal </a:t>
            </a:r>
          </a:p>
          <a:p>
            <a:pPr marL="285750" indent="-285750">
              <a:buFontTx/>
              <a:buChar char="-"/>
            </a:pPr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286000"/>
            <a:ext cx="3603219" cy="280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61972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Resultados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6156475" cy="367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27349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Resultados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5400"/>
            <a:ext cx="3159673" cy="10113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863120"/>
            <a:ext cx="2508194" cy="86456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786" y="4316685"/>
            <a:ext cx="3192247" cy="86456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038600" y="1600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Salida de Guitarra</a:t>
            </a:r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4038600" y="294239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Salida de Bajo</a:t>
            </a:r>
            <a:endParaRPr lang="es-MX" dirty="0"/>
          </a:p>
        </p:txBody>
      </p:sp>
      <p:sp>
        <p:nvSpPr>
          <p:cNvPr id="9" name="CuadroTexto 8"/>
          <p:cNvSpPr txBox="1"/>
          <p:nvPr/>
        </p:nvSpPr>
        <p:spPr>
          <a:xfrm>
            <a:off x="4036423" y="4316685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Salida de </a:t>
            </a:r>
            <a:r>
              <a:rPr lang="es-MX" dirty="0" err="1" smtClean="0"/>
              <a:t>Bateria</a:t>
            </a:r>
            <a:endParaRPr lang="es-MX" dirty="0"/>
          </a:p>
        </p:txBody>
      </p:sp>
      <p:pic>
        <p:nvPicPr>
          <p:cNvPr id="3074" name="Picture 2" descr="Resultado de imagen para tux guita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00206" y="2322192"/>
            <a:ext cx="2816557" cy="168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41686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Conclusiones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200" y="1371600"/>
            <a:ext cx="7772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Los resultados obtenidos de este proyecto fueron bastante buenos, ya que la red fue capaz de aprender a generar notas y silencios de diferentes valores, </a:t>
            </a:r>
            <a:r>
              <a:rPr lang="es-MX" dirty="0" err="1" smtClean="0"/>
              <a:t>asi</a:t>
            </a:r>
            <a:r>
              <a:rPr lang="es-MX" dirty="0" smtClean="0"/>
              <a:t> como su conjunción en una melodía.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Este </a:t>
            </a:r>
            <a:r>
              <a:rPr lang="es-MX" dirty="0"/>
              <a:t>proyecto sirve para reflexionar acerca de las </a:t>
            </a:r>
            <a:r>
              <a:rPr lang="es-MX" dirty="0" smtClean="0"/>
              <a:t>redes recurrentes</a:t>
            </a:r>
            <a:r>
              <a:rPr lang="es-MX" dirty="0"/>
              <a:t>, a pesar de ser una herramienta muy potente </a:t>
            </a:r>
            <a:r>
              <a:rPr lang="es-MX" dirty="0" smtClean="0"/>
              <a:t>a la </a:t>
            </a:r>
            <a:r>
              <a:rPr lang="es-MX" dirty="0"/>
              <a:t>hora de emplearlas en diferentes problemas, la realidad </a:t>
            </a:r>
            <a:r>
              <a:rPr lang="es-MX" dirty="0" smtClean="0"/>
              <a:t>es que </a:t>
            </a:r>
            <a:r>
              <a:rPr lang="es-MX" dirty="0"/>
              <a:t>el tiempo de procesamiento de estas redes es </a:t>
            </a:r>
            <a:r>
              <a:rPr lang="es-MX" dirty="0" smtClean="0"/>
              <a:t>considerable.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Posiblemente en un futuro el poder de procesamiento </a:t>
            </a:r>
            <a:r>
              <a:rPr lang="es-MX" dirty="0" smtClean="0"/>
              <a:t>nos permita </a:t>
            </a:r>
            <a:r>
              <a:rPr lang="es-MX" dirty="0"/>
              <a:t>seguir experimentando con estas redes.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La intención </a:t>
            </a:r>
            <a:r>
              <a:rPr lang="es-MX" dirty="0"/>
              <a:t>de </a:t>
            </a:r>
            <a:r>
              <a:rPr lang="es-MX" dirty="0" smtClean="0"/>
              <a:t>este proyecto </a:t>
            </a:r>
            <a:r>
              <a:rPr lang="es-MX" dirty="0"/>
              <a:t>no era generar una </a:t>
            </a:r>
            <a:r>
              <a:rPr lang="es-MX" dirty="0" err="1" smtClean="0"/>
              <a:t>musica</a:t>
            </a:r>
            <a:r>
              <a:rPr lang="es-MX" dirty="0" smtClean="0"/>
              <a:t> exitosa, sino </a:t>
            </a:r>
            <a:r>
              <a:rPr lang="es-MX" dirty="0"/>
              <a:t>darle una idea de </a:t>
            </a:r>
            <a:r>
              <a:rPr lang="es-MX" dirty="0" smtClean="0"/>
              <a:t>composición </a:t>
            </a:r>
            <a:r>
              <a:rPr lang="es-MX" dirty="0"/>
              <a:t>al </a:t>
            </a:r>
            <a:r>
              <a:rPr lang="es-MX" dirty="0" smtClean="0"/>
              <a:t>músico</a:t>
            </a:r>
            <a:r>
              <a:rPr lang="es-MX" dirty="0"/>
              <a:t>, el cual </a:t>
            </a:r>
            <a:r>
              <a:rPr lang="es-MX" dirty="0" smtClean="0"/>
              <a:t>va a decidir si empleara las notas generadas o cambiara algunas de ellas.</a:t>
            </a:r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0158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Referencias Bibliográficas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200" y="1219200"/>
            <a:ext cx="81534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Referencias</a:t>
            </a:r>
          </a:p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 </a:t>
            </a:r>
          </a:p>
          <a:p>
            <a:r>
              <a:rPr lang="es-ES" i="1" dirty="0"/>
              <a:t>[1] </a:t>
            </a:r>
            <a:r>
              <a:rPr lang="es-ES" i="1" dirty="0" err="1"/>
              <a:t>Mohamad</a:t>
            </a:r>
            <a:r>
              <a:rPr lang="es-ES" i="1" dirty="0"/>
              <a:t> H. </a:t>
            </a:r>
            <a:r>
              <a:rPr lang="es-ES" i="1" dirty="0" err="1"/>
              <a:t>Hassoun</a:t>
            </a:r>
            <a:r>
              <a:rPr lang="es-ES" i="1" dirty="0"/>
              <a:t> (1995), "Fundamentals of artificial neural </a:t>
            </a:r>
            <a:r>
              <a:rPr lang="es-ES" i="1" dirty="0" err="1"/>
              <a:t>networks</a:t>
            </a:r>
            <a:r>
              <a:rPr lang="es-ES" i="1" dirty="0"/>
              <a:t>"</a:t>
            </a:r>
            <a:endParaRPr lang="es-MX" dirty="0"/>
          </a:p>
          <a:p>
            <a:r>
              <a:rPr lang="es-ES" i="1" dirty="0"/>
              <a:t>[2] Kevin </a:t>
            </a:r>
            <a:r>
              <a:rPr lang="es-ES" i="1" dirty="0" err="1"/>
              <a:t>Gurney</a:t>
            </a:r>
            <a:r>
              <a:rPr lang="es-ES" i="1" dirty="0"/>
              <a:t> (1997), "</a:t>
            </a:r>
            <a:r>
              <a:rPr lang="es-ES" i="1" dirty="0" err="1"/>
              <a:t>An</a:t>
            </a:r>
            <a:r>
              <a:rPr lang="es-ES" i="1" dirty="0"/>
              <a:t> </a:t>
            </a:r>
            <a:r>
              <a:rPr lang="es-ES" i="1" dirty="0" err="1"/>
              <a:t>introduction</a:t>
            </a:r>
            <a:r>
              <a:rPr lang="es-ES" i="1" dirty="0"/>
              <a:t> to neural </a:t>
            </a:r>
            <a:r>
              <a:rPr lang="es-ES" i="1" dirty="0" err="1"/>
              <a:t>networks</a:t>
            </a:r>
            <a:r>
              <a:rPr lang="es-ES" i="1" dirty="0"/>
              <a:t>"</a:t>
            </a:r>
            <a:endParaRPr lang="es-MX" dirty="0"/>
          </a:p>
          <a:p>
            <a:r>
              <a:rPr lang="es-ES" i="1" dirty="0"/>
              <a:t>[3] </a:t>
            </a:r>
            <a:r>
              <a:rPr lang="es-ES" i="1" dirty="0" err="1"/>
              <a:t>Silas</a:t>
            </a:r>
            <a:r>
              <a:rPr lang="es-ES" i="1" dirty="0"/>
              <a:t> Franco dos Reis Alves (2016), "Artificial Neural Networks: A </a:t>
            </a:r>
            <a:r>
              <a:rPr lang="es-ES" i="1" dirty="0" err="1"/>
              <a:t>Practical</a:t>
            </a:r>
            <a:r>
              <a:rPr lang="es-ES" i="1" dirty="0"/>
              <a:t> </a:t>
            </a:r>
            <a:r>
              <a:rPr lang="es-ES" i="1" dirty="0" err="1"/>
              <a:t>Course</a:t>
            </a:r>
            <a:r>
              <a:rPr lang="es-ES" i="1" dirty="0"/>
              <a:t>"</a:t>
            </a:r>
            <a:endParaRPr lang="es-MX" dirty="0"/>
          </a:p>
          <a:p>
            <a:r>
              <a:rPr lang="es-ES" i="1" dirty="0"/>
              <a:t>[4] </a:t>
            </a:r>
            <a:r>
              <a:rPr lang="es-ES" i="1" dirty="0" err="1"/>
              <a:t>Nikhil</a:t>
            </a:r>
            <a:r>
              <a:rPr lang="es-ES" i="1" dirty="0"/>
              <a:t> </a:t>
            </a:r>
            <a:r>
              <a:rPr lang="es-ES" i="1" dirty="0" err="1"/>
              <a:t>Buduma</a:t>
            </a:r>
            <a:r>
              <a:rPr lang="es-ES" i="1" dirty="0"/>
              <a:t> (2017), "Fundamentals of Deep </a:t>
            </a:r>
            <a:r>
              <a:rPr lang="es-ES" i="1" dirty="0" err="1"/>
              <a:t>Learning</a:t>
            </a:r>
            <a:r>
              <a:rPr lang="es-ES" i="1" dirty="0"/>
              <a:t>: </a:t>
            </a:r>
            <a:r>
              <a:rPr lang="es-ES" i="1" dirty="0" err="1"/>
              <a:t>Designing</a:t>
            </a:r>
            <a:r>
              <a:rPr lang="es-ES" i="1" dirty="0"/>
              <a:t> </a:t>
            </a:r>
            <a:r>
              <a:rPr lang="es-ES" i="1" dirty="0" err="1"/>
              <a:t>Next-Generation</a:t>
            </a:r>
            <a:r>
              <a:rPr lang="es-ES" i="1" dirty="0"/>
              <a:t> Machine </a:t>
            </a:r>
            <a:r>
              <a:rPr lang="es-ES" i="1" dirty="0" err="1"/>
              <a:t>Intelligence</a:t>
            </a:r>
            <a:r>
              <a:rPr lang="es-ES" i="1" dirty="0"/>
              <a:t> </a:t>
            </a:r>
            <a:r>
              <a:rPr lang="es-ES" i="1" dirty="0" err="1"/>
              <a:t>Algorithms</a:t>
            </a:r>
            <a:r>
              <a:rPr lang="es-ES" i="1" dirty="0"/>
              <a:t>"</a:t>
            </a:r>
            <a:endParaRPr lang="es-MX" dirty="0"/>
          </a:p>
          <a:p>
            <a:r>
              <a:rPr lang="es-ES" i="1" dirty="0"/>
              <a:t>[5] </a:t>
            </a:r>
            <a:r>
              <a:rPr lang="es-ES" i="1" dirty="0" err="1"/>
              <a:t>Enric</a:t>
            </a:r>
            <a:r>
              <a:rPr lang="es-ES" i="1" dirty="0"/>
              <a:t> Herrera (1984), "Teoría musical y armonía moderna"</a:t>
            </a:r>
            <a:endParaRPr lang="es-MX" dirty="0"/>
          </a:p>
          <a:p>
            <a:r>
              <a:rPr lang="es-ES" i="1" dirty="0"/>
              <a:t>[6] Eric Taylor (1989), "</a:t>
            </a:r>
            <a:r>
              <a:rPr lang="es-ES" i="1" dirty="0" err="1"/>
              <a:t>A.B.Guide</a:t>
            </a:r>
            <a:r>
              <a:rPr lang="es-ES" i="1" dirty="0"/>
              <a:t> to </a:t>
            </a:r>
            <a:r>
              <a:rPr lang="es-ES" i="1" dirty="0" err="1"/>
              <a:t>Music</a:t>
            </a:r>
            <a:r>
              <a:rPr lang="es-ES" i="1" dirty="0"/>
              <a:t> </a:t>
            </a:r>
            <a:r>
              <a:rPr lang="es-ES" i="1" dirty="0" err="1" smtClean="0"/>
              <a:t>Theory</a:t>
            </a:r>
            <a:r>
              <a:rPr lang="es-ES" i="1" dirty="0" smtClean="0"/>
              <a:t>“</a:t>
            </a:r>
          </a:p>
          <a:p>
            <a:r>
              <a:rPr lang="es-MX" i="1" dirty="0" smtClean="0"/>
              <a:t>[7] </a:t>
            </a:r>
            <a:r>
              <a:rPr lang="en-US" i="1" dirty="0"/>
              <a:t>Douglas Eck and </a:t>
            </a:r>
            <a:r>
              <a:rPr lang="en-US" i="1" dirty="0" err="1"/>
              <a:t>Jurgen</a:t>
            </a:r>
            <a:r>
              <a:rPr lang="en-US" i="1" dirty="0"/>
              <a:t> </a:t>
            </a:r>
            <a:r>
              <a:rPr lang="en-US" i="1" dirty="0" err="1"/>
              <a:t>Schmidhuber</a:t>
            </a:r>
            <a:r>
              <a:rPr lang="en-US" i="1" dirty="0"/>
              <a:t> </a:t>
            </a:r>
            <a:r>
              <a:rPr lang="en-US" i="1" dirty="0" smtClean="0"/>
              <a:t>(</a:t>
            </a:r>
            <a:r>
              <a:rPr lang="es-MX" i="1" dirty="0" smtClean="0"/>
              <a:t>2002), </a:t>
            </a:r>
            <a:r>
              <a:rPr lang="es-MX" i="1" dirty="0"/>
              <a:t>“</a:t>
            </a:r>
            <a:r>
              <a:rPr lang="en-US" i="1" dirty="0"/>
              <a:t>A first look at music composition using </a:t>
            </a:r>
            <a:r>
              <a:rPr lang="en-US" i="1" dirty="0" err="1"/>
              <a:t>lstm</a:t>
            </a:r>
            <a:r>
              <a:rPr lang="en-US" i="1" dirty="0"/>
              <a:t> recurrent neural networks. Technical Report No. IDSIA-07-</a:t>
            </a:r>
            <a:r>
              <a:rPr lang="es-MX" i="1" dirty="0"/>
              <a:t>02</a:t>
            </a:r>
            <a:r>
              <a:rPr lang="es-MX" i="1" dirty="0" smtClean="0"/>
              <a:t>”</a:t>
            </a:r>
            <a:r>
              <a:rPr lang="en-US" i="1" dirty="0" smtClean="0"/>
              <a:t> </a:t>
            </a:r>
            <a:endParaRPr lang="es-MX" i="1" dirty="0"/>
          </a:p>
          <a:p>
            <a:r>
              <a:rPr lang="es-ES" i="1" dirty="0" smtClean="0"/>
              <a:t>[8] </a:t>
            </a:r>
            <a:r>
              <a:rPr lang="es-ES" i="1" dirty="0" err="1"/>
              <a:t>Honglak</a:t>
            </a:r>
            <a:r>
              <a:rPr lang="es-ES" i="1" dirty="0"/>
              <a:t> Lee, </a:t>
            </a:r>
            <a:r>
              <a:rPr lang="es-ES" i="1" dirty="0" err="1"/>
              <a:t>Yan</a:t>
            </a:r>
            <a:r>
              <a:rPr lang="es-ES" i="1" dirty="0"/>
              <a:t> </a:t>
            </a:r>
            <a:r>
              <a:rPr lang="es-ES" i="1" dirty="0" err="1"/>
              <a:t>Largman</a:t>
            </a:r>
            <a:r>
              <a:rPr lang="es-ES" i="1" dirty="0"/>
              <a:t>, Peter </a:t>
            </a:r>
            <a:r>
              <a:rPr lang="es-ES" i="1" dirty="0" err="1"/>
              <a:t>Pham</a:t>
            </a:r>
            <a:r>
              <a:rPr lang="es-ES" i="1" dirty="0"/>
              <a:t>, Andrew Y. </a:t>
            </a:r>
            <a:r>
              <a:rPr lang="es-ES" i="1" dirty="0" err="1"/>
              <a:t>Ng</a:t>
            </a:r>
            <a:endParaRPr lang="es-MX" i="1" dirty="0"/>
          </a:p>
          <a:p>
            <a:r>
              <a:rPr lang="es-ES" i="1" dirty="0" smtClean="0"/>
              <a:t>(2009), </a:t>
            </a:r>
            <a:r>
              <a:rPr lang="es-ES" i="1" dirty="0"/>
              <a:t>“</a:t>
            </a:r>
            <a:r>
              <a:rPr lang="es-ES" i="1" dirty="0" err="1"/>
              <a:t>Unsupervised</a:t>
            </a:r>
            <a:r>
              <a:rPr lang="es-ES" i="1" dirty="0"/>
              <a:t> </a:t>
            </a:r>
            <a:r>
              <a:rPr lang="es-ES" i="1" dirty="0" err="1"/>
              <a:t>feature</a:t>
            </a:r>
            <a:r>
              <a:rPr lang="es-ES" i="1" dirty="0"/>
              <a:t> </a:t>
            </a:r>
            <a:r>
              <a:rPr lang="es-ES" i="1" dirty="0" err="1"/>
              <a:t>learning</a:t>
            </a:r>
            <a:r>
              <a:rPr lang="es-ES" i="1" dirty="0"/>
              <a:t> </a:t>
            </a:r>
            <a:r>
              <a:rPr lang="es-ES" i="1" dirty="0" err="1"/>
              <a:t>for</a:t>
            </a:r>
            <a:r>
              <a:rPr lang="es-ES" i="1" dirty="0"/>
              <a:t> audio </a:t>
            </a:r>
            <a:r>
              <a:rPr lang="es-ES" i="1" dirty="0" err="1"/>
              <a:t>classification</a:t>
            </a:r>
            <a:r>
              <a:rPr lang="es-ES" i="1" dirty="0"/>
              <a:t> </a:t>
            </a:r>
            <a:r>
              <a:rPr lang="es-ES" i="1" dirty="0" err="1"/>
              <a:t>using</a:t>
            </a:r>
            <a:r>
              <a:rPr lang="es-ES" i="1" dirty="0"/>
              <a:t> </a:t>
            </a:r>
            <a:r>
              <a:rPr lang="es-ES" i="1" dirty="0" err="1"/>
              <a:t>convolutional</a:t>
            </a:r>
            <a:r>
              <a:rPr lang="es-ES" i="1" dirty="0"/>
              <a:t> </a:t>
            </a:r>
            <a:r>
              <a:rPr lang="es-ES" i="1" dirty="0" err="1"/>
              <a:t>deep</a:t>
            </a:r>
            <a:r>
              <a:rPr lang="es-ES" i="1" dirty="0"/>
              <a:t> </a:t>
            </a:r>
            <a:r>
              <a:rPr lang="es-ES" i="1" dirty="0" err="1"/>
              <a:t>belief</a:t>
            </a:r>
            <a:r>
              <a:rPr lang="es-ES" i="1" dirty="0"/>
              <a:t> </a:t>
            </a:r>
            <a:r>
              <a:rPr lang="es-ES" i="1" dirty="0" err="1"/>
              <a:t>networks</a:t>
            </a:r>
            <a:r>
              <a:rPr lang="es-ES" i="1" dirty="0" smtClean="0"/>
              <a:t>”</a:t>
            </a:r>
            <a:endParaRPr lang="es-ES_tradnl" i="1" dirty="0">
              <a:solidFill>
                <a:schemeClr val="tx1">
                  <a:lumMod val="65000"/>
                  <a:lumOff val="35000"/>
                </a:schemeClr>
              </a:solidFill>
              <a:cs typeface="Arial"/>
            </a:endParaRPr>
          </a:p>
          <a:p>
            <a:r>
              <a:rPr lang="es-ES" i="1" dirty="0" smtClean="0"/>
              <a:t>[9] </a:t>
            </a:r>
            <a:r>
              <a:rPr lang="es-ES" i="1" dirty="0" err="1" smtClean="0"/>
              <a:t>Aggelos</a:t>
            </a:r>
            <a:r>
              <a:rPr lang="es-ES" i="1" dirty="0" smtClean="0"/>
              <a:t> </a:t>
            </a:r>
            <a:r>
              <a:rPr lang="es-ES" i="1" dirty="0" err="1"/>
              <a:t>Pikrakis</a:t>
            </a:r>
            <a:r>
              <a:rPr lang="es-ES" i="1" dirty="0"/>
              <a:t> </a:t>
            </a:r>
            <a:r>
              <a:rPr lang="es-ES" i="1" dirty="0" smtClean="0"/>
              <a:t>(2013), </a:t>
            </a:r>
            <a:r>
              <a:rPr lang="es-ES" i="1" dirty="0"/>
              <a:t>"A Deep </a:t>
            </a:r>
            <a:r>
              <a:rPr lang="es-ES" i="1" dirty="0" err="1"/>
              <a:t>Learning</a:t>
            </a:r>
            <a:r>
              <a:rPr lang="es-ES" i="1" dirty="0"/>
              <a:t> </a:t>
            </a:r>
            <a:r>
              <a:rPr lang="es-ES" i="1" dirty="0" err="1"/>
              <a:t>Approach</a:t>
            </a:r>
            <a:r>
              <a:rPr lang="es-ES" i="1" dirty="0"/>
              <a:t> to </a:t>
            </a:r>
            <a:r>
              <a:rPr lang="es-ES" i="1" dirty="0" err="1"/>
              <a:t>Rhythm</a:t>
            </a:r>
            <a:r>
              <a:rPr lang="es-ES" i="1" dirty="0"/>
              <a:t> </a:t>
            </a:r>
            <a:r>
              <a:rPr lang="es-ES" i="1" dirty="0" err="1"/>
              <a:t>Modelling</a:t>
            </a:r>
            <a:r>
              <a:rPr lang="es-ES" i="1" dirty="0"/>
              <a:t> </a:t>
            </a:r>
            <a:r>
              <a:rPr lang="es-ES" i="1" dirty="0" err="1"/>
              <a:t>with</a:t>
            </a:r>
            <a:r>
              <a:rPr lang="es-ES" i="1" dirty="0"/>
              <a:t> </a:t>
            </a:r>
            <a:r>
              <a:rPr lang="es-ES" i="1" dirty="0" err="1"/>
              <a:t>Applications</a:t>
            </a:r>
            <a:r>
              <a:rPr lang="es-ES" i="1" dirty="0" smtClean="0"/>
              <a:t>"</a:t>
            </a:r>
            <a:endParaRPr lang="es-MX" i="1" dirty="0"/>
          </a:p>
          <a:p>
            <a:r>
              <a:rPr lang="es-ES" i="1" dirty="0" smtClean="0"/>
              <a:t>[10] Allen </a:t>
            </a:r>
            <a:r>
              <a:rPr lang="es-ES" i="1" dirty="0" err="1"/>
              <a:t>Huang</a:t>
            </a:r>
            <a:r>
              <a:rPr lang="es-ES" i="1" dirty="0"/>
              <a:t> y </a:t>
            </a:r>
            <a:r>
              <a:rPr lang="es-ES" i="1" dirty="0" err="1"/>
              <a:t>Raymon</a:t>
            </a:r>
            <a:r>
              <a:rPr lang="es-ES" i="1" dirty="0"/>
              <a:t> </a:t>
            </a:r>
            <a:r>
              <a:rPr lang="es-ES" i="1" dirty="0" err="1" smtClean="0"/>
              <a:t>Wu</a:t>
            </a:r>
            <a:r>
              <a:rPr lang="es-MX" i="1" dirty="0" smtClean="0"/>
              <a:t> </a:t>
            </a:r>
            <a:r>
              <a:rPr lang="es-ES" i="1" dirty="0" smtClean="0"/>
              <a:t>(2016), </a:t>
            </a:r>
            <a:r>
              <a:rPr lang="es-ES" i="1" dirty="0"/>
              <a:t>“Deep </a:t>
            </a:r>
            <a:r>
              <a:rPr lang="es-ES" i="1" dirty="0" err="1"/>
              <a:t>Learning</a:t>
            </a:r>
            <a:r>
              <a:rPr lang="es-ES" i="1" dirty="0"/>
              <a:t> </a:t>
            </a:r>
            <a:r>
              <a:rPr lang="es-ES" i="1" dirty="0" err="1"/>
              <a:t>for</a:t>
            </a:r>
            <a:r>
              <a:rPr lang="es-ES" i="1" dirty="0"/>
              <a:t> </a:t>
            </a:r>
            <a:r>
              <a:rPr lang="es-ES" i="1" dirty="0" err="1"/>
              <a:t>Music</a:t>
            </a:r>
            <a:r>
              <a:rPr lang="es-ES" i="1" dirty="0" smtClean="0"/>
              <a:t>”</a:t>
            </a:r>
            <a:endParaRPr lang="es-MX" i="1" dirty="0"/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157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PPT UAG NEW-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Descripción del Problema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57200" y="1371600"/>
            <a:ext cx="5029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+mj-lt"/>
              </a:rPr>
              <a:t>El tiempo que tarda una persona para componer una </a:t>
            </a:r>
            <a:r>
              <a:rPr lang="es-MX" dirty="0" err="1" smtClean="0">
                <a:latin typeface="+mj-lt"/>
              </a:rPr>
              <a:t>cancion</a:t>
            </a:r>
            <a:r>
              <a:rPr lang="es-MX" dirty="0" smtClean="0">
                <a:latin typeface="+mj-lt"/>
              </a:rPr>
              <a:t> puede variar, puede ser desde unas horas hasta varios </a:t>
            </a:r>
            <a:r>
              <a:rPr lang="es-MX" dirty="0" err="1" smtClean="0">
                <a:latin typeface="+mj-lt"/>
              </a:rPr>
              <a:t>dias</a:t>
            </a:r>
            <a:r>
              <a:rPr lang="es-MX" dirty="0" smtClean="0">
                <a:latin typeface="+mj-lt"/>
              </a:rPr>
              <a:t> o meses. Este tiempo depende de si ya se tiene una idea clara de la </a:t>
            </a:r>
            <a:r>
              <a:rPr lang="es-MX" dirty="0" err="1" smtClean="0">
                <a:latin typeface="+mj-lt"/>
              </a:rPr>
              <a:t>cancion</a:t>
            </a:r>
            <a:r>
              <a:rPr lang="es-MX" dirty="0" smtClean="0">
                <a:latin typeface="+mj-lt"/>
              </a:rPr>
              <a:t> y solo se busca las notas adecuadas en un instrumento, o si no se tiene una idea clara de la </a:t>
            </a:r>
            <a:r>
              <a:rPr lang="es-MX" dirty="0" err="1" smtClean="0">
                <a:latin typeface="+mj-lt"/>
              </a:rPr>
              <a:t>cancion</a:t>
            </a:r>
            <a:r>
              <a:rPr lang="es-MX" dirty="0" smtClean="0">
                <a:latin typeface="+mj-lt"/>
              </a:rPr>
              <a:t> y se busca crear algo desde cero, en este caso el proceso puede tomar mucho tiempo.</a:t>
            </a:r>
          </a:p>
          <a:p>
            <a:r>
              <a:rPr lang="es-MX" dirty="0" err="1" smtClean="0">
                <a:latin typeface="+mj-lt"/>
              </a:rPr>
              <a:t>Tambien</a:t>
            </a:r>
            <a:r>
              <a:rPr lang="es-MX" dirty="0" smtClean="0">
                <a:latin typeface="+mj-lt"/>
              </a:rPr>
              <a:t> otro problema es la falta de ideas al momento de componer.</a:t>
            </a:r>
          </a:p>
          <a:p>
            <a:r>
              <a:rPr lang="es-MX" dirty="0" smtClean="0">
                <a:latin typeface="+mj-lt"/>
                <a:cs typeface="Arial"/>
              </a:rPr>
              <a:t>Las aplicaciones actuales de </a:t>
            </a:r>
            <a:r>
              <a:rPr lang="es-MX" dirty="0" err="1" smtClean="0">
                <a:latin typeface="+mj-lt"/>
                <a:cs typeface="Arial"/>
              </a:rPr>
              <a:t>deep</a:t>
            </a:r>
            <a:r>
              <a:rPr lang="es-MX" dirty="0" smtClean="0">
                <a:latin typeface="+mj-lt"/>
                <a:cs typeface="Arial"/>
              </a:rPr>
              <a:t> </a:t>
            </a:r>
            <a:r>
              <a:rPr lang="es-MX" dirty="0" err="1" smtClean="0">
                <a:latin typeface="+mj-lt"/>
                <a:cs typeface="Arial"/>
              </a:rPr>
              <a:t>learning</a:t>
            </a:r>
            <a:r>
              <a:rPr lang="es-MX" dirty="0" smtClean="0">
                <a:latin typeface="+mj-lt"/>
                <a:cs typeface="Arial"/>
              </a:rPr>
              <a:t> para la </a:t>
            </a:r>
            <a:r>
              <a:rPr lang="es-MX" dirty="0" err="1" smtClean="0">
                <a:latin typeface="+mj-lt"/>
                <a:cs typeface="Arial"/>
              </a:rPr>
              <a:t>creacion</a:t>
            </a:r>
            <a:r>
              <a:rPr lang="es-MX" dirty="0" smtClean="0">
                <a:latin typeface="+mj-lt"/>
                <a:cs typeface="Arial"/>
              </a:rPr>
              <a:t> musical no permiten la </a:t>
            </a:r>
            <a:r>
              <a:rPr lang="es-MX" dirty="0" err="1" smtClean="0">
                <a:latin typeface="+mj-lt"/>
                <a:cs typeface="Arial"/>
              </a:rPr>
              <a:t>creacion</a:t>
            </a:r>
            <a:r>
              <a:rPr lang="es-MX" dirty="0" smtClean="0">
                <a:latin typeface="+mj-lt"/>
                <a:cs typeface="Arial"/>
              </a:rPr>
              <a:t> de </a:t>
            </a:r>
            <a:r>
              <a:rPr lang="es-MX" dirty="0" err="1" smtClean="0">
                <a:latin typeface="+mj-lt"/>
                <a:cs typeface="Arial"/>
              </a:rPr>
              <a:t>armonias</a:t>
            </a:r>
            <a:r>
              <a:rPr lang="es-MX" dirty="0" smtClean="0">
                <a:latin typeface="+mj-lt"/>
                <a:cs typeface="Arial"/>
              </a:rPr>
              <a:t> musicales.</a:t>
            </a:r>
            <a:endParaRPr lang="es-ES_tradnl" dirty="0">
              <a:latin typeface="+mj-lt"/>
              <a:cs typeface="Arial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57800" y="1752600"/>
            <a:ext cx="3581485" cy="25070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Objetivo General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200" y="1371600"/>
            <a:ext cx="571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MX" sz="2000" dirty="0"/>
              <a:t>Creación de un programa que use algoritmos de Deep </a:t>
            </a:r>
            <a:r>
              <a:rPr lang="es-MX" sz="2000" dirty="0" err="1"/>
              <a:t>Learning</a:t>
            </a:r>
            <a:r>
              <a:rPr lang="es-MX" sz="2000" dirty="0"/>
              <a:t> para </a:t>
            </a:r>
            <a:r>
              <a:rPr lang="es-MX" sz="2000" dirty="0" smtClean="0"/>
              <a:t>servir de apoyo en una composición </a:t>
            </a:r>
            <a:r>
              <a:rPr lang="es-MX" sz="2000" dirty="0"/>
              <a:t>musical.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29200" y="2667000"/>
            <a:ext cx="2857500" cy="1905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" y="2667000"/>
            <a:ext cx="2857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9692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Delimitación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200" y="1371600"/>
            <a:ext cx="571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Este proyecto se centrara en crear melodías musicales de guitarra, bajo </a:t>
            </a:r>
            <a:r>
              <a:rPr lang="es-ES_trad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asi</a:t>
            </a: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como también ritmos básicos de batería, no se analizaran otros instrumentos.</a:t>
            </a:r>
          </a:p>
          <a:p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Las nuevas canciones creadas por estos algoritmos no buscan ser ideas finales de composición, la única intensión es crear una serie de ideas para nuevas canciones</a:t>
            </a:r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28" name="Picture 4" descr="Resultado de imagen para guitarra electr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4038600"/>
            <a:ext cx="3505200" cy="115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bajo electrico fen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020732"/>
            <a:ext cx="3815065" cy="112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bater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371600"/>
            <a:ext cx="2011363" cy="201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61202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Antecedentes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200" y="1371600"/>
            <a:ext cx="5715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+mj-lt"/>
              </a:rPr>
              <a:t>2002. </a:t>
            </a:r>
            <a:r>
              <a:rPr lang="es-MX" b="1" dirty="0" smtClean="0">
                <a:latin typeface="+mj-lt"/>
              </a:rPr>
              <a:t>“</a:t>
            </a:r>
            <a:r>
              <a:rPr lang="en-US" b="1" dirty="0" smtClean="0">
                <a:latin typeface="+mj-lt"/>
              </a:rPr>
              <a:t>A </a:t>
            </a:r>
            <a:r>
              <a:rPr lang="en-US" b="1" dirty="0">
                <a:latin typeface="+mj-lt"/>
              </a:rPr>
              <a:t>first look at music composition using </a:t>
            </a:r>
            <a:r>
              <a:rPr lang="en-US" b="1" dirty="0" err="1">
                <a:latin typeface="+mj-lt"/>
              </a:rPr>
              <a:t>lstm</a:t>
            </a:r>
            <a:r>
              <a:rPr lang="en-US" b="1" dirty="0">
                <a:latin typeface="+mj-lt"/>
              </a:rPr>
              <a:t> recurrent neural networks. Technical Report No. IDSIA-07-</a:t>
            </a:r>
            <a:r>
              <a:rPr lang="es-MX" b="1" dirty="0" smtClean="0">
                <a:latin typeface="+mj-lt"/>
              </a:rPr>
              <a:t>02”, Autores: </a:t>
            </a:r>
            <a:r>
              <a:rPr lang="en-US" b="1" dirty="0" smtClean="0">
                <a:latin typeface="+mj-lt"/>
              </a:rPr>
              <a:t>Douglas </a:t>
            </a:r>
            <a:r>
              <a:rPr lang="en-US" b="1" dirty="0">
                <a:latin typeface="+mj-lt"/>
              </a:rPr>
              <a:t>Eck and </a:t>
            </a:r>
            <a:r>
              <a:rPr lang="en-US" b="1" dirty="0" err="1">
                <a:latin typeface="+mj-lt"/>
              </a:rPr>
              <a:t>Jurgen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Schmidhuber</a:t>
            </a:r>
            <a:r>
              <a:rPr lang="en-US" b="1" dirty="0">
                <a:latin typeface="+mj-lt"/>
              </a:rPr>
              <a:t>. </a:t>
            </a:r>
            <a:endParaRPr lang="es-MX" b="1" dirty="0" smtClean="0">
              <a:latin typeface="+mj-lt"/>
            </a:endParaRPr>
          </a:p>
          <a:p>
            <a:endParaRPr lang="es-ES" b="1" dirty="0" smtClean="0">
              <a:latin typeface="+mj-lt"/>
            </a:endParaRPr>
          </a:p>
          <a:p>
            <a:r>
              <a:rPr lang="es-ES" b="1" dirty="0" smtClean="0">
                <a:latin typeface="+mj-lt"/>
              </a:rPr>
              <a:t>2009</a:t>
            </a:r>
            <a:r>
              <a:rPr lang="es-ES" b="1" dirty="0">
                <a:latin typeface="+mj-lt"/>
              </a:rPr>
              <a:t>, “</a:t>
            </a:r>
            <a:r>
              <a:rPr lang="es-ES" b="1" dirty="0" err="1">
                <a:latin typeface="+mj-lt"/>
              </a:rPr>
              <a:t>Unsupervised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feature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learning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for</a:t>
            </a:r>
            <a:r>
              <a:rPr lang="es-ES" b="1" dirty="0">
                <a:latin typeface="+mj-lt"/>
              </a:rPr>
              <a:t> audio </a:t>
            </a:r>
            <a:r>
              <a:rPr lang="es-ES" b="1" dirty="0" err="1">
                <a:latin typeface="+mj-lt"/>
              </a:rPr>
              <a:t>classification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using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convolutional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deep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belief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networks</a:t>
            </a:r>
            <a:r>
              <a:rPr lang="es-ES" b="1" dirty="0">
                <a:latin typeface="+mj-lt"/>
              </a:rPr>
              <a:t>”, Autores: </a:t>
            </a:r>
            <a:r>
              <a:rPr lang="es-ES" b="1" dirty="0" err="1">
                <a:latin typeface="+mj-lt"/>
              </a:rPr>
              <a:t>Honglak</a:t>
            </a:r>
            <a:r>
              <a:rPr lang="es-ES" b="1" dirty="0">
                <a:latin typeface="+mj-lt"/>
              </a:rPr>
              <a:t> Lee, </a:t>
            </a:r>
            <a:r>
              <a:rPr lang="es-ES" b="1" dirty="0" err="1">
                <a:latin typeface="+mj-lt"/>
              </a:rPr>
              <a:t>Yan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Largman</a:t>
            </a:r>
            <a:r>
              <a:rPr lang="es-ES" b="1" dirty="0">
                <a:latin typeface="+mj-lt"/>
              </a:rPr>
              <a:t>, Peter </a:t>
            </a:r>
            <a:r>
              <a:rPr lang="es-ES" b="1" dirty="0" err="1">
                <a:latin typeface="+mj-lt"/>
              </a:rPr>
              <a:t>Pham</a:t>
            </a:r>
            <a:r>
              <a:rPr lang="es-ES" b="1" dirty="0">
                <a:latin typeface="+mj-lt"/>
              </a:rPr>
              <a:t>, Andrew Y. </a:t>
            </a:r>
            <a:r>
              <a:rPr lang="es-ES" b="1" dirty="0" err="1">
                <a:latin typeface="+mj-lt"/>
              </a:rPr>
              <a:t>Ng</a:t>
            </a:r>
            <a:endParaRPr lang="es-MX" b="1" dirty="0">
              <a:latin typeface="+mj-lt"/>
            </a:endParaRPr>
          </a:p>
          <a:p>
            <a:endParaRPr lang="es-ES_tradnl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/>
            </a:endParaRPr>
          </a:p>
          <a:p>
            <a:r>
              <a:rPr lang="es-ES" b="1" dirty="0">
                <a:latin typeface="+mj-lt"/>
              </a:rPr>
              <a:t>2013, "A Deep </a:t>
            </a:r>
            <a:r>
              <a:rPr lang="es-ES" b="1" dirty="0" err="1">
                <a:latin typeface="+mj-lt"/>
              </a:rPr>
              <a:t>Learning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Approach</a:t>
            </a:r>
            <a:r>
              <a:rPr lang="es-ES" b="1" dirty="0">
                <a:latin typeface="+mj-lt"/>
              </a:rPr>
              <a:t> to </a:t>
            </a:r>
            <a:r>
              <a:rPr lang="es-ES" b="1" dirty="0" err="1">
                <a:latin typeface="+mj-lt"/>
              </a:rPr>
              <a:t>Rhythm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Modelling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with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Applications</a:t>
            </a:r>
            <a:r>
              <a:rPr lang="es-ES" b="1" dirty="0">
                <a:latin typeface="+mj-lt"/>
              </a:rPr>
              <a:t>" Autor: </a:t>
            </a:r>
            <a:r>
              <a:rPr lang="es-ES" b="1" dirty="0" err="1">
                <a:latin typeface="+mj-lt"/>
              </a:rPr>
              <a:t>Aggelos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Pikrakis</a:t>
            </a:r>
            <a:endParaRPr lang="es-MX" b="1" dirty="0">
              <a:latin typeface="+mj-lt"/>
            </a:endParaRPr>
          </a:p>
          <a:p>
            <a:endParaRPr lang="es-ES_tradnl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/>
            </a:endParaRPr>
          </a:p>
          <a:p>
            <a:r>
              <a:rPr lang="es-ES" b="1" dirty="0">
                <a:latin typeface="+mj-lt"/>
              </a:rPr>
              <a:t>2016, “Deep </a:t>
            </a:r>
            <a:r>
              <a:rPr lang="es-ES" b="1" dirty="0" err="1">
                <a:latin typeface="+mj-lt"/>
              </a:rPr>
              <a:t>Learning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for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Music</a:t>
            </a:r>
            <a:r>
              <a:rPr lang="es-ES" b="1" dirty="0">
                <a:latin typeface="+mj-lt"/>
              </a:rPr>
              <a:t>”, Autores: Allen </a:t>
            </a:r>
            <a:r>
              <a:rPr lang="es-ES" b="1" dirty="0" err="1">
                <a:latin typeface="+mj-lt"/>
              </a:rPr>
              <a:t>Huang</a:t>
            </a:r>
            <a:r>
              <a:rPr lang="es-ES" b="1" dirty="0">
                <a:latin typeface="+mj-lt"/>
              </a:rPr>
              <a:t> y </a:t>
            </a:r>
            <a:r>
              <a:rPr lang="es-ES" b="1" dirty="0" err="1">
                <a:latin typeface="+mj-lt"/>
              </a:rPr>
              <a:t>Raymon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Wu</a:t>
            </a:r>
            <a:endParaRPr lang="es-MX" b="1" dirty="0">
              <a:latin typeface="+mj-lt"/>
            </a:endParaRP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303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Descripción de la Propuesta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40" y="1765125"/>
            <a:ext cx="7101120" cy="33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864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Descripción de la Propuesta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259" y="1092234"/>
            <a:ext cx="4397482" cy="4673532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09600" y="2133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Red Neuronal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200" y="2667000"/>
            <a:ext cx="2899081" cy="1207125"/>
          </a:xfrm>
          <a:prstGeom prst="rect">
            <a:avLst/>
          </a:prstGeom>
        </p:spPr>
      </p:pic>
      <p:pic>
        <p:nvPicPr>
          <p:cNvPr id="8" name="Picture 2" descr="Resultado de imagen para keras and tensorflo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71004" y="4572000"/>
            <a:ext cx="1711647" cy="688082"/>
          </a:xfrm>
          <a:prstGeom prst="rect">
            <a:avLst/>
          </a:prstGeom>
          <a:noFill/>
        </p:spPr>
      </p:pic>
      <p:pic>
        <p:nvPicPr>
          <p:cNvPr id="9" name="Picture 4" descr="Resultado de imagen para pyth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3165" y="2954245"/>
            <a:ext cx="2057400" cy="6949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63102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Marco Teórico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200" y="1371600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Redes Recurrentes LSTM</a:t>
            </a:r>
            <a:endParaRPr lang="es-ES_tradnl" sz="2000" b="1" dirty="0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48707"/>
            <a:ext cx="5943600" cy="164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50406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Marco Teórico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9634" y="1219200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Formato MIDI</a:t>
            </a:r>
            <a:endParaRPr lang="es-ES_tradnl" sz="2000" b="1" dirty="0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2" descr="Resultado de imagen para MIDI bit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791789"/>
            <a:ext cx="4975011" cy="1981200"/>
          </a:xfrm>
          <a:prstGeom prst="rect">
            <a:avLst/>
          </a:prstGeom>
          <a:noFill/>
        </p:spPr>
      </p:pic>
      <p:pic>
        <p:nvPicPr>
          <p:cNvPr id="9" name="Picture 4" descr="Resultado de imagen para MIDI to neural networ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4763" y="3315789"/>
            <a:ext cx="5222874" cy="26841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356676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3078</TotalTime>
  <Words>790</Words>
  <Application>Microsoft Office PowerPoint</Application>
  <PresentationFormat>On-screen Show (4:3)</PresentationFormat>
  <Paragraphs>73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Tema de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ac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Platanito  haaayy g...</dc:creator>
  <cp:lastModifiedBy>ADMINIBM</cp:lastModifiedBy>
  <cp:revision>34</cp:revision>
  <dcterms:created xsi:type="dcterms:W3CDTF">2016-11-11T17:18:42Z</dcterms:created>
  <dcterms:modified xsi:type="dcterms:W3CDTF">2018-08-11T17:18:30Z</dcterms:modified>
</cp:coreProperties>
</file>