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76" r:id="rId7"/>
    <p:sldId id="285" r:id="rId8"/>
    <p:sldId id="278" r:id="rId9"/>
    <p:sldId id="287" r:id="rId10"/>
    <p:sldId id="286" r:id="rId11"/>
    <p:sldId id="279" r:id="rId12"/>
    <p:sldId id="288" r:id="rId13"/>
    <p:sldId id="290" r:id="rId14"/>
    <p:sldId id="280" r:id="rId15"/>
    <p:sldId id="289" r:id="rId16"/>
    <p:sldId id="281" r:id="rId17"/>
    <p:sldId id="282" r:id="rId18"/>
    <p:sldId id="271" r:id="rId1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hog.ee.columbia.edu/craffel/lmd/clean_midi.tar.gz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12" y="990600"/>
            <a:ext cx="4016380" cy="4990632"/>
          </a:xfrm>
          <a:prstGeom prst="rect">
            <a:avLst/>
          </a:prstGeom>
        </p:spPr>
      </p:pic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8709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formato mid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2" b="35275"/>
          <a:stretch/>
        </p:blipFill>
        <p:spPr bwMode="auto">
          <a:xfrm>
            <a:off x="278674" y="3733800"/>
            <a:ext cx="4943475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086" y="5334000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consta de 3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modulos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: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s-ES_tradnl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Preprocesamiento</a:t>
            </a: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.- 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Aquí se procesa los archivos MIDI para extraer únicamente los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tracks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de Guitarra, Bajo y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Bateria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Entrenamiento.- 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modulo se encarga de entrenar la red con los archivos previamente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preprocesados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_tradnl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Generacion</a:t>
            </a: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.- 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modulo genera nuevas melodías a partir de notas al azar.</a:t>
            </a: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0" y="3581400"/>
            <a:ext cx="4845960" cy="22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que se uso para este proyecto fue: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cual se encuentra disponible en el siguiente link: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http://hog.ee.columbia.edu/craffel/lmd/clean_midi.tar.gz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contiene mas de 17000 canciones MIDI de rock y pop, ha sido utilizado en varios proyecto de Deep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 utilizo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la red neuronal </a:t>
            </a: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3603219" cy="28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475" cy="36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3159673" cy="1011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63120"/>
            <a:ext cx="2508194" cy="8645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6" y="4316685"/>
            <a:ext cx="3192247" cy="8645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38600" y="160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038600" y="294239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36423" y="431668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</a:t>
            </a:r>
            <a:r>
              <a:rPr lang="es-MX" dirty="0" err="1"/>
              <a:t>Bateria</a:t>
            </a:r>
            <a:endParaRPr lang="es-MX" dirty="0"/>
          </a:p>
        </p:txBody>
      </p:sp>
      <p:pic>
        <p:nvPicPr>
          <p:cNvPr id="3074" name="Picture 2" descr="Resultado de imagen para tux gui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06" y="2322192"/>
            <a:ext cx="2816557" cy="16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resultados obtenidos de este proyecto fueron bastante buenos, ya que la red fue capaz de aprender a generar notas y silencios de diferentes valores, </a:t>
            </a:r>
            <a:r>
              <a:rPr lang="es-MX" dirty="0" err="1"/>
              <a:t>asi</a:t>
            </a:r>
            <a:r>
              <a:rPr lang="es-MX" dirty="0"/>
              <a:t> como su conjunción en una melodía.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Este proyecto sirve para reflexionar acerca de las redes recurrentes, a pesar de ser una herramienta muy potente a la hora de emplearlas en diferentes problemas, la realidad es que el tiempo de procesamiento de estas redes es considerable.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Posiblemente en un futuro el poder de procesamiento nos permita seguir experimentando con estas redes.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intención de este proyecto no era generar una </a:t>
            </a:r>
            <a:r>
              <a:rPr lang="es-MX" dirty="0" err="1"/>
              <a:t>musica</a:t>
            </a:r>
            <a:r>
              <a:rPr lang="es-MX" dirty="0"/>
              <a:t> exitosa, sino darle una idea de composición al músico, el cual va a decidir si empleara las notas generadas o cambiara algunas de ellas.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i="1" dirty="0"/>
              <a:t>[1] </a:t>
            </a:r>
            <a:r>
              <a:rPr lang="es-ES" i="1" dirty="0" err="1"/>
              <a:t>Mohamad</a:t>
            </a:r>
            <a:r>
              <a:rPr lang="es-ES" i="1" dirty="0"/>
              <a:t> H. </a:t>
            </a:r>
            <a:r>
              <a:rPr lang="es-ES" i="1" dirty="0" err="1"/>
              <a:t>Hassoun</a:t>
            </a:r>
            <a:r>
              <a:rPr lang="es-ES" i="1" dirty="0"/>
              <a:t> (1995), "Fundamentals of artificial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[2] Kevin </a:t>
            </a:r>
            <a:r>
              <a:rPr lang="es-ES" i="1" dirty="0" err="1"/>
              <a:t>Gurney</a:t>
            </a:r>
            <a:r>
              <a:rPr lang="es-ES" i="1" dirty="0"/>
              <a:t> (1997), "</a:t>
            </a: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introduction</a:t>
            </a:r>
            <a:r>
              <a:rPr lang="es-ES" i="1" dirty="0"/>
              <a:t> to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[3] </a:t>
            </a:r>
            <a:r>
              <a:rPr lang="es-ES" i="1" dirty="0" err="1"/>
              <a:t>Silas</a:t>
            </a:r>
            <a:r>
              <a:rPr lang="es-ES" i="1" dirty="0"/>
              <a:t> Franco dos Reis Alves (2016), "Artificial Neural Networks: A </a:t>
            </a:r>
            <a:r>
              <a:rPr lang="es-ES" i="1" dirty="0" err="1"/>
              <a:t>Practical</a:t>
            </a:r>
            <a:r>
              <a:rPr lang="es-ES" i="1" dirty="0"/>
              <a:t> </a:t>
            </a:r>
            <a:r>
              <a:rPr lang="es-ES" i="1" dirty="0" err="1"/>
              <a:t>Course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[4] </a:t>
            </a:r>
            <a:r>
              <a:rPr lang="es-ES" i="1" dirty="0" err="1"/>
              <a:t>Nikhil</a:t>
            </a:r>
            <a:r>
              <a:rPr lang="es-ES" i="1" dirty="0"/>
              <a:t> </a:t>
            </a:r>
            <a:r>
              <a:rPr lang="es-ES" i="1" dirty="0" err="1"/>
              <a:t>Buduma</a:t>
            </a:r>
            <a:r>
              <a:rPr lang="es-ES" i="1" dirty="0"/>
              <a:t> (2017), "Fundamentals of Deep </a:t>
            </a:r>
            <a:r>
              <a:rPr lang="es-ES" i="1" dirty="0" err="1"/>
              <a:t>Learning</a:t>
            </a:r>
            <a:r>
              <a:rPr lang="es-ES" i="1" dirty="0"/>
              <a:t>: </a:t>
            </a:r>
            <a:r>
              <a:rPr lang="es-ES" i="1" dirty="0" err="1"/>
              <a:t>Designing</a:t>
            </a:r>
            <a:r>
              <a:rPr lang="es-ES" i="1" dirty="0"/>
              <a:t> </a:t>
            </a:r>
            <a:r>
              <a:rPr lang="es-ES" i="1" dirty="0" err="1"/>
              <a:t>Next-Generation</a:t>
            </a:r>
            <a:r>
              <a:rPr lang="es-ES" i="1" dirty="0"/>
              <a:t> Machine </a:t>
            </a:r>
            <a:r>
              <a:rPr lang="es-ES" i="1" dirty="0" err="1"/>
              <a:t>Intelligence</a:t>
            </a:r>
            <a:r>
              <a:rPr lang="es-ES" i="1" dirty="0"/>
              <a:t> </a:t>
            </a:r>
            <a:r>
              <a:rPr lang="es-ES" i="1" dirty="0" err="1"/>
              <a:t>Algorithms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[5] </a:t>
            </a:r>
            <a:r>
              <a:rPr lang="es-ES" i="1" dirty="0" err="1"/>
              <a:t>Enric</a:t>
            </a:r>
            <a:r>
              <a:rPr lang="es-ES" i="1" dirty="0"/>
              <a:t> Herrera (1984), "Teoría musical y armonía moderna"</a:t>
            </a:r>
            <a:endParaRPr lang="es-MX" dirty="0"/>
          </a:p>
          <a:p>
            <a:r>
              <a:rPr lang="es-ES" i="1" dirty="0"/>
              <a:t>[6] Eric Taylor (1989), "</a:t>
            </a:r>
            <a:r>
              <a:rPr lang="es-ES" i="1" dirty="0" err="1"/>
              <a:t>A.B.Guide</a:t>
            </a:r>
            <a:r>
              <a:rPr lang="es-ES" i="1" dirty="0"/>
              <a:t> to </a:t>
            </a:r>
            <a:r>
              <a:rPr lang="es-ES" i="1" dirty="0" err="1"/>
              <a:t>Music</a:t>
            </a:r>
            <a:r>
              <a:rPr lang="es-ES" i="1" dirty="0"/>
              <a:t> </a:t>
            </a:r>
            <a:r>
              <a:rPr lang="es-ES" i="1" dirty="0" err="1"/>
              <a:t>Theory</a:t>
            </a:r>
            <a:r>
              <a:rPr lang="es-ES" i="1" dirty="0"/>
              <a:t>“</a:t>
            </a:r>
          </a:p>
          <a:p>
            <a:r>
              <a:rPr lang="es-MX" i="1" dirty="0"/>
              <a:t>[7] </a:t>
            </a:r>
            <a:r>
              <a:rPr lang="en-US" i="1" dirty="0"/>
              <a:t>Douglas Eck and </a:t>
            </a:r>
            <a:r>
              <a:rPr lang="en-US" i="1" dirty="0" err="1"/>
              <a:t>Jurgen</a:t>
            </a:r>
            <a:r>
              <a:rPr lang="en-US" i="1" dirty="0"/>
              <a:t> </a:t>
            </a:r>
            <a:r>
              <a:rPr lang="en-US" i="1" dirty="0" err="1"/>
              <a:t>Schmidhuber</a:t>
            </a:r>
            <a:r>
              <a:rPr lang="en-US" i="1" dirty="0"/>
              <a:t> (</a:t>
            </a:r>
            <a:r>
              <a:rPr lang="es-MX" i="1" dirty="0"/>
              <a:t>2002), “</a:t>
            </a:r>
            <a:r>
              <a:rPr lang="en-US" i="1" dirty="0"/>
              <a:t>A first look at music composition using </a:t>
            </a:r>
            <a:r>
              <a:rPr lang="en-US" i="1" dirty="0" err="1"/>
              <a:t>lstm</a:t>
            </a:r>
            <a:r>
              <a:rPr lang="en-US" i="1" dirty="0"/>
              <a:t> recurrent neural networks. Technical Report No. IDSIA-07-</a:t>
            </a:r>
            <a:r>
              <a:rPr lang="es-MX" i="1" dirty="0"/>
              <a:t>02”</a:t>
            </a:r>
            <a:r>
              <a:rPr lang="en-US" i="1" dirty="0"/>
              <a:t> </a:t>
            </a:r>
            <a:endParaRPr lang="es-MX" i="1" dirty="0"/>
          </a:p>
          <a:p>
            <a:r>
              <a:rPr lang="es-ES" i="1" dirty="0"/>
              <a:t>[8] </a:t>
            </a:r>
            <a:r>
              <a:rPr lang="es-ES" i="1" dirty="0" err="1"/>
              <a:t>Honglak</a:t>
            </a:r>
            <a:r>
              <a:rPr lang="es-ES" i="1" dirty="0"/>
              <a:t> Lee, </a:t>
            </a:r>
            <a:r>
              <a:rPr lang="es-ES" i="1" dirty="0" err="1"/>
              <a:t>Yan</a:t>
            </a:r>
            <a:r>
              <a:rPr lang="es-ES" i="1" dirty="0"/>
              <a:t> </a:t>
            </a:r>
            <a:r>
              <a:rPr lang="es-ES" i="1" dirty="0" err="1"/>
              <a:t>Largman</a:t>
            </a:r>
            <a:r>
              <a:rPr lang="es-ES" i="1" dirty="0"/>
              <a:t>, Peter </a:t>
            </a:r>
            <a:r>
              <a:rPr lang="es-ES" i="1" dirty="0" err="1"/>
              <a:t>Pham</a:t>
            </a:r>
            <a:r>
              <a:rPr lang="es-ES" i="1" dirty="0"/>
              <a:t>, Andrew Y. </a:t>
            </a:r>
            <a:r>
              <a:rPr lang="es-ES" i="1" dirty="0" err="1"/>
              <a:t>Ng</a:t>
            </a:r>
            <a:endParaRPr lang="es-MX" i="1" dirty="0"/>
          </a:p>
          <a:p>
            <a:r>
              <a:rPr lang="es-ES" i="1" dirty="0"/>
              <a:t>(2009), “</a:t>
            </a:r>
            <a:r>
              <a:rPr lang="es-ES" i="1" dirty="0" err="1"/>
              <a:t>Unsupervised</a:t>
            </a:r>
            <a:r>
              <a:rPr lang="es-ES" i="1" dirty="0"/>
              <a:t> </a:t>
            </a:r>
            <a:r>
              <a:rPr lang="es-ES" i="1" dirty="0" err="1"/>
              <a:t>feature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audio </a:t>
            </a:r>
            <a:r>
              <a:rPr lang="es-ES" i="1" dirty="0" err="1"/>
              <a:t>classification</a:t>
            </a:r>
            <a:r>
              <a:rPr lang="es-ES" i="1" dirty="0"/>
              <a:t> 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convolutional</a:t>
            </a:r>
            <a:r>
              <a:rPr lang="es-ES" i="1" dirty="0"/>
              <a:t> </a:t>
            </a:r>
            <a:r>
              <a:rPr lang="es-ES" i="1" dirty="0" err="1"/>
              <a:t>deep</a:t>
            </a:r>
            <a:r>
              <a:rPr lang="es-ES" i="1" dirty="0"/>
              <a:t> </a:t>
            </a:r>
            <a:r>
              <a:rPr lang="es-ES" i="1" dirty="0" err="1"/>
              <a:t>belief</a:t>
            </a:r>
            <a:r>
              <a:rPr lang="es-ES" i="1" dirty="0"/>
              <a:t> </a:t>
            </a:r>
            <a:r>
              <a:rPr lang="es-ES" i="1" dirty="0" err="1"/>
              <a:t>networks</a:t>
            </a:r>
            <a:r>
              <a:rPr lang="es-ES" i="1" dirty="0"/>
              <a:t>”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i="1" dirty="0"/>
              <a:t>[9] </a:t>
            </a:r>
            <a:r>
              <a:rPr lang="es-ES" i="1" dirty="0" err="1"/>
              <a:t>Aggelos</a:t>
            </a:r>
            <a:r>
              <a:rPr lang="es-ES" i="1" dirty="0"/>
              <a:t> </a:t>
            </a:r>
            <a:r>
              <a:rPr lang="es-ES" i="1" dirty="0" err="1"/>
              <a:t>Pikrakis</a:t>
            </a:r>
            <a:r>
              <a:rPr lang="es-ES" i="1" dirty="0"/>
              <a:t> (2013), "A 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Approach</a:t>
            </a:r>
            <a:r>
              <a:rPr lang="es-ES" i="1" dirty="0"/>
              <a:t> to </a:t>
            </a:r>
            <a:r>
              <a:rPr lang="es-ES" i="1" dirty="0" err="1"/>
              <a:t>Rhythm</a:t>
            </a:r>
            <a:r>
              <a:rPr lang="es-ES" i="1" dirty="0"/>
              <a:t> </a:t>
            </a:r>
            <a:r>
              <a:rPr lang="es-ES" i="1" dirty="0" err="1"/>
              <a:t>Modelling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</a:t>
            </a:r>
            <a:r>
              <a:rPr lang="es-ES" i="1" dirty="0" err="1"/>
              <a:t>Applications</a:t>
            </a:r>
            <a:r>
              <a:rPr lang="es-ES" i="1" dirty="0"/>
              <a:t>"</a:t>
            </a:r>
            <a:endParaRPr lang="es-MX" i="1" dirty="0"/>
          </a:p>
          <a:p>
            <a:r>
              <a:rPr lang="es-ES" i="1" dirty="0"/>
              <a:t>[10] Allen </a:t>
            </a:r>
            <a:r>
              <a:rPr lang="es-ES" i="1" dirty="0" err="1"/>
              <a:t>Huang</a:t>
            </a:r>
            <a:r>
              <a:rPr lang="es-ES" i="1" dirty="0"/>
              <a:t> y </a:t>
            </a:r>
            <a:r>
              <a:rPr lang="es-ES" i="1" dirty="0" err="1"/>
              <a:t>Raymon</a:t>
            </a:r>
            <a:r>
              <a:rPr lang="es-ES" i="1" dirty="0"/>
              <a:t> </a:t>
            </a:r>
            <a:r>
              <a:rPr lang="es-ES" i="1" dirty="0" err="1"/>
              <a:t>Wu</a:t>
            </a:r>
            <a:r>
              <a:rPr lang="es-MX" i="1" dirty="0"/>
              <a:t> </a:t>
            </a:r>
            <a:r>
              <a:rPr lang="es-ES" i="1" dirty="0"/>
              <a:t>(2016), “Deep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Music</a:t>
            </a:r>
            <a:r>
              <a:rPr lang="es-ES" i="1" dirty="0"/>
              <a:t>”</a:t>
            </a:r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4367" y="211026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dirty="0">
                <a:latin typeface="+mj-lt"/>
                <a:cs typeface="Arial"/>
              </a:rPr>
              <a:t>Este factor influye directamente con tiempo que le toma a un musico crear una nueva canción.</a:t>
            </a:r>
            <a:endParaRPr lang="es-ES_tradnl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se centrara en crear melodías musicales de guitarra, bajo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también ritmos básicos de batería, no se analizaran otros instrumentos.</a:t>
            </a: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nuevas canciones creadas por estos algoritmos no buscan ser ideas finales de composición, la única intensión es crear una serie de ideas para nuevas canciones</a:t>
            </a: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ba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011363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2002. “</a:t>
            </a:r>
            <a:r>
              <a:rPr lang="en-US" b="1" dirty="0">
                <a:latin typeface="+mj-lt"/>
              </a:rPr>
              <a:t>A first look at music composition using </a:t>
            </a:r>
            <a:r>
              <a:rPr lang="en-US" b="1" dirty="0" err="1">
                <a:latin typeface="+mj-lt"/>
              </a:rPr>
              <a:t>lstm</a:t>
            </a:r>
            <a:r>
              <a:rPr lang="en-US" b="1" dirty="0">
                <a:latin typeface="+mj-lt"/>
              </a:rPr>
              <a:t> recurrent neural networks. Technical Report No. IDSIA-07-</a:t>
            </a:r>
            <a:r>
              <a:rPr lang="es-MX" b="1" dirty="0">
                <a:latin typeface="+mj-lt"/>
              </a:rPr>
              <a:t>02”, Autores: </a:t>
            </a:r>
            <a:r>
              <a:rPr lang="en-US" b="1" dirty="0">
                <a:latin typeface="+mj-lt"/>
              </a:rPr>
              <a:t>Douglas Eck and </a:t>
            </a:r>
            <a:r>
              <a:rPr lang="en-US" b="1" dirty="0" err="1">
                <a:latin typeface="+mj-lt"/>
              </a:rPr>
              <a:t>Jurgen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Schmidhuber</a:t>
            </a:r>
            <a:r>
              <a:rPr lang="en-US" b="1" dirty="0">
                <a:latin typeface="+mj-lt"/>
              </a:rPr>
              <a:t>. </a:t>
            </a:r>
            <a:endParaRPr lang="es-MX" b="1" dirty="0">
              <a:latin typeface="+mj-lt"/>
            </a:endParaRP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</a:t>
            </a:r>
            <a:r>
              <a:rPr lang="es-ES" b="1" dirty="0" err="1">
                <a:latin typeface="+mj-lt"/>
              </a:rPr>
              <a:t>Yan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"A 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Approach</a:t>
            </a:r>
            <a:r>
              <a:rPr lang="es-ES" b="1" dirty="0">
                <a:latin typeface="+mj-lt"/>
              </a:rPr>
              <a:t> to </a:t>
            </a:r>
            <a:r>
              <a:rPr lang="es-ES" b="1" dirty="0" err="1">
                <a:latin typeface="+mj-lt"/>
              </a:rPr>
              <a:t>Rhythm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Modelling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with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Applications</a:t>
            </a:r>
            <a:r>
              <a:rPr lang="es-ES" b="1" dirty="0">
                <a:latin typeface="+mj-lt"/>
              </a:rPr>
              <a:t>" Autor: </a:t>
            </a:r>
            <a:r>
              <a:rPr lang="es-ES" b="1" dirty="0" err="1">
                <a:latin typeface="+mj-lt"/>
              </a:rPr>
              <a:t>Aggelos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Pikrakis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Music</a:t>
            </a:r>
            <a:r>
              <a:rPr lang="es-ES" b="1" dirty="0">
                <a:latin typeface="+mj-lt"/>
              </a:rPr>
              <a:t>”, Autores: Allen </a:t>
            </a:r>
            <a:r>
              <a:rPr lang="es-ES" b="1" dirty="0" err="1">
                <a:latin typeface="+mj-lt"/>
              </a:rPr>
              <a:t>Huang</a:t>
            </a:r>
            <a:r>
              <a:rPr lang="es-ES" b="1" dirty="0">
                <a:latin typeface="+mj-lt"/>
              </a:rPr>
              <a:t>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Wu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0" y="1765125"/>
            <a:ext cx="7101120" cy="33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9" y="1092234"/>
            <a:ext cx="4397482" cy="46735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96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 Neuronal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00" y="2667000"/>
            <a:ext cx="2899081" cy="1207125"/>
          </a:xfrm>
          <a:prstGeom prst="rect">
            <a:avLst/>
          </a:prstGeom>
        </p:spPr>
      </p:pic>
      <p:pic>
        <p:nvPicPr>
          <p:cNvPr id="8" name="Picture 2" descr="Resultado de imagen para keras and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1004" y="4572000"/>
            <a:ext cx="1711647" cy="688082"/>
          </a:xfrm>
          <a:prstGeom prst="rect">
            <a:avLst/>
          </a:prstGeom>
          <a:noFill/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165" y="2954245"/>
            <a:ext cx="2057400" cy="694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 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707"/>
            <a:ext cx="5943600" cy="16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2" descr="Resultado de imagen para MIDI bi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91789"/>
            <a:ext cx="4975011" cy="1981200"/>
          </a:xfrm>
          <a:prstGeom prst="rect">
            <a:avLst/>
          </a:prstGeom>
          <a:noFill/>
        </p:spPr>
      </p:pic>
      <p:pic>
        <p:nvPicPr>
          <p:cNvPr id="9" name="Picture 4" descr="Resultado de imagen para MIDI to neural net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4763" y="3315789"/>
            <a:ext cx="5222874" cy="2684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66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740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35</cp:revision>
  <dcterms:created xsi:type="dcterms:W3CDTF">2016-11-11T17:18:42Z</dcterms:created>
  <dcterms:modified xsi:type="dcterms:W3CDTF">2018-11-05T22:21:25Z</dcterms:modified>
</cp:coreProperties>
</file>