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2FBA-80C6-11E2-7E29-14554E8F4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70182-95C6-04CB-F8CA-70C2CCE7F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5CD9-508F-65D6-76CD-F91856C0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18AB-D8CA-41CC-AB90-8DA0C729C8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6300-CA7E-072F-7548-0088B650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0AAF3-E217-EA9B-FAF4-A4EDC654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6338-A2B1-4850-86EB-22F94F25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8D55-43CB-3DEA-A1E7-86EA39BB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63F47-D864-E9B3-C8DA-88C8A6223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96D21-B696-26C1-B9BD-3D2DCF10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18AB-D8CA-41CC-AB90-8DA0C729C8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64676-15B0-377F-0390-591AE096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AAD29-51A3-9FEF-4B20-4247FC10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6338-A2B1-4850-86EB-22F94F25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0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A7088-1B00-8880-6D21-B449F7BE4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490CC-47EC-8697-3C35-2918F548A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A1CE8-DE29-A794-C009-2331E09C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18AB-D8CA-41CC-AB90-8DA0C729C8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3D98-3C5B-F5EB-2553-17407DAF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F3E5A-65D1-BF37-13C2-8FB653D3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6338-A2B1-4850-86EB-22F94F25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5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81ED-A6FA-8D76-83E5-37048B9C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0C79-D2AD-95FF-4B5F-1B74823A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5D53-D6CB-C24A-7E00-3B37A19C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18AB-D8CA-41CC-AB90-8DA0C729C8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E4AA-8823-E874-4298-393E135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ADA84-1DFC-1DE0-56C6-6469B66D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6338-A2B1-4850-86EB-22F94F25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1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615D-CAE1-B5FA-11C6-A32CADE8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1F7A8-2469-A01E-138B-97257A67B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FA6EA-5607-B123-8EBA-DF4AC491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18AB-D8CA-41CC-AB90-8DA0C729C8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79566-A015-53DA-EFDF-1B901D13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B5F4F-EAAB-DAD1-3A75-BDE92573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6338-A2B1-4850-86EB-22F94F25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8F32-7F81-62CB-D384-59B26B2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CB31-1782-B568-693E-5E9F074CC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CA39B-4141-C982-F24C-F02710537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295EB-5B72-48B6-0813-880AEA98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18AB-D8CA-41CC-AB90-8DA0C729C8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3DD2F-4AC4-EB04-78FD-DF500C4A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AD8DA-ABDC-6FA6-0DEC-E43206C9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6338-A2B1-4850-86EB-22F94F25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5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C83-3A7E-FDE7-B2EB-741080B5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5EFD7-79B6-7A92-5A71-D76CE59F7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71065-21B1-6254-D8A6-509B1B99D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A06DC-61CD-3EA3-43E9-45440EECD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10C1F-C2EA-F4F9-CF6B-338FBD735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F5C8B-012B-1EA9-0341-AA33358F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18AB-D8CA-41CC-AB90-8DA0C729C8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C191D-18C2-3ED4-F352-CBDDDD8B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82B40-4D89-EF12-8AE8-2DAD9906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6338-A2B1-4850-86EB-22F94F25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5DAC-3EF4-354B-EBFA-0EF7F1D0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8021C-A9ED-D4F2-4378-54872E35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18AB-D8CA-41CC-AB90-8DA0C729C8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F5A53-9A84-2B63-4176-621BE004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D0BA5-2878-A589-6B1C-26EE74FE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6338-A2B1-4850-86EB-22F94F25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310E9-7CD4-D9FD-352E-49204114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18AB-D8CA-41CC-AB90-8DA0C729C8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7FCD5-0B53-4630-EC91-FB4D923C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1E9E3-2661-5FE4-1A55-E9DBEFDE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6338-A2B1-4850-86EB-22F94F25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3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E6E5-6A09-0D42-771A-C574D18F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AAE6-201A-B261-D7A3-2FDD0DF6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B56C7-DC7D-BEEF-0ED9-1E0FDA927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0CE8A-1CDC-DECE-6E83-DE631FD1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18AB-D8CA-41CC-AB90-8DA0C729C8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8F8-5F84-ED0F-ED25-5557FB4B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40739-78BF-C0C9-B07F-F205D048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6338-A2B1-4850-86EB-22F94F25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9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A4C7-1F6A-2B46-AF0A-8BABFECD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B4DF1-DCDD-42C4-B4C6-D4D78A456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49F0A-AA31-8313-448E-5196F4337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2A681-88EB-871C-2E3F-0FB8FCB5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18AB-D8CA-41CC-AB90-8DA0C729C8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C44C1-3A9F-09B9-628B-E05FFD0C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A0BBD-E348-A53B-6195-80597AF1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6338-A2B1-4850-86EB-22F94F25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D0B2B-3F5D-931E-4B1B-3BF69BEB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67EC6-10EC-2D38-71A2-035CBCAB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92C2C-A068-7C4E-695B-99F6F4620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518AB-D8CA-41CC-AB90-8DA0C729C8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69F1-7757-D2D3-7BC1-788521079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83264-ED2A-80AB-6267-DDD9BA31D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6338-A2B1-4850-86EB-22F94F25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3BC6-11F2-6264-90B4-6D582E7DE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12138-35E9-F54F-5DF6-C04F02D3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994A8E3-49BF-6BDE-4CFA-C531F0D59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29" y="5639499"/>
            <a:ext cx="4364182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29016B-B488-908B-A3E6-7BCE7D866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15" y="2926075"/>
            <a:ext cx="4438996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852696-941A-FF7E-FF64-E557DC206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486" y="182875"/>
            <a:ext cx="4254454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10D68F-28EE-3370-8196-E32EC9B1A71B}"/>
              </a:ext>
            </a:extLst>
          </p:cNvPr>
          <p:cNvSpPr txBox="1"/>
          <p:nvPr/>
        </p:nvSpPr>
        <p:spPr>
          <a:xfrm>
            <a:off x="3404397" y="70073"/>
            <a:ext cx="42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4048B-0C7C-C323-2590-87FEE29E7364}"/>
              </a:ext>
            </a:extLst>
          </p:cNvPr>
          <p:cNvSpPr txBox="1"/>
          <p:nvPr/>
        </p:nvSpPr>
        <p:spPr>
          <a:xfrm>
            <a:off x="3389957" y="2850431"/>
            <a:ext cx="42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579A1A-B550-D591-4D8D-5C05167740E6}"/>
              </a:ext>
            </a:extLst>
          </p:cNvPr>
          <p:cNvSpPr txBox="1"/>
          <p:nvPr/>
        </p:nvSpPr>
        <p:spPr>
          <a:xfrm>
            <a:off x="3358856" y="5526697"/>
            <a:ext cx="42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0362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 Lopez</dc:creator>
  <cp:lastModifiedBy>Enrique Lopez</cp:lastModifiedBy>
  <cp:revision>1</cp:revision>
  <dcterms:created xsi:type="dcterms:W3CDTF">2023-06-19T15:36:52Z</dcterms:created>
  <dcterms:modified xsi:type="dcterms:W3CDTF">2023-06-19T15:37:07Z</dcterms:modified>
</cp:coreProperties>
</file>