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4"/>
    <p:restoredTop sz="91444"/>
  </p:normalViewPr>
  <p:slideViewPr>
    <p:cSldViewPr snapToGrid="0">
      <p:cViewPr varScale="1">
        <p:scale>
          <a:sx n="110" d="100"/>
          <a:sy n="110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4C7-CA20-BF90-80A1-70261FDF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20A42-0650-D6C3-B339-1E939EC6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83D0-0BB2-B308-7F5C-0D08A074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ECFA-9308-517B-6DD6-E869DC5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5199-C62B-77F6-05AD-816CE46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7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FF0-2EEA-6741-2B8A-E5306B2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FE36-3888-EBDF-730B-A134E7E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D703-BF9C-C807-CA07-E9679961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B0C80-D7D0-36A8-19C6-8121941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D1FE-59C3-4662-050A-177E4EA9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8D62E-8721-5E8C-9CB9-46FD732B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212D-B0BE-30BF-E0CF-C2C5021CF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2F94-E5A2-9FDF-C1B8-CD55254D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F76D-83DC-D509-B217-F843AAB0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9FCC-EB67-4788-2FE9-10C7E6E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3267-FF84-B816-443F-470C6DE2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ADE4-5934-307B-6AAC-EE0C6D0F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1D96-A953-2B79-12C1-79C8F223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5D4C-C67A-8178-B920-35057D85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06CF-BF39-817E-C2F8-4FDF3F1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CBE3-8EC6-43FF-D5E2-E12E67D0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1068-BDAD-A202-11BE-9EF1E6A0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0B82-A648-4CD4-2A8D-03D5F02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FF21-98B4-F10E-4477-1FFD6A79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3A08-49D6-0B1E-08E7-AC814FEF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A5B6-1336-23ED-FA7D-EAFB1C5B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CC0C-1F2D-0349-0FD4-40C9D75F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63B6-CA4F-BD07-F27E-4A83BE5B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6DD3-A884-BEFC-4791-E818F26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1433-6E0D-4EF1-20FE-E61DE768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B22F-1410-52D6-BD8F-7CEBB6ED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0BE2-E29B-9857-426E-AC07E76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052A-ACF4-05B6-2F28-FBD777CA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C9FEC-BFA1-5998-61BB-B48CD7F3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1DE92-1CDE-B39D-C029-070A6395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50519-1F76-C434-D625-7DD59A921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865D0-B5F0-96FF-EF51-CD9C53E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69581-F59A-D4B8-6A2E-E66A1F6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06880-0DB4-F357-E4B7-38DC25D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6F7A-174D-C60D-9297-C9B36019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ABFF9-89C3-12F7-8ABA-A96C9153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996-E24A-4A9B-1935-09ECB94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04C7-DC89-E9A0-09C3-F6750835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9D16-CA80-5EA1-BAFF-E359D4A7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4C76-E646-217D-AAFC-A67F78DD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F916-218C-587A-CF4B-1483D5E9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1FF-5159-275F-79A9-F5A6AA4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C75D-4791-047D-0C75-DA1F4378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24506-EE7D-161B-4840-FB15D43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62EDB-D933-AC1C-6395-38A6D64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9D91-E9C9-CB00-2D39-0B436148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E7DBE-D2EE-38D3-92F2-05B1403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BCF6-3956-13EE-B21F-C3A5A177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AEBBC-AFF7-DF09-1594-25EAEABE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634F-A819-216B-FFC6-F5234F0E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0BD2-D413-F79E-6E37-012B3475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C77E-6C05-421C-7F0F-4D3C5050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8F18-2826-0923-CF5B-58F8F82A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1AA4-9C17-22D0-ED69-53493B64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DFA0-D0BA-343D-D9D7-34C276F3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2A23-A5EB-C1E8-927A-1C1FE4DB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ADA5-0E68-677B-1EEC-CAEE6BCC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1F81-6C49-5E81-7C14-625E201F7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62583E-C85F-DB2E-58C6-ADF6D553DB65}"/>
              </a:ext>
            </a:extLst>
          </p:cNvPr>
          <p:cNvGrpSpPr/>
          <p:nvPr/>
        </p:nvGrpSpPr>
        <p:grpSpPr>
          <a:xfrm>
            <a:off x="706582" y="147736"/>
            <a:ext cx="4296038" cy="3063240"/>
            <a:chOff x="-1976898" y="-818481"/>
            <a:chExt cx="6302010" cy="46315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3D4633-FCD6-3F8F-E728-A0E6BFB82898}"/>
                </a:ext>
              </a:extLst>
            </p:cNvPr>
            <p:cNvSpPr/>
            <p:nvPr/>
          </p:nvSpPr>
          <p:spPr>
            <a:xfrm>
              <a:off x="1433348" y="337009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B133E8-4B7A-7F2E-2375-9367F600C89E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041858-6498-B3F5-0C20-C380AE3FE5C4}"/>
                </a:ext>
              </a:extLst>
            </p:cNvPr>
            <p:cNvSpPr txBox="1"/>
            <p:nvPr/>
          </p:nvSpPr>
          <p:spPr>
            <a:xfrm>
              <a:off x="-1818136" y="-519945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880FD7D-5408-39A2-5A5E-544E44502F3F}"/>
              </a:ext>
            </a:extLst>
          </p:cNvPr>
          <p:cNvSpPr/>
          <p:nvPr/>
        </p:nvSpPr>
        <p:spPr>
          <a:xfrm>
            <a:off x="1060028" y="911964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63DDAA-8506-0BDE-9DBA-36DB85342D72}"/>
              </a:ext>
            </a:extLst>
          </p:cNvPr>
          <p:cNvGrpSpPr/>
          <p:nvPr/>
        </p:nvGrpSpPr>
        <p:grpSpPr>
          <a:xfrm>
            <a:off x="6726382" y="147736"/>
            <a:ext cx="4296038" cy="3063240"/>
            <a:chOff x="-1976898" y="-818481"/>
            <a:chExt cx="6302010" cy="46315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A0B6-4B9D-97C3-8618-ABC2CC7E7E3D}"/>
                </a:ext>
              </a:extLst>
            </p:cNvPr>
            <p:cNvSpPr/>
            <p:nvPr/>
          </p:nvSpPr>
          <p:spPr>
            <a:xfrm>
              <a:off x="1433348" y="337009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D1B747-841D-F740-4E8B-6FA9534E0F5C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A068C7-C76D-D0CF-966D-F723B23A9FA0}"/>
                </a:ext>
              </a:extLst>
            </p:cNvPr>
            <p:cNvSpPr txBox="1"/>
            <p:nvPr/>
          </p:nvSpPr>
          <p:spPr>
            <a:xfrm>
              <a:off x="-1818136" y="-519945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3E64CC4-9E27-19C8-64BD-8CCA87139B9D}"/>
              </a:ext>
            </a:extLst>
          </p:cNvPr>
          <p:cNvSpPr/>
          <p:nvPr/>
        </p:nvSpPr>
        <p:spPr>
          <a:xfrm>
            <a:off x="7079828" y="911964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641B2-E74E-0884-45B5-ECC4F61D3C6D}"/>
              </a:ext>
            </a:extLst>
          </p:cNvPr>
          <p:cNvGrpSpPr/>
          <p:nvPr/>
        </p:nvGrpSpPr>
        <p:grpSpPr>
          <a:xfrm>
            <a:off x="2560499" y="3592851"/>
            <a:ext cx="6146014" cy="3063240"/>
            <a:chOff x="-1930031" y="-880702"/>
            <a:chExt cx="6302010" cy="46315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6A59E6-40B2-6ACF-437C-542153535326}"/>
                </a:ext>
              </a:extLst>
            </p:cNvPr>
            <p:cNvSpPr/>
            <p:nvPr/>
          </p:nvSpPr>
          <p:spPr>
            <a:xfrm>
              <a:off x="-1930031" y="-880702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0B232-3841-6908-027A-988AFB3FD28C}"/>
                </a:ext>
              </a:extLst>
            </p:cNvPr>
            <p:cNvSpPr txBox="1"/>
            <p:nvPr/>
          </p:nvSpPr>
          <p:spPr>
            <a:xfrm>
              <a:off x="-1818136" y="-519945"/>
              <a:ext cx="2026472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E4C6C-1ECE-4CBD-5054-AC7832D766C5}"/>
              </a:ext>
            </a:extLst>
          </p:cNvPr>
          <p:cNvSpPr/>
          <p:nvPr/>
        </p:nvSpPr>
        <p:spPr>
          <a:xfrm>
            <a:off x="2892500" y="4509472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B1A6E-A846-F727-B5E0-3DBA2019895B}"/>
              </a:ext>
            </a:extLst>
          </p:cNvPr>
          <p:cNvSpPr/>
          <p:nvPr/>
        </p:nvSpPr>
        <p:spPr>
          <a:xfrm>
            <a:off x="6843163" y="4499690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1ECD7-1E66-156A-F1C3-9F0E1B109082}"/>
              </a:ext>
            </a:extLst>
          </p:cNvPr>
          <p:cNvSpPr/>
          <p:nvPr/>
        </p:nvSpPr>
        <p:spPr>
          <a:xfrm>
            <a:off x="4863886" y="4509472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41287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6907-9DB3-FF6D-67CD-FE559687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CC02FA-A1D0-D464-7685-624556A05A39}"/>
              </a:ext>
            </a:extLst>
          </p:cNvPr>
          <p:cNvGrpSpPr/>
          <p:nvPr/>
        </p:nvGrpSpPr>
        <p:grpSpPr>
          <a:xfrm>
            <a:off x="295250" y="365760"/>
            <a:ext cx="4296038" cy="3063240"/>
            <a:chOff x="-1976898" y="-818481"/>
            <a:chExt cx="6302010" cy="46315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57898C-FABB-4281-A8F2-55877B0AF863}"/>
                </a:ext>
              </a:extLst>
            </p:cNvPr>
            <p:cNvSpPr/>
            <p:nvPr/>
          </p:nvSpPr>
          <p:spPr>
            <a:xfrm>
              <a:off x="1692588" y="274711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2DF5D6-877D-E4AE-3A9D-CEA1A7A7AB8A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780B-FEFF-8AE1-2303-892BA53EA43A}"/>
                </a:ext>
              </a:extLst>
            </p:cNvPr>
            <p:cNvSpPr txBox="1"/>
            <p:nvPr/>
          </p:nvSpPr>
          <p:spPr>
            <a:xfrm>
              <a:off x="-1818136" y="-519945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3620A39-6103-7A62-186A-DB733CEAD5C4}"/>
              </a:ext>
            </a:extLst>
          </p:cNvPr>
          <p:cNvSpPr/>
          <p:nvPr/>
        </p:nvSpPr>
        <p:spPr>
          <a:xfrm>
            <a:off x="681605" y="1129988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106D19-D722-56E7-771F-2249F2214471}"/>
              </a:ext>
            </a:extLst>
          </p:cNvPr>
          <p:cNvGrpSpPr/>
          <p:nvPr/>
        </p:nvGrpSpPr>
        <p:grpSpPr>
          <a:xfrm>
            <a:off x="7520884" y="365760"/>
            <a:ext cx="4296038" cy="3063240"/>
            <a:chOff x="-1976898" y="-818481"/>
            <a:chExt cx="6302010" cy="46315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7699A4-BF17-1B5B-F9DC-3554A4D201FA}"/>
                </a:ext>
              </a:extLst>
            </p:cNvPr>
            <p:cNvSpPr/>
            <p:nvPr/>
          </p:nvSpPr>
          <p:spPr>
            <a:xfrm>
              <a:off x="1531155" y="3853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6939E-519E-EFD7-2CE3-572F2EADCA44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6BD38E-CEF1-3105-006C-837D34CEBA62}"/>
                </a:ext>
              </a:extLst>
            </p:cNvPr>
            <p:cNvSpPr txBox="1"/>
            <p:nvPr/>
          </p:nvSpPr>
          <p:spPr>
            <a:xfrm>
              <a:off x="-1818136" y="-519945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C3066-2CB5-E7D4-B2DD-03738D72BC09}"/>
              </a:ext>
            </a:extLst>
          </p:cNvPr>
          <p:cNvSpPr/>
          <p:nvPr/>
        </p:nvSpPr>
        <p:spPr>
          <a:xfrm>
            <a:off x="7755901" y="1119897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CC287F-0D16-94B1-BDE0-520AE8E7668B}"/>
              </a:ext>
            </a:extLst>
          </p:cNvPr>
          <p:cNvCxnSpPr/>
          <p:nvPr/>
        </p:nvCxnSpPr>
        <p:spPr>
          <a:xfrm>
            <a:off x="4760253" y="2240837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1471E8-0B93-E9C9-4099-91CD760945BB}"/>
              </a:ext>
            </a:extLst>
          </p:cNvPr>
          <p:cNvSpPr txBox="1"/>
          <p:nvPr/>
        </p:nvSpPr>
        <p:spPr>
          <a:xfrm>
            <a:off x="4591288" y="1287402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ssign_animals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ssign_animals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32303-2659-5A57-4B59-7323A3045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BF5152-8FDC-3ACB-165E-D9B5EA265292}"/>
              </a:ext>
            </a:extLst>
          </p:cNvPr>
          <p:cNvGrpSpPr/>
          <p:nvPr/>
        </p:nvGrpSpPr>
        <p:grpSpPr>
          <a:xfrm>
            <a:off x="6311885" y="1626464"/>
            <a:ext cx="5714246" cy="3063240"/>
            <a:chOff x="-1930031" y="-880702"/>
            <a:chExt cx="6302010" cy="46315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4C3F11-5D0D-8A15-1CA2-94D469C32014}"/>
                </a:ext>
              </a:extLst>
            </p:cNvPr>
            <p:cNvSpPr/>
            <p:nvPr/>
          </p:nvSpPr>
          <p:spPr>
            <a:xfrm>
              <a:off x="-1930031" y="-880702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F3E007-54DB-B14F-9179-9EBDD826512B}"/>
                </a:ext>
              </a:extLst>
            </p:cNvPr>
            <p:cNvSpPr txBox="1"/>
            <p:nvPr/>
          </p:nvSpPr>
          <p:spPr>
            <a:xfrm>
              <a:off x="-1818136" y="-519945"/>
              <a:ext cx="2026472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08A7F96-5D96-4AC4-CB80-3E22AF80BB65}"/>
              </a:ext>
            </a:extLst>
          </p:cNvPr>
          <p:cNvSpPr/>
          <p:nvPr/>
        </p:nvSpPr>
        <p:spPr>
          <a:xfrm>
            <a:off x="6512441" y="2474948"/>
            <a:ext cx="152421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1058D3-47F3-575D-4ABA-5DE68B8F0925}"/>
              </a:ext>
            </a:extLst>
          </p:cNvPr>
          <p:cNvSpPr/>
          <p:nvPr/>
        </p:nvSpPr>
        <p:spPr>
          <a:xfrm>
            <a:off x="10387337" y="2453522"/>
            <a:ext cx="152421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F4D237-CC9F-E2B9-DA07-454A21619C9A}"/>
              </a:ext>
            </a:extLst>
          </p:cNvPr>
          <p:cNvSpPr/>
          <p:nvPr/>
        </p:nvSpPr>
        <p:spPr>
          <a:xfrm>
            <a:off x="8483827" y="2474948"/>
            <a:ext cx="152421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BB21E4-2B15-B640-BFAF-C8209BC9E452}"/>
              </a:ext>
            </a:extLst>
          </p:cNvPr>
          <p:cNvGrpSpPr/>
          <p:nvPr/>
        </p:nvGrpSpPr>
        <p:grpSpPr>
          <a:xfrm>
            <a:off x="359878" y="1626464"/>
            <a:ext cx="4134474" cy="3063240"/>
            <a:chOff x="-1976898" y="-818481"/>
            <a:chExt cx="6302010" cy="46315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683861-E8E7-3529-BAD8-6884632D8865}"/>
                </a:ext>
              </a:extLst>
            </p:cNvPr>
            <p:cNvSpPr/>
            <p:nvPr/>
          </p:nvSpPr>
          <p:spPr>
            <a:xfrm>
              <a:off x="1531155" y="385312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90B7C3-F79A-5832-D2A0-2905AE7F19BA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01B25C-8113-0C73-CD37-377302F05D83}"/>
                </a:ext>
              </a:extLst>
            </p:cNvPr>
            <p:cNvSpPr txBox="1"/>
            <p:nvPr/>
          </p:nvSpPr>
          <p:spPr>
            <a:xfrm>
              <a:off x="-1818136" y="-519945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72B04BE-4EB6-2929-0606-0569B6F901A7}"/>
              </a:ext>
            </a:extLst>
          </p:cNvPr>
          <p:cNvSpPr/>
          <p:nvPr/>
        </p:nvSpPr>
        <p:spPr>
          <a:xfrm>
            <a:off x="594896" y="2380601"/>
            <a:ext cx="1577732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25C18D-734E-809D-2EA7-94CBA02A1077}"/>
              </a:ext>
            </a:extLst>
          </p:cNvPr>
          <p:cNvCxnSpPr>
            <a:cxnSpLocks/>
          </p:cNvCxnSpPr>
          <p:nvPr/>
        </p:nvCxnSpPr>
        <p:spPr>
          <a:xfrm>
            <a:off x="4494352" y="2193244"/>
            <a:ext cx="1817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5B12D3-B65E-9A3E-64C8-A26BBAD539E8}"/>
              </a:ext>
            </a:extLst>
          </p:cNvPr>
          <p:cNvSpPr txBox="1"/>
          <p:nvPr/>
        </p:nvSpPr>
        <p:spPr>
          <a:xfrm>
            <a:off x="3708876" y="667572"/>
            <a:ext cx="43277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MigrationPath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86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Alvarez, Edison</dc:creator>
  <cp:lastModifiedBy>Alvarez, Edison</cp:lastModifiedBy>
  <cp:revision>4</cp:revision>
  <dcterms:created xsi:type="dcterms:W3CDTF">2024-10-07T04:38:39Z</dcterms:created>
  <dcterms:modified xsi:type="dcterms:W3CDTF">2024-10-08T00:23:29Z</dcterms:modified>
</cp:coreProperties>
</file>