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FF8B"/>
    <a:srgbClr val="6FFF00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53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7DFA-4687-4B8B-A763-2720DB0F494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9AFC-49D4-414B-ACB5-040BD2D7D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8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7DFA-4687-4B8B-A763-2720DB0F494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9AFC-49D4-414B-ACB5-040BD2D7D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9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7DFA-4687-4B8B-A763-2720DB0F494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9AFC-49D4-414B-ACB5-040BD2D7D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7DFA-4687-4B8B-A763-2720DB0F494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9AFC-49D4-414B-ACB5-040BD2D7D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2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7DFA-4687-4B8B-A763-2720DB0F494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9AFC-49D4-414B-ACB5-040BD2D7D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7DFA-4687-4B8B-A763-2720DB0F494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9AFC-49D4-414B-ACB5-040BD2D7D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2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7DFA-4687-4B8B-A763-2720DB0F494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9AFC-49D4-414B-ACB5-040BD2D7D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9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7DFA-4687-4B8B-A763-2720DB0F494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9AFC-49D4-414B-ACB5-040BD2D7D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3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7DFA-4687-4B8B-A763-2720DB0F494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9AFC-49D4-414B-ACB5-040BD2D7D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4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7DFA-4687-4B8B-A763-2720DB0F494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9AFC-49D4-414B-ACB5-040BD2D7D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7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7DFA-4687-4B8B-A763-2720DB0F494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9AFC-49D4-414B-ACB5-040BD2D7D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6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07DFA-4687-4B8B-A763-2720DB0F494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99AFC-49D4-414B-ACB5-040BD2D7D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7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83000"/>
            </a:schemeClr>
          </a:solidFill>
          <a:effectLst>
            <a:softEdge rad="254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692006"/>
            <a:ext cx="1590676" cy="1308307"/>
          </a:xfrm>
          <a:prstGeom prst="roundRect">
            <a:avLst>
              <a:gd name="adj" fmla="val 8025"/>
            </a:avLst>
          </a:prstGeom>
          <a:gradFill>
            <a:gsLst>
              <a:gs pos="30000">
                <a:schemeClr val="bg2">
                  <a:lumMod val="1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17000"/>
              </a:prstClr>
            </a:outerShd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04800" y="2071142"/>
            <a:ext cx="3828474" cy="1887104"/>
          </a:xfrm>
          <a:prstGeom prst="roundRect">
            <a:avLst>
              <a:gd name="adj" fmla="val 4492"/>
            </a:avLst>
          </a:prstGeom>
          <a:gradFill>
            <a:gsLst>
              <a:gs pos="30000">
                <a:schemeClr val="bg2">
                  <a:lumMod val="1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17000"/>
              </a:prstClr>
            </a:outerShd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04800" y="4029074"/>
            <a:ext cx="3828474" cy="2524125"/>
          </a:xfrm>
          <a:prstGeom prst="roundRect">
            <a:avLst>
              <a:gd name="adj" fmla="val 3547"/>
            </a:avLst>
          </a:prstGeom>
          <a:gradFill>
            <a:gsLst>
              <a:gs pos="30000">
                <a:schemeClr val="bg2">
                  <a:lumMod val="1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17000"/>
              </a:prstClr>
            </a:outerShd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218708" y="2071142"/>
            <a:ext cx="3828474" cy="1887104"/>
          </a:xfrm>
          <a:prstGeom prst="roundRect">
            <a:avLst>
              <a:gd name="adj" fmla="val 6006"/>
            </a:avLst>
          </a:prstGeom>
          <a:gradFill>
            <a:gsLst>
              <a:gs pos="30000">
                <a:schemeClr val="bg2">
                  <a:lumMod val="1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17000"/>
              </a:prstClr>
            </a:outerShd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132616" y="2071142"/>
            <a:ext cx="3828474" cy="1887104"/>
          </a:xfrm>
          <a:prstGeom prst="roundRect">
            <a:avLst>
              <a:gd name="adj" fmla="val 6006"/>
            </a:avLst>
          </a:prstGeom>
          <a:gradFill>
            <a:gsLst>
              <a:gs pos="30000">
                <a:schemeClr val="bg2">
                  <a:lumMod val="1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17000"/>
              </a:prstClr>
            </a:outerShd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218708" y="4029074"/>
            <a:ext cx="3828474" cy="2524125"/>
          </a:xfrm>
          <a:prstGeom prst="roundRect">
            <a:avLst>
              <a:gd name="adj" fmla="val 4827"/>
            </a:avLst>
          </a:prstGeom>
          <a:gradFill>
            <a:gsLst>
              <a:gs pos="30000">
                <a:schemeClr val="bg2">
                  <a:lumMod val="1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17000"/>
              </a:prstClr>
            </a:outerShd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8132616" y="4029074"/>
            <a:ext cx="3828474" cy="2524125"/>
          </a:xfrm>
          <a:prstGeom prst="roundRect">
            <a:avLst>
              <a:gd name="adj" fmla="val 4187"/>
            </a:avLst>
          </a:prstGeom>
          <a:gradFill>
            <a:gsLst>
              <a:gs pos="30000">
                <a:schemeClr val="bg2">
                  <a:lumMod val="1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17000"/>
              </a:prstClr>
            </a:outerShd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423718" y="161059"/>
            <a:ext cx="465282" cy="465282"/>
            <a:chOff x="423718" y="161059"/>
            <a:chExt cx="465282" cy="46528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718" y="161059"/>
              <a:ext cx="465282" cy="465282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258" b="30211"/>
            <a:stretch/>
          </p:blipFill>
          <p:spPr>
            <a:xfrm>
              <a:off x="423718" y="306387"/>
              <a:ext cx="465282" cy="174626"/>
            </a:xfrm>
            <a:prstGeom prst="rect">
              <a:avLst/>
            </a:prstGeom>
          </p:spPr>
        </p:pic>
      </p:grpSp>
      <p:sp>
        <p:nvSpPr>
          <p:cNvPr id="25" name="Rectangle 24"/>
          <p:cNvSpPr/>
          <p:nvPr/>
        </p:nvSpPr>
        <p:spPr>
          <a:xfrm>
            <a:off x="847564" y="197887"/>
            <a:ext cx="283603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300" dirty="0" smtClean="0">
                <a:ln w="0"/>
                <a:solidFill>
                  <a:srgbClr val="6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IT </a:t>
            </a:r>
            <a:r>
              <a:rPr lang="en-US" sz="1600" b="1" cap="none" spc="3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HELP DESK </a:t>
            </a:r>
            <a:r>
              <a:rPr lang="en-US" sz="1600" b="1" cap="none" spc="300" dirty="0" smtClean="0">
                <a:ln w="0"/>
                <a:solidFill>
                  <a:srgbClr val="6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DESHBOARD</a:t>
            </a:r>
            <a:endParaRPr lang="en-US" sz="1600" b="1" cap="none" spc="300" dirty="0">
              <a:ln w="0"/>
              <a:solidFill>
                <a:srgbClr val="6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775" y="224423"/>
            <a:ext cx="341459" cy="341459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01131" y="745310"/>
            <a:ext cx="55496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none" spc="0" dirty="0" smtClean="0">
                <a:ln w="0"/>
                <a:solidFill>
                  <a:srgbClr val="6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Tickets</a:t>
            </a:r>
            <a:endParaRPr lang="en-US" sz="1200" b="1" cap="none" spc="0" dirty="0">
              <a:ln w="0"/>
              <a:solidFill>
                <a:srgbClr val="6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912824" y="692006"/>
            <a:ext cx="1590676" cy="1308307"/>
          </a:xfrm>
          <a:prstGeom prst="roundRect">
            <a:avLst>
              <a:gd name="adj" fmla="val 8025"/>
            </a:avLst>
          </a:prstGeom>
          <a:gradFill>
            <a:gsLst>
              <a:gs pos="30000">
                <a:schemeClr val="bg2">
                  <a:lumMod val="1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17000"/>
              </a:prstClr>
            </a:outerShd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940011" y="776217"/>
            <a:ext cx="65114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none" spc="0" dirty="0" smtClean="0">
                <a:ln w="0"/>
                <a:solidFill>
                  <a:srgbClr val="6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Resolved</a:t>
            </a:r>
            <a:endParaRPr lang="en-US" sz="1200" b="1" cap="none" spc="0" dirty="0">
              <a:ln w="0"/>
              <a:solidFill>
                <a:srgbClr val="6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521350" y="692006"/>
            <a:ext cx="1590676" cy="1308307"/>
          </a:xfrm>
          <a:prstGeom prst="roundRect">
            <a:avLst>
              <a:gd name="adj" fmla="val 8025"/>
            </a:avLst>
          </a:prstGeom>
          <a:gradFill>
            <a:gsLst>
              <a:gs pos="30000">
                <a:schemeClr val="bg2">
                  <a:lumMod val="1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17000"/>
              </a:prstClr>
            </a:outerShd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531781" y="745309"/>
            <a:ext cx="80021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none" spc="0" dirty="0" smtClean="0">
                <a:ln w="0"/>
                <a:solidFill>
                  <a:srgbClr val="6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In Progress</a:t>
            </a:r>
            <a:endParaRPr lang="en-US" sz="1200" b="1" cap="none" spc="0" dirty="0">
              <a:ln w="0"/>
              <a:solidFill>
                <a:srgbClr val="6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129374" y="692006"/>
            <a:ext cx="1590676" cy="1308307"/>
          </a:xfrm>
          <a:prstGeom prst="roundRect">
            <a:avLst>
              <a:gd name="adj" fmla="val 8025"/>
            </a:avLst>
          </a:prstGeom>
          <a:gradFill>
            <a:gsLst>
              <a:gs pos="30000">
                <a:schemeClr val="bg2">
                  <a:lumMod val="1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17000"/>
              </a:prstClr>
            </a:outerShd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144357" y="745309"/>
            <a:ext cx="582211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none" spc="0" dirty="0" smtClean="0">
                <a:ln w="0"/>
                <a:solidFill>
                  <a:srgbClr val="6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On Hold</a:t>
            </a:r>
            <a:endParaRPr lang="en-US" sz="1200" b="1" cap="none" spc="0" dirty="0">
              <a:ln w="0"/>
              <a:solidFill>
                <a:srgbClr val="6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739518" y="692006"/>
            <a:ext cx="1590676" cy="1308307"/>
          </a:xfrm>
          <a:prstGeom prst="roundRect">
            <a:avLst>
              <a:gd name="adj" fmla="val 8025"/>
            </a:avLst>
          </a:prstGeom>
          <a:gradFill>
            <a:gsLst>
              <a:gs pos="30000">
                <a:schemeClr val="bg2">
                  <a:lumMod val="1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17000"/>
              </a:prstClr>
            </a:outerShd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772550" y="745309"/>
            <a:ext cx="81945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none" spc="0" dirty="0" smtClean="0">
                <a:ln w="0"/>
                <a:solidFill>
                  <a:srgbClr val="6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No Assigned</a:t>
            </a:r>
            <a:endParaRPr lang="en-US" sz="1200" b="1" cap="none" spc="0" dirty="0">
              <a:ln w="0"/>
              <a:solidFill>
                <a:srgbClr val="6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344175" y="692006"/>
            <a:ext cx="1939501" cy="1308307"/>
          </a:xfrm>
          <a:prstGeom prst="roundRect">
            <a:avLst>
              <a:gd name="adj" fmla="val 8025"/>
            </a:avLst>
          </a:prstGeom>
          <a:gradFill>
            <a:gsLst>
              <a:gs pos="30000">
                <a:schemeClr val="bg2">
                  <a:lumMod val="1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17000"/>
              </a:prstClr>
            </a:outerShd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449074" y="745309"/>
            <a:ext cx="141897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none" spc="0" dirty="0" smtClean="0">
                <a:ln w="0"/>
                <a:solidFill>
                  <a:srgbClr val="6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Avg</a:t>
            </a:r>
            <a:r>
              <a:rPr lang="en-US" sz="1200" b="1" dirty="0" smtClean="0">
                <a:ln w="0"/>
                <a:solidFill>
                  <a:srgbClr val="6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. Satisfaction Rating</a:t>
            </a:r>
            <a:endParaRPr lang="en-US" sz="1200" b="1" cap="none" spc="0" dirty="0">
              <a:ln w="0"/>
              <a:solidFill>
                <a:srgbClr val="6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0302727" y="692006"/>
            <a:ext cx="1590676" cy="1308307"/>
          </a:xfrm>
          <a:prstGeom prst="roundRect">
            <a:avLst>
              <a:gd name="adj" fmla="val 8025"/>
            </a:avLst>
          </a:prstGeom>
          <a:gradFill>
            <a:gsLst>
              <a:gs pos="30000">
                <a:schemeClr val="bg2">
                  <a:lumMod val="1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17000"/>
              </a:prstClr>
            </a:outerShd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0504796" y="736531"/>
            <a:ext cx="118654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none" spc="0" dirty="0" smtClean="0">
                <a:ln w="0"/>
                <a:solidFill>
                  <a:srgbClr val="6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Avg</a:t>
            </a:r>
            <a:r>
              <a:rPr lang="en-US" sz="1200" b="1" dirty="0" smtClean="0">
                <a:ln w="0"/>
                <a:solidFill>
                  <a:srgbClr val="6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. Days Resolved</a:t>
            </a:r>
            <a:endParaRPr lang="en-US" sz="1200" b="1" cap="none" spc="0" dirty="0">
              <a:ln w="0"/>
              <a:solidFill>
                <a:srgbClr val="6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562851" y="6538199"/>
            <a:ext cx="443634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1000" b="1" cap="none" spc="300" dirty="0" smtClean="0">
                <a:ln w="0"/>
                <a:solidFill>
                  <a:srgbClr val="BDFF8B"/>
                </a:solidFill>
                <a:latin typeface="Agency FB" panose="020B0503020202020204" pitchFamily="34" charset="0"/>
              </a:rPr>
              <a:t>All Right Reserved @ Md. </a:t>
            </a:r>
            <a:r>
              <a:rPr lang="en-US" sz="1000" b="1" cap="none" spc="300" dirty="0" err="1" smtClean="0">
                <a:ln w="0"/>
                <a:solidFill>
                  <a:srgbClr val="BDFF8B"/>
                </a:solidFill>
                <a:latin typeface="Agency FB" panose="020B0503020202020204" pitchFamily="34" charset="0"/>
              </a:rPr>
              <a:t>Masududzaman</a:t>
            </a:r>
            <a:r>
              <a:rPr lang="en-US" sz="1000" b="1" cap="none" spc="300" dirty="0" smtClean="0">
                <a:ln w="0"/>
                <a:solidFill>
                  <a:srgbClr val="BDFF8B"/>
                </a:solidFill>
                <a:latin typeface="Agency FB" panose="020B0503020202020204" pitchFamily="34" charset="0"/>
              </a:rPr>
              <a:t> Khan</a:t>
            </a:r>
            <a:endParaRPr lang="en-US" sz="1000" b="1" cap="none" spc="300" dirty="0">
              <a:ln w="0"/>
              <a:solidFill>
                <a:srgbClr val="BDFF8B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49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83000"/>
            </a:schemeClr>
          </a:solidFill>
          <a:effectLst>
            <a:softEdge rad="254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423718" y="161059"/>
            <a:ext cx="465282" cy="465282"/>
            <a:chOff x="423718" y="161059"/>
            <a:chExt cx="465282" cy="46528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718" y="161059"/>
              <a:ext cx="465282" cy="465282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258" b="30211"/>
            <a:stretch/>
          </p:blipFill>
          <p:spPr>
            <a:xfrm>
              <a:off x="423718" y="306387"/>
              <a:ext cx="465282" cy="174626"/>
            </a:xfrm>
            <a:prstGeom prst="rect">
              <a:avLst/>
            </a:prstGeom>
          </p:spPr>
        </p:pic>
      </p:grpSp>
      <p:sp>
        <p:nvSpPr>
          <p:cNvPr id="25" name="Rectangle 24"/>
          <p:cNvSpPr/>
          <p:nvPr/>
        </p:nvSpPr>
        <p:spPr>
          <a:xfrm>
            <a:off x="847564" y="197887"/>
            <a:ext cx="283603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300" dirty="0" smtClean="0">
                <a:ln w="0"/>
                <a:solidFill>
                  <a:srgbClr val="6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IT </a:t>
            </a:r>
            <a:r>
              <a:rPr lang="en-US" sz="1600" b="1" cap="none" spc="3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HELP DESK </a:t>
            </a:r>
            <a:r>
              <a:rPr lang="en-US" sz="1600" b="1" cap="none" spc="300" dirty="0" smtClean="0">
                <a:ln w="0"/>
                <a:solidFill>
                  <a:srgbClr val="6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DESHBOARD</a:t>
            </a:r>
            <a:endParaRPr lang="en-US" sz="1600" b="1" cap="none" spc="300" dirty="0">
              <a:ln w="0"/>
              <a:solidFill>
                <a:srgbClr val="6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562851" y="6538199"/>
            <a:ext cx="443634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1000" b="1" cap="none" spc="300" dirty="0" smtClean="0">
                <a:ln w="0"/>
                <a:solidFill>
                  <a:srgbClr val="BDFF8B"/>
                </a:solidFill>
                <a:latin typeface="Agency FB" panose="020B0503020202020204" pitchFamily="34" charset="0"/>
              </a:rPr>
              <a:t>All Right Reserved @ Md. </a:t>
            </a:r>
            <a:r>
              <a:rPr lang="en-US" sz="1000" b="1" cap="none" spc="300" dirty="0" err="1" smtClean="0">
                <a:ln w="0"/>
                <a:solidFill>
                  <a:srgbClr val="BDFF8B"/>
                </a:solidFill>
                <a:latin typeface="Agency FB" panose="020B0503020202020204" pitchFamily="34" charset="0"/>
              </a:rPr>
              <a:t>Masududzaman</a:t>
            </a:r>
            <a:r>
              <a:rPr lang="en-US" sz="1000" b="1" cap="none" spc="300" dirty="0" smtClean="0">
                <a:ln w="0"/>
                <a:solidFill>
                  <a:srgbClr val="BDFF8B"/>
                </a:solidFill>
                <a:latin typeface="Agency FB" panose="020B0503020202020204" pitchFamily="34" charset="0"/>
              </a:rPr>
              <a:t> Khan</a:t>
            </a:r>
            <a:endParaRPr lang="en-US" sz="1000" b="1" cap="none" spc="300" dirty="0">
              <a:ln w="0"/>
              <a:solidFill>
                <a:srgbClr val="BDFF8B"/>
              </a:solidFill>
              <a:latin typeface="Agency FB" panose="020B0503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580395" y="197887"/>
            <a:ext cx="139493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300" dirty="0" smtClean="0">
                <a:ln w="0"/>
                <a:solidFill>
                  <a:srgbClr val="6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Q&amp;A</a:t>
            </a:r>
            <a:r>
              <a:rPr lang="en-US" sz="1600" b="1" cap="none" spc="300" dirty="0" smtClean="0">
                <a:ln w="0"/>
                <a:solidFill>
                  <a:srgbClr val="6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en-US" sz="1600" b="1" cap="none" spc="3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HELP</a:t>
            </a:r>
            <a:endParaRPr lang="en-US" sz="1600" b="1" cap="none" spc="300" dirty="0">
              <a:ln w="0"/>
              <a:solidFill>
                <a:srgbClr val="6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04800" y="824229"/>
            <a:ext cx="11567886" cy="5596986"/>
          </a:xfrm>
          <a:prstGeom prst="roundRect">
            <a:avLst>
              <a:gd name="adj" fmla="val 4492"/>
            </a:avLst>
          </a:prstGeom>
          <a:gradFill>
            <a:gsLst>
              <a:gs pos="30000">
                <a:schemeClr val="bg2">
                  <a:lumMod val="1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17000"/>
              </a:prstClr>
            </a:outerShd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96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42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Aymaan</dc:creator>
  <cp:lastModifiedBy>Aymaan</cp:lastModifiedBy>
  <cp:revision>12</cp:revision>
  <dcterms:created xsi:type="dcterms:W3CDTF">2023-10-27T04:59:55Z</dcterms:created>
  <dcterms:modified xsi:type="dcterms:W3CDTF">2023-10-27T08:18:19Z</dcterms:modified>
</cp:coreProperties>
</file>