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6" r:id="rId9"/>
    <p:sldId id="267" r:id="rId10"/>
    <p:sldId id="280" r:id="rId11"/>
    <p:sldId id="265" r:id="rId12"/>
    <p:sldId id="273" r:id="rId13"/>
    <p:sldId id="269" r:id="rId14"/>
    <p:sldId id="272" r:id="rId15"/>
    <p:sldId id="282" r:id="rId16"/>
    <p:sldId id="261" r:id="rId17"/>
    <p:sldId id="262" r:id="rId18"/>
    <p:sldId id="274" r:id="rId19"/>
    <p:sldId id="275" r:id="rId20"/>
    <p:sldId id="276" r:id="rId21"/>
    <p:sldId id="268" r:id="rId22"/>
    <p:sldId id="277" r:id="rId23"/>
    <p:sldId id="278" r:id="rId24"/>
    <p:sldId id="279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57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B4C675-2303-4971-89C4-A4EDE8C4176E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F66935-1390-4DCB-A027-AE1EE824FF13}">
      <dgm:prSet phldrT="[Text]" custT="1"/>
      <dgm:spPr/>
      <dgm:t>
        <a:bodyPr/>
        <a:lstStyle/>
        <a:p>
          <a:r>
            <a:rPr lang="en-US" sz="900" baseline="0"/>
            <a:t>Home Page</a:t>
          </a:r>
        </a:p>
      </dgm:t>
    </dgm:pt>
    <dgm:pt modelId="{FEFCAB83-D0E9-4962-BCEE-95AA360F12CA}" type="parTrans" cxnId="{1100F71D-0835-41D9-8183-497C31CB5FF1}">
      <dgm:prSet/>
      <dgm:spPr/>
      <dgm:t>
        <a:bodyPr/>
        <a:lstStyle/>
        <a:p>
          <a:endParaRPr lang="en-US" sz="2800"/>
        </a:p>
      </dgm:t>
    </dgm:pt>
    <dgm:pt modelId="{1F227045-97B9-4CFC-B3BD-55D8AF0310DE}" type="sibTrans" cxnId="{1100F71D-0835-41D9-8183-497C31CB5FF1}">
      <dgm:prSet/>
      <dgm:spPr/>
      <dgm:t>
        <a:bodyPr/>
        <a:lstStyle/>
        <a:p>
          <a:endParaRPr lang="en-US" sz="2800"/>
        </a:p>
      </dgm:t>
    </dgm:pt>
    <dgm:pt modelId="{9D2F7564-0F75-4DC1-9464-9C683BD425A9}">
      <dgm:prSet phldrT="[Text]" custT="1"/>
      <dgm:spPr/>
      <dgm:t>
        <a:bodyPr/>
        <a:lstStyle/>
        <a:p>
          <a:r>
            <a:rPr lang="en-US" sz="900" baseline="0"/>
            <a:t>Activities</a:t>
          </a:r>
        </a:p>
      </dgm:t>
    </dgm:pt>
    <dgm:pt modelId="{46CA82F0-E38C-4D73-93A4-13CEE6723753}" type="parTrans" cxnId="{AFE471CF-08C4-4E2E-BFC9-CFD5946B280F}">
      <dgm:prSet/>
      <dgm:spPr/>
      <dgm:t>
        <a:bodyPr/>
        <a:lstStyle/>
        <a:p>
          <a:endParaRPr lang="en-US" sz="900" baseline="0"/>
        </a:p>
      </dgm:t>
    </dgm:pt>
    <dgm:pt modelId="{D87DAC6D-E5E7-49C9-B9C0-DC68D108E46B}" type="sibTrans" cxnId="{AFE471CF-08C4-4E2E-BFC9-CFD5946B280F}">
      <dgm:prSet/>
      <dgm:spPr/>
      <dgm:t>
        <a:bodyPr/>
        <a:lstStyle/>
        <a:p>
          <a:endParaRPr lang="en-US" sz="2800"/>
        </a:p>
      </dgm:t>
    </dgm:pt>
    <dgm:pt modelId="{9D56156A-4058-411D-88E9-85A91CC4940A}">
      <dgm:prSet phldrT="[Text]" custT="1"/>
      <dgm:spPr/>
      <dgm:t>
        <a:bodyPr/>
        <a:lstStyle/>
        <a:p>
          <a:r>
            <a:rPr lang="en-US" sz="900" baseline="0"/>
            <a:t>About</a:t>
          </a:r>
        </a:p>
      </dgm:t>
    </dgm:pt>
    <dgm:pt modelId="{5DD20E03-1568-4709-B14C-0F5F76BB2745}" type="parTrans" cxnId="{37850227-718B-485F-B7B9-B4E7D6685FF2}">
      <dgm:prSet/>
      <dgm:spPr/>
      <dgm:t>
        <a:bodyPr/>
        <a:lstStyle/>
        <a:p>
          <a:endParaRPr lang="en-US" sz="900" baseline="0"/>
        </a:p>
      </dgm:t>
    </dgm:pt>
    <dgm:pt modelId="{263C2B59-9716-4CEA-B335-EBAC0C45742A}" type="sibTrans" cxnId="{37850227-718B-485F-B7B9-B4E7D6685FF2}">
      <dgm:prSet/>
      <dgm:spPr/>
      <dgm:t>
        <a:bodyPr/>
        <a:lstStyle/>
        <a:p>
          <a:endParaRPr lang="en-US" sz="2800"/>
        </a:p>
      </dgm:t>
    </dgm:pt>
    <dgm:pt modelId="{CDFAA255-2AFE-4514-AF35-E4FFE1DB598C}">
      <dgm:prSet phldrT="[Text]" custT="1"/>
      <dgm:spPr/>
      <dgm:t>
        <a:bodyPr/>
        <a:lstStyle/>
        <a:p>
          <a:r>
            <a:rPr lang="en-US" sz="900" baseline="0"/>
            <a:t>Contact Us</a:t>
          </a:r>
        </a:p>
      </dgm:t>
    </dgm:pt>
    <dgm:pt modelId="{C9383CC4-FB61-4D44-A9FF-F0939889BCFC}" type="parTrans" cxnId="{CD6BAD70-3F1C-4A45-96EB-ADBA3E883E37}">
      <dgm:prSet/>
      <dgm:spPr/>
      <dgm:t>
        <a:bodyPr/>
        <a:lstStyle/>
        <a:p>
          <a:endParaRPr lang="en-US" sz="900" baseline="0"/>
        </a:p>
      </dgm:t>
    </dgm:pt>
    <dgm:pt modelId="{E26CC701-3B53-4AFB-9DD8-919AE9EE99B6}" type="sibTrans" cxnId="{CD6BAD70-3F1C-4A45-96EB-ADBA3E883E37}">
      <dgm:prSet/>
      <dgm:spPr/>
      <dgm:t>
        <a:bodyPr/>
        <a:lstStyle/>
        <a:p>
          <a:endParaRPr lang="en-US" sz="2800"/>
        </a:p>
      </dgm:t>
    </dgm:pt>
    <dgm:pt modelId="{7DE80F2F-1A86-4B19-80C2-F44E1E932E15}">
      <dgm:prSet phldrT="[Text]" custT="1"/>
      <dgm:spPr/>
      <dgm:t>
        <a:bodyPr/>
        <a:lstStyle/>
        <a:p>
          <a:r>
            <a:rPr lang="en-US" sz="900" baseline="0" dirty="0" smtClean="0"/>
            <a:t>Adventures</a:t>
          </a:r>
          <a:endParaRPr lang="en-US" sz="900" baseline="0" dirty="0"/>
        </a:p>
      </dgm:t>
    </dgm:pt>
    <dgm:pt modelId="{6970DE6C-CA7C-4BBE-9448-187CD2A5C68A}" type="sibTrans" cxnId="{B65B8B66-DC6A-466E-8A6B-8B86C7CE6E9C}">
      <dgm:prSet/>
      <dgm:spPr/>
      <dgm:t>
        <a:bodyPr/>
        <a:lstStyle/>
        <a:p>
          <a:endParaRPr lang="en-US" sz="2800"/>
        </a:p>
      </dgm:t>
    </dgm:pt>
    <dgm:pt modelId="{F9ED2D14-93A9-4F4C-9A79-B5135F9380C8}" type="parTrans" cxnId="{B65B8B66-DC6A-466E-8A6B-8B86C7CE6E9C}">
      <dgm:prSet/>
      <dgm:spPr/>
      <dgm:t>
        <a:bodyPr/>
        <a:lstStyle/>
        <a:p>
          <a:endParaRPr lang="en-US" sz="900" baseline="0"/>
        </a:p>
      </dgm:t>
    </dgm:pt>
    <dgm:pt modelId="{34B0F409-A6A4-41C3-B999-A9C44EF8E269}">
      <dgm:prSet phldrT="[Text]" custT="1"/>
      <dgm:spPr/>
      <dgm:t>
        <a:bodyPr/>
        <a:lstStyle/>
        <a:p>
          <a:r>
            <a:rPr lang="en-US" sz="900" baseline="0"/>
            <a:t>FAQ</a:t>
          </a:r>
        </a:p>
      </dgm:t>
    </dgm:pt>
    <dgm:pt modelId="{1814C2CC-8258-4871-B9A5-2C4751272F5D}" type="parTrans" cxnId="{B4556C34-AC3A-4D50-B952-C0FC4516E307}">
      <dgm:prSet/>
      <dgm:spPr/>
      <dgm:t>
        <a:bodyPr/>
        <a:lstStyle/>
        <a:p>
          <a:endParaRPr lang="en-US" sz="900" baseline="0"/>
        </a:p>
      </dgm:t>
    </dgm:pt>
    <dgm:pt modelId="{18408A9F-BD72-434E-BEB4-ABB95D6739BE}" type="sibTrans" cxnId="{B4556C34-AC3A-4D50-B952-C0FC4516E307}">
      <dgm:prSet/>
      <dgm:spPr/>
      <dgm:t>
        <a:bodyPr/>
        <a:lstStyle/>
        <a:p>
          <a:endParaRPr lang="en-US" sz="2800"/>
        </a:p>
      </dgm:t>
    </dgm:pt>
    <dgm:pt modelId="{B1A34AB0-9A6A-48C8-856C-121C7C993C34}">
      <dgm:prSet phldrT="[Text]" custT="1"/>
      <dgm:spPr/>
      <dgm:t>
        <a:bodyPr/>
        <a:lstStyle/>
        <a:p>
          <a:r>
            <a:rPr lang="en-US" sz="900" baseline="0"/>
            <a:t>Planning</a:t>
          </a:r>
        </a:p>
      </dgm:t>
    </dgm:pt>
    <dgm:pt modelId="{61F07846-F8C0-4781-974E-41A8395D6813}" type="parTrans" cxnId="{E0F52C51-63F9-4D8C-B41E-427A101CF3A1}">
      <dgm:prSet/>
      <dgm:spPr/>
      <dgm:t>
        <a:bodyPr/>
        <a:lstStyle/>
        <a:p>
          <a:endParaRPr lang="en-US" sz="900" baseline="0"/>
        </a:p>
      </dgm:t>
    </dgm:pt>
    <dgm:pt modelId="{3FBB0B0D-8D31-419A-9DEB-1BE4845DD22F}" type="sibTrans" cxnId="{E0F52C51-63F9-4D8C-B41E-427A101CF3A1}">
      <dgm:prSet/>
      <dgm:spPr/>
      <dgm:t>
        <a:bodyPr/>
        <a:lstStyle/>
        <a:p>
          <a:endParaRPr lang="en-US" sz="2800"/>
        </a:p>
      </dgm:t>
    </dgm:pt>
    <dgm:pt modelId="{3DF5A7E4-0653-4735-822F-7B25CF3B6D7F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900" baseline="0"/>
            <a:t>Description</a:t>
          </a:r>
        </a:p>
      </dgm:t>
    </dgm:pt>
    <dgm:pt modelId="{C28E3BAE-5175-4160-967D-F2BF69225480}" type="parTrans" cxnId="{AF4B4EB8-6725-4A4D-AE25-E7F5E6A24E13}">
      <dgm:prSet/>
      <dgm:spPr/>
      <dgm:t>
        <a:bodyPr/>
        <a:lstStyle/>
        <a:p>
          <a:endParaRPr lang="en-US" sz="900" baseline="0"/>
        </a:p>
      </dgm:t>
    </dgm:pt>
    <dgm:pt modelId="{5166BC9A-6E38-442E-AFAE-229065A0B74F}" type="sibTrans" cxnId="{AF4B4EB8-6725-4A4D-AE25-E7F5E6A24E13}">
      <dgm:prSet/>
      <dgm:spPr/>
      <dgm:t>
        <a:bodyPr/>
        <a:lstStyle/>
        <a:p>
          <a:endParaRPr lang="en-US" sz="2800"/>
        </a:p>
      </dgm:t>
    </dgm:pt>
    <dgm:pt modelId="{1C9B2311-6822-4254-A94D-86142591C586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900" baseline="0" dirty="0"/>
            <a:t>Purchase</a:t>
          </a:r>
        </a:p>
      </dgm:t>
    </dgm:pt>
    <dgm:pt modelId="{FEA1FCD4-7063-43A4-9630-B809B79FA4FE}" type="parTrans" cxnId="{41360C88-3AE8-4891-9A3A-9EE4A6757FF2}">
      <dgm:prSet/>
      <dgm:spPr/>
      <dgm:t>
        <a:bodyPr/>
        <a:lstStyle/>
        <a:p>
          <a:endParaRPr lang="en-US" sz="900" baseline="0"/>
        </a:p>
      </dgm:t>
    </dgm:pt>
    <dgm:pt modelId="{8C4FA495-AE2B-4CFD-9146-D0F912C871E6}" type="sibTrans" cxnId="{41360C88-3AE8-4891-9A3A-9EE4A6757FF2}">
      <dgm:prSet/>
      <dgm:spPr/>
      <dgm:t>
        <a:bodyPr/>
        <a:lstStyle/>
        <a:p>
          <a:endParaRPr lang="en-US" sz="2800"/>
        </a:p>
      </dgm:t>
    </dgm:pt>
    <dgm:pt modelId="{5F0FEDBF-7EDE-4627-9190-559408CBDA98}">
      <dgm:prSet phldrT="[Text]" custT="1"/>
      <dgm:spPr/>
      <dgm:t>
        <a:bodyPr/>
        <a:lstStyle/>
        <a:p>
          <a:r>
            <a:rPr lang="en-US" sz="900" baseline="0"/>
            <a:t>Restaurents</a:t>
          </a:r>
          <a:br>
            <a:rPr lang="en-US" sz="900" baseline="0"/>
          </a:br>
          <a:r>
            <a:rPr lang="en-US" sz="900" baseline="0"/>
            <a:t>&amp; Hotels</a:t>
          </a:r>
        </a:p>
      </dgm:t>
    </dgm:pt>
    <dgm:pt modelId="{6B4C8961-4B71-461C-8A68-BBD2E1E87643}" type="parTrans" cxnId="{D8912336-3430-46E6-B58B-2BB4DC708CA9}">
      <dgm:prSet/>
      <dgm:spPr/>
      <dgm:t>
        <a:bodyPr/>
        <a:lstStyle/>
        <a:p>
          <a:endParaRPr lang="en-US" sz="900" baseline="0"/>
        </a:p>
      </dgm:t>
    </dgm:pt>
    <dgm:pt modelId="{17D4645D-741D-4532-BB24-D76E1FB5F015}" type="sibTrans" cxnId="{D8912336-3430-46E6-B58B-2BB4DC708CA9}">
      <dgm:prSet/>
      <dgm:spPr/>
      <dgm:t>
        <a:bodyPr/>
        <a:lstStyle/>
        <a:p>
          <a:endParaRPr lang="en-US" sz="2800"/>
        </a:p>
      </dgm:t>
    </dgm:pt>
    <dgm:pt modelId="{F7E6A443-2DF1-4B9B-A6E4-76F87B938BF0}">
      <dgm:prSet phldrT="[Text]" custT="1"/>
      <dgm:spPr/>
      <dgm:t>
        <a:bodyPr/>
        <a:lstStyle/>
        <a:p>
          <a:r>
            <a:rPr lang="en-US" sz="900" baseline="0"/>
            <a:t>Arts &amp; </a:t>
          </a:r>
          <a:br>
            <a:rPr lang="en-US" sz="900" baseline="0"/>
          </a:br>
          <a:r>
            <a:rPr lang="en-US" sz="900" baseline="0"/>
            <a:t>Festivals</a:t>
          </a:r>
        </a:p>
      </dgm:t>
    </dgm:pt>
    <dgm:pt modelId="{895D80EB-3489-4548-96B0-4FADAEC16D62}" type="parTrans" cxnId="{609390FF-0A53-47A8-BD6B-B66F542F731B}">
      <dgm:prSet/>
      <dgm:spPr/>
      <dgm:t>
        <a:bodyPr/>
        <a:lstStyle/>
        <a:p>
          <a:endParaRPr lang="en-US" sz="900" baseline="0"/>
        </a:p>
      </dgm:t>
    </dgm:pt>
    <dgm:pt modelId="{D74FF58D-D044-4FA8-A192-9B1A8378C366}" type="sibTrans" cxnId="{609390FF-0A53-47A8-BD6B-B66F542F731B}">
      <dgm:prSet/>
      <dgm:spPr/>
      <dgm:t>
        <a:bodyPr/>
        <a:lstStyle/>
        <a:p>
          <a:endParaRPr lang="en-US" sz="2800"/>
        </a:p>
      </dgm:t>
    </dgm:pt>
    <dgm:pt modelId="{A215AAC9-0407-446E-8C0B-C55572FAAF6F}">
      <dgm:prSet phldrT="[Text]" custT="1"/>
      <dgm:spPr/>
      <dgm:t>
        <a:bodyPr/>
        <a:lstStyle/>
        <a:p>
          <a:r>
            <a:rPr lang="en-US" sz="900" baseline="0"/>
            <a:t>Wonders</a:t>
          </a:r>
        </a:p>
      </dgm:t>
    </dgm:pt>
    <dgm:pt modelId="{22C46EB3-D166-43FF-8EFB-77831B23ABF0}" type="parTrans" cxnId="{083F5AC7-3898-4093-AC40-8371727B7B43}">
      <dgm:prSet/>
      <dgm:spPr/>
      <dgm:t>
        <a:bodyPr/>
        <a:lstStyle/>
        <a:p>
          <a:endParaRPr lang="en-US" sz="900" baseline="0"/>
        </a:p>
      </dgm:t>
    </dgm:pt>
    <dgm:pt modelId="{09E577A2-D1F7-4D48-BB2C-14C10D0C6023}" type="sibTrans" cxnId="{083F5AC7-3898-4093-AC40-8371727B7B43}">
      <dgm:prSet/>
      <dgm:spPr/>
      <dgm:t>
        <a:bodyPr/>
        <a:lstStyle/>
        <a:p>
          <a:endParaRPr lang="en-US" sz="2800"/>
        </a:p>
      </dgm:t>
    </dgm:pt>
    <dgm:pt modelId="{C568531C-C2AD-4B17-BC58-380CCF81F3FC}">
      <dgm:prSet phldrT="[Text]" custT="1"/>
      <dgm:spPr/>
      <dgm:t>
        <a:bodyPr/>
        <a:lstStyle/>
        <a:p>
          <a:r>
            <a:rPr lang="en-US" sz="900" baseline="0"/>
            <a:t>Entertainment</a:t>
          </a:r>
        </a:p>
      </dgm:t>
    </dgm:pt>
    <dgm:pt modelId="{ADBEB9E7-B999-4487-BA84-7CCE647C0E35}" type="parTrans" cxnId="{7A8A97C7-0740-448B-A07E-D31A241A64C8}">
      <dgm:prSet/>
      <dgm:spPr/>
      <dgm:t>
        <a:bodyPr/>
        <a:lstStyle/>
        <a:p>
          <a:endParaRPr lang="en-US" sz="900" baseline="0"/>
        </a:p>
      </dgm:t>
    </dgm:pt>
    <dgm:pt modelId="{61E26EC6-AA20-4CFA-8C20-8D1D19935336}" type="sibTrans" cxnId="{7A8A97C7-0740-448B-A07E-D31A241A64C8}">
      <dgm:prSet/>
      <dgm:spPr/>
      <dgm:t>
        <a:bodyPr/>
        <a:lstStyle/>
        <a:p>
          <a:endParaRPr lang="en-US" sz="2800"/>
        </a:p>
      </dgm:t>
    </dgm:pt>
    <dgm:pt modelId="{75113C32-B75D-4D86-BB9A-1E757F3208FF}">
      <dgm:prSet phldrT="[Text]" custT="1"/>
      <dgm:spPr/>
      <dgm:t>
        <a:bodyPr/>
        <a:lstStyle/>
        <a:p>
          <a:r>
            <a:rPr lang="en-US" sz="900" baseline="0"/>
            <a:t>Air Adventures</a:t>
          </a:r>
        </a:p>
      </dgm:t>
    </dgm:pt>
    <dgm:pt modelId="{1BB263D8-6757-4957-B71F-B54BBC269A14}" type="parTrans" cxnId="{998183ED-42FA-4864-9B82-C9216A850AE1}">
      <dgm:prSet/>
      <dgm:spPr/>
      <dgm:t>
        <a:bodyPr/>
        <a:lstStyle/>
        <a:p>
          <a:endParaRPr lang="en-US" sz="900" baseline="0"/>
        </a:p>
      </dgm:t>
    </dgm:pt>
    <dgm:pt modelId="{4DE75A1C-164F-4B0D-A20F-AF57D4218D56}" type="sibTrans" cxnId="{998183ED-42FA-4864-9B82-C9216A850AE1}">
      <dgm:prSet/>
      <dgm:spPr/>
      <dgm:t>
        <a:bodyPr/>
        <a:lstStyle/>
        <a:p>
          <a:endParaRPr lang="en-US" sz="2800"/>
        </a:p>
      </dgm:t>
    </dgm:pt>
    <dgm:pt modelId="{450CDC42-DA80-4CE7-8B9C-23431C7019A7}">
      <dgm:prSet phldrT="[Text]" custT="1"/>
      <dgm:spPr/>
      <dgm:t>
        <a:bodyPr/>
        <a:lstStyle/>
        <a:p>
          <a:r>
            <a:rPr lang="en-US" sz="900" baseline="0"/>
            <a:t>Water Adventures</a:t>
          </a:r>
        </a:p>
      </dgm:t>
    </dgm:pt>
    <dgm:pt modelId="{923328B9-E7DB-480F-B3F0-6EE03B6C87D5}" type="parTrans" cxnId="{C1E5EE5D-5245-424B-9104-CED460B19352}">
      <dgm:prSet/>
      <dgm:spPr/>
      <dgm:t>
        <a:bodyPr/>
        <a:lstStyle/>
        <a:p>
          <a:endParaRPr lang="en-US" sz="900" baseline="0"/>
        </a:p>
      </dgm:t>
    </dgm:pt>
    <dgm:pt modelId="{66AF7949-2DE7-4C2E-850A-F944A88713F7}" type="sibTrans" cxnId="{C1E5EE5D-5245-424B-9104-CED460B19352}">
      <dgm:prSet/>
      <dgm:spPr/>
      <dgm:t>
        <a:bodyPr/>
        <a:lstStyle/>
        <a:p>
          <a:endParaRPr lang="en-US" sz="2800"/>
        </a:p>
      </dgm:t>
    </dgm:pt>
    <dgm:pt modelId="{0F3EA56C-FBD0-4162-813F-FB61E356310F}">
      <dgm:prSet phldrT="[Text]" custT="1"/>
      <dgm:spPr/>
      <dgm:t>
        <a:bodyPr/>
        <a:lstStyle/>
        <a:p>
          <a:r>
            <a:rPr lang="en-US" sz="900" baseline="0"/>
            <a:t>Land Adventures</a:t>
          </a:r>
        </a:p>
      </dgm:t>
    </dgm:pt>
    <dgm:pt modelId="{99D71FC4-4C2A-43B5-B482-267FBBC3C960}" type="parTrans" cxnId="{4A3354F8-9AA5-4879-8C68-71CF96D6B5A1}">
      <dgm:prSet/>
      <dgm:spPr/>
      <dgm:t>
        <a:bodyPr/>
        <a:lstStyle/>
        <a:p>
          <a:endParaRPr lang="en-US" sz="900" baseline="0"/>
        </a:p>
      </dgm:t>
    </dgm:pt>
    <dgm:pt modelId="{1F04B19E-A0F3-4A76-AE2A-1FE3B4EE494C}" type="sibTrans" cxnId="{4A3354F8-9AA5-4879-8C68-71CF96D6B5A1}">
      <dgm:prSet/>
      <dgm:spPr/>
      <dgm:t>
        <a:bodyPr/>
        <a:lstStyle/>
        <a:p>
          <a:endParaRPr lang="en-US" sz="2800"/>
        </a:p>
      </dgm:t>
    </dgm:pt>
    <dgm:pt modelId="{B1F76468-8408-467A-ACC6-A96BD82C7E7A}">
      <dgm:prSet phldrT="[Text]" custT="1"/>
      <dgm:spPr/>
      <dgm:t>
        <a:bodyPr/>
        <a:lstStyle/>
        <a:p>
          <a:r>
            <a:rPr lang="en-US" sz="900" baseline="0"/>
            <a:t>Water Skiing</a:t>
          </a:r>
        </a:p>
      </dgm:t>
    </dgm:pt>
    <dgm:pt modelId="{87596C48-C21A-4690-AA62-14A740C4359B}" type="parTrans" cxnId="{53B6CA59-4968-4234-9B4C-D42A49CEF661}">
      <dgm:prSet/>
      <dgm:spPr/>
      <dgm:t>
        <a:bodyPr/>
        <a:lstStyle/>
        <a:p>
          <a:endParaRPr lang="en-US" sz="900" baseline="0"/>
        </a:p>
      </dgm:t>
    </dgm:pt>
    <dgm:pt modelId="{91E87DD2-0783-419D-BF8B-67D192748AE7}" type="sibTrans" cxnId="{53B6CA59-4968-4234-9B4C-D42A49CEF661}">
      <dgm:prSet/>
      <dgm:spPr/>
      <dgm:t>
        <a:bodyPr/>
        <a:lstStyle/>
        <a:p>
          <a:endParaRPr lang="en-US" sz="2800"/>
        </a:p>
      </dgm:t>
    </dgm:pt>
    <dgm:pt modelId="{B6E2C442-9E08-4B2D-B199-D23931796416}">
      <dgm:prSet phldrT="[Text]" custT="1"/>
      <dgm:spPr/>
      <dgm:t>
        <a:bodyPr/>
        <a:lstStyle/>
        <a:p>
          <a:r>
            <a:rPr lang="en-US" sz="900" baseline="0"/>
            <a:t>Kayaking</a:t>
          </a:r>
        </a:p>
      </dgm:t>
    </dgm:pt>
    <dgm:pt modelId="{9C928AFD-732A-4946-930A-3779919F8C77}" type="parTrans" cxnId="{0F399E89-38FB-4DEC-81A5-42D63D51C732}">
      <dgm:prSet/>
      <dgm:spPr/>
      <dgm:t>
        <a:bodyPr/>
        <a:lstStyle/>
        <a:p>
          <a:endParaRPr lang="en-US" sz="900" baseline="0"/>
        </a:p>
      </dgm:t>
    </dgm:pt>
    <dgm:pt modelId="{91C1B09C-1656-4B81-BF41-50F125201492}" type="sibTrans" cxnId="{0F399E89-38FB-4DEC-81A5-42D63D51C732}">
      <dgm:prSet/>
      <dgm:spPr/>
      <dgm:t>
        <a:bodyPr/>
        <a:lstStyle/>
        <a:p>
          <a:endParaRPr lang="en-US" sz="2800"/>
        </a:p>
      </dgm:t>
    </dgm:pt>
    <dgm:pt modelId="{46483EB7-3501-4F98-AB63-AE74C99E3213}">
      <dgm:prSet phldrT="[Text]" custT="1"/>
      <dgm:spPr/>
      <dgm:t>
        <a:bodyPr/>
        <a:lstStyle/>
        <a:p>
          <a:r>
            <a:rPr lang="en-US" sz="900" baseline="0"/>
            <a:t>Scuba Diving</a:t>
          </a:r>
        </a:p>
      </dgm:t>
    </dgm:pt>
    <dgm:pt modelId="{0AB6C52E-6401-4197-9496-9E196FE67ABB}" type="parTrans" cxnId="{527CA0D9-1059-4B0D-BAA0-20DD88773244}">
      <dgm:prSet/>
      <dgm:spPr/>
      <dgm:t>
        <a:bodyPr/>
        <a:lstStyle/>
        <a:p>
          <a:endParaRPr lang="en-US" sz="900" baseline="0"/>
        </a:p>
      </dgm:t>
    </dgm:pt>
    <dgm:pt modelId="{FE682BB5-40E1-4620-B3C8-FB54552AF2D3}" type="sibTrans" cxnId="{527CA0D9-1059-4B0D-BAA0-20DD88773244}">
      <dgm:prSet/>
      <dgm:spPr/>
      <dgm:t>
        <a:bodyPr/>
        <a:lstStyle/>
        <a:p>
          <a:endParaRPr lang="en-US" sz="2800"/>
        </a:p>
      </dgm:t>
    </dgm:pt>
    <dgm:pt modelId="{FEDA98FF-A1C3-401E-947C-D4D9212B4598}">
      <dgm:prSet phldrT="[Text]" custT="1"/>
      <dgm:spPr/>
      <dgm:t>
        <a:bodyPr/>
        <a:lstStyle/>
        <a:p>
          <a:r>
            <a:rPr lang="en-US" sz="900" baseline="0"/>
            <a:t>Kiteboarding</a:t>
          </a:r>
        </a:p>
      </dgm:t>
    </dgm:pt>
    <dgm:pt modelId="{D7AD3F53-6AC0-4A5D-99E8-CAC05F7A5B92}" type="parTrans" cxnId="{8AFF814D-F039-4F6C-B184-5CD9D12187DA}">
      <dgm:prSet/>
      <dgm:spPr/>
      <dgm:t>
        <a:bodyPr/>
        <a:lstStyle/>
        <a:p>
          <a:endParaRPr lang="en-US" sz="900" baseline="0"/>
        </a:p>
      </dgm:t>
    </dgm:pt>
    <dgm:pt modelId="{F0B34C5A-5800-445C-BC4C-C6889EB12363}" type="sibTrans" cxnId="{8AFF814D-F039-4F6C-B184-5CD9D12187DA}">
      <dgm:prSet/>
      <dgm:spPr/>
      <dgm:t>
        <a:bodyPr/>
        <a:lstStyle/>
        <a:p>
          <a:endParaRPr lang="en-US" sz="2800"/>
        </a:p>
      </dgm:t>
    </dgm:pt>
    <dgm:pt modelId="{B7B29689-D9F0-4596-BC6C-E256F861AF99}">
      <dgm:prSet phldrT="[Text]" custT="1"/>
      <dgm:spPr/>
      <dgm:t>
        <a:bodyPr/>
        <a:lstStyle/>
        <a:p>
          <a:r>
            <a:rPr lang="en-US" sz="900" baseline="0"/>
            <a:t>Paragliding</a:t>
          </a:r>
        </a:p>
      </dgm:t>
    </dgm:pt>
    <dgm:pt modelId="{8A246ADC-F8D8-45C8-A8A3-984E1BA9CE06}" type="parTrans" cxnId="{57082BC9-904F-4F81-A8A8-A842894021B2}">
      <dgm:prSet/>
      <dgm:spPr/>
      <dgm:t>
        <a:bodyPr/>
        <a:lstStyle/>
        <a:p>
          <a:endParaRPr lang="en-US" sz="900" baseline="0"/>
        </a:p>
      </dgm:t>
    </dgm:pt>
    <dgm:pt modelId="{F7E83C33-5D1A-4354-AD1D-C88113AEA735}" type="sibTrans" cxnId="{57082BC9-904F-4F81-A8A8-A842894021B2}">
      <dgm:prSet/>
      <dgm:spPr/>
      <dgm:t>
        <a:bodyPr/>
        <a:lstStyle/>
        <a:p>
          <a:endParaRPr lang="en-US" sz="2800"/>
        </a:p>
      </dgm:t>
    </dgm:pt>
    <dgm:pt modelId="{72620F1C-9858-428B-A8FA-1AA5E9B1DCF2}">
      <dgm:prSet phldrT="[Text]" custT="1"/>
      <dgm:spPr/>
      <dgm:t>
        <a:bodyPr/>
        <a:lstStyle/>
        <a:p>
          <a:r>
            <a:rPr lang="en-US" sz="900" baseline="0"/>
            <a:t>Hot air ballooning</a:t>
          </a:r>
        </a:p>
      </dgm:t>
    </dgm:pt>
    <dgm:pt modelId="{D4DFC07E-82E8-4729-A1A4-318FEEF7F66E}" type="parTrans" cxnId="{2233DD17-DF43-45BC-A6E9-3F91C85B5FCE}">
      <dgm:prSet/>
      <dgm:spPr/>
      <dgm:t>
        <a:bodyPr/>
        <a:lstStyle/>
        <a:p>
          <a:endParaRPr lang="en-US" sz="900" baseline="0"/>
        </a:p>
      </dgm:t>
    </dgm:pt>
    <dgm:pt modelId="{8DE999E3-4DE4-4589-BF54-632E442C008D}" type="sibTrans" cxnId="{2233DD17-DF43-45BC-A6E9-3F91C85B5FCE}">
      <dgm:prSet/>
      <dgm:spPr/>
      <dgm:t>
        <a:bodyPr/>
        <a:lstStyle/>
        <a:p>
          <a:endParaRPr lang="en-US" sz="2800"/>
        </a:p>
      </dgm:t>
    </dgm:pt>
    <dgm:pt modelId="{DF6742DF-5375-44ED-A95B-D6E105D3FF70}">
      <dgm:prSet phldrT="[Text]" custT="1"/>
      <dgm:spPr/>
      <dgm:t>
        <a:bodyPr/>
        <a:lstStyle/>
        <a:p>
          <a:r>
            <a:rPr lang="en-US" sz="900" baseline="0"/>
            <a:t>Sky Diving</a:t>
          </a:r>
        </a:p>
      </dgm:t>
    </dgm:pt>
    <dgm:pt modelId="{68EFFA54-5F06-4E79-AE8E-D2B1E01B7D61}" type="parTrans" cxnId="{AA92EF74-B8AD-49F6-81BD-BE6670C7BF9C}">
      <dgm:prSet/>
      <dgm:spPr/>
      <dgm:t>
        <a:bodyPr/>
        <a:lstStyle/>
        <a:p>
          <a:endParaRPr lang="en-US" sz="900" baseline="0"/>
        </a:p>
      </dgm:t>
    </dgm:pt>
    <dgm:pt modelId="{A4452548-68E6-4E82-B292-EE0A8D945540}" type="sibTrans" cxnId="{AA92EF74-B8AD-49F6-81BD-BE6670C7BF9C}">
      <dgm:prSet/>
      <dgm:spPr/>
      <dgm:t>
        <a:bodyPr/>
        <a:lstStyle/>
        <a:p>
          <a:endParaRPr lang="en-US" sz="2800"/>
        </a:p>
      </dgm:t>
    </dgm:pt>
    <dgm:pt modelId="{18142550-5ADD-42D2-AEA7-5A02A6E46B3C}">
      <dgm:prSet phldrT="[Text]" custT="1"/>
      <dgm:spPr/>
      <dgm:t>
        <a:bodyPr/>
        <a:lstStyle/>
        <a:p>
          <a:r>
            <a:rPr lang="en-US" sz="900" baseline="0"/>
            <a:t>Bungee Jumping</a:t>
          </a:r>
        </a:p>
        <a:p>
          <a:endParaRPr lang="en-US" sz="900" baseline="0"/>
        </a:p>
      </dgm:t>
    </dgm:pt>
    <dgm:pt modelId="{15420D94-3ED4-4F2B-8D75-1AD46AD9C260}" type="parTrans" cxnId="{E537D9E0-374D-4F6B-95E7-AE56F60DCDA8}">
      <dgm:prSet/>
      <dgm:spPr/>
      <dgm:t>
        <a:bodyPr/>
        <a:lstStyle/>
        <a:p>
          <a:endParaRPr lang="en-US" sz="900" baseline="0"/>
        </a:p>
      </dgm:t>
    </dgm:pt>
    <dgm:pt modelId="{379B17EF-653B-4573-A88C-5A60BB619E79}" type="sibTrans" cxnId="{E537D9E0-374D-4F6B-95E7-AE56F60DCDA8}">
      <dgm:prSet/>
      <dgm:spPr/>
      <dgm:t>
        <a:bodyPr/>
        <a:lstStyle/>
        <a:p>
          <a:endParaRPr lang="en-US" sz="2800"/>
        </a:p>
      </dgm:t>
    </dgm:pt>
    <dgm:pt modelId="{50C64794-D369-4F21-97A0-299F2ED86386}">
      <dgm:prSet phldrT="[Text]" custT="1"/>
      <dgm:spPr/>
      <dgm:t>
        <a:bodyPr/>
        <a:lstStyle/>
        <a:p>
          <a:r>
            <a:rPr lang="en-US" sz="900" baseline="0"/>
            <a:t>Caving</a:t>
          </a:r>
        </a:p>
      </dgm:t>
    </dgm:pt>
    <dgm:pt modelId="{170517DC-33BF-4D26-892B-6E1CC9300983}" type="parTrans" cxnId="{DAFAFE9A-A4D5-4503-AF40-C5EB12FA7DF2}">
      <dgm:prSet/>
      <dgm:spPr/>
      <dgm:t>
        <a:bodyPr/>
        <a:lstStyle/>
        <a:p>
          <a:endParaRPr lang="en-US" sz="900" baseline="0"/>
        </a:p>
      </dgm:t>
    </dgm:pt>
    <dgm:pt modelId="{D383D272-625F-442E-B51C-1076455FF838}" type="sibTrans" cxnId="{DAFAFE9A-A4D5-4503-AF40-C5EB12FA7DF2}">
      <dgm:prSet/>
      <dgm:spPr/>
      <dgm:t>
        <a:bodyPr/>
        <a:lstStyle/>
        <a:p>
          <a:endParaRPr lang="en-US" sz="2800"/>
        </a:p>
      </dgm:t>
    </dgm:pt>
    <dgm:pt modelId="{5F7BC1C7-3E72-4205-8E44-A0CC69E23981}">
      <dgm:prSet phldrT="[Text]" custT="1"/>
      <dgm:spPr/>
      <dgm:t>
        <a:bodyPr/>
        <a:lstStyle/>
        <a:p>
          <a:r>
            <a:rPr lang="en-US" sz="900" baseline="0"/>
            <a:t>Mountain Biking</a:t>
          </a:r>
        </a:p>
      </dgm:t>
    </dgm:pt>
    <dgm:pt modelId="{D8A8212F-8E21-4298-AE57-71DBFE3522B9}" type="parTrans" cxnId="{5E3538B8-F2E4-40F5-BF71-E9E7BC406657}">
      <dgm:prSet/>
      <dgm:spPr/>
      <dgm:t>
        <a:bodyPr/>
        <a:lstStyle/>
        <a:p>
          <a:endParaRPr lang="en-US" sz="900" baseline="0"/>
        </a:p>
      </dgm:t>
    </dgm:pt>
    <dgm:pt modelId="{3F4F460E-D726-49BE-A2F2-B1E044B581B1}" type="sibTrans" cxnId="{5E3538B8-F2E4-40F5-BF71-E9E7BC406657}">
      <dgm:prSet/>
      <dgm:spPr/>
      <dgm:t>
        <a:bodyPr/>
        <a:lstStyle/>
        <a:p>
          <a:endParaRPr lang="en-US" sz="2800"/>
        </a:p>
      </dgm:t>
    </dgm:pt>
    <dgm:pt modelId="{E6B47DBE-E408-46CB-BEA1-0DEE234EA196}">
      <dgm:prSet phldrT="[Text]" custT="1"/>
      <dgm:spPr/>
      <dgm:t>
        <a:bodyPr/>
        <a:lstStyle/>
        <a:p>
          <a:r>
            <a:rPr lang="en-US" sz="900" baseline="0"/>
            <a:t>Rock Climbing</a:t>
          </a:r>
        </a:p>
      </dgm:t>
    </dgm:pt>
    <dgm:pt modelId="{07FB3065-9DFD-4193-BBEB-3F5E593122D1}" type="parTrans" cxnId="{631F7D59-50AA-421B-84C1-D831DC824A2A}">
      <dgm:prSet/>
      <dgm:spPr/>
      <dgm:t>
        <a:bodyPr/>
        <a:lstStyle/>
        <a:p>
          <a:endParaRPr lang="en-US" sz="900" baseline="0"/>
        </a:p>
      </dgm:t>
    </dgm:pt>
    <dgm:pt modelId="{39280CA6-4227-49A4-A3E8-52412CDA567B}" type="sibTrans" cxnId="{631F7D59-50AA-421B-84C1-D831DC824A2A}">
      <dgm:prSet/>
      <dgm:spPr/>
      <dgm:t>
        <a:bodyPr/>
        <a:lstStyle/>
        <a:p>
          <a:endParaRPr lang="en-US" sz="2800"/>
        </a:p>
      </dgm:t>
    </dgm:pt>
    <dgm:pt modelId="{3EC38C1F-BC7C-4803-B24F-D1C781C15B34}">
      <dgm:prSet phldrT="[Text]" custT="1"/>
      <dgm:spPr/>
      <dgm:t>
        <a:bodyPr/>
        <a:lstStyle/>
        <a:p>
          <a:r>
            <a:rPr lang="en-US" sz="900" baseline="0"/>
            <a:t>Trekking</a:t>
          </a:r>
        </a:p>
      </dgm:t>
    </dgm:pt>
    <dgm:pt modelId="{D8D59283-76F1-451E-B25F-2F59CC23EBA9}" type="parTrans" cxnId="{B6F29D3E-F0A1-481B-9777-347C268BED51}">
      <dgm:prSet/>
      <dgm:spPr/>
      <dgm:t>
        <a:bodyPr/>
        <a:lstStyle/>
        <a:p>
          <a:endParaRPr lang="en-US" sz="900" baseline="0"/>
        </a:p>
      </dgm:t>
    </dgm:pt>
    <dgm:pt modelId="{D045F0A8-EF98-4F08-9D02-5F8337D42DD0}" type="sibTrans" cxnId="{B6F29D3E-F0A1-481B-9777-347C268BED51}">
      <dgm:prSet/>
      <dgm:spPr/>
      <dgm:t>
        <a:bodyPr/>
        <a:lstStyle/>
        <a:p>
          <a:endParaRPr lang="en-US" sz="2800"/>
        </a:p>
      </dgm:t>
    </dgm:pt>
    <dgm:pt modelId="{5D8DED39-762C-45CD-8F52-F19A13890482}">
      <dgm:prSet phldrT="[Text]" custT="1"/>
      <dgm:spPr/>
      <dgm:t>
        <a:bodyPr/>
        <a:lstStyle/>
        <a:p>
          <a:r>
            <a:rPr lang="en-US" sz="900" baseline="0"/>
            <a:t>Underwater Hotels</a:t>
          </a:r>
        </a:p>
      </dgm:t>
    </dgm:pt>
    <dgm:pt modelId="{C2603F39-0CBC-477C-98B5-54E038B283FC}" type="parTrans" cxnId="{97151913-42D9-4BEE-8820-1F2BDB5AD58E}">
      <dgm:prSet/>
      <dgm:spPr/>
      <dgm:t>
        <a:bodyPr/>
        <a:lstStyle/>
        <a:p>
          <a:endParaRPr lang="en-US" sz="900" baseline="0"/>
        </a:p>
      </dgm:t>
    </dgm:pt>
    <dgm:pt modelId="{EDFB5334-45A2-49A5-8FD3-990E85081696}" type="sibTrans" cxnId="{97151913-42D9-4BEE-8820-1F2BDB5AD58E}">
      <dgm:prSet/>
      <dgm:spPr/>
      <dgm:t>
        <a:bodyPr/>
        <a:lstStyle/>
        <a:p>
          <a:endParaRPr lang="en-US" sz="2800"/>
        </a:p>
      </dgm:t>
    </dgm:pt>
    <dgm:pt modelId="{509CD163-EAE0-4F1B-857B-8468ECD0677A}">
      <dgm:prSet phldrT="[Text]" custT="1"/>
      <dgm:spPr/>
      <dgm:t>
        <a:bodyPr/>
        <a:lstStyle/>
        <a:p>
          <a:r>
            <a:rPr lang="en-US" sz="900" baseline="0"/>
            <a:t>Beach Hotels</a:t>
          </a:r>
        </a:p>
      </dgm:t>
    </dgm:pt>
    <dgm:pt modelId="{F941AF61-329A-4FBD-A19A-7003067441D7}" type="parTrans" cxnId="{B1D46900-41A6-44CB-9CB6-B5D2BD7660CD}">
      <dgm:prSet/>
      <dgm:spPr/>
      <dgm:t>
        <a:bodyPr/>
        <a:lstStyle/>
        <a:p>
          <a:endParaRPr lang="en-US" sz="900" baseline="0"/>
        </a:p>
      </dgm:t>
    </dgm:pt>
    <dgm:pt modelId="{66DC357A-E754-4502-9A05-777468FCF2FC}" type="sibTrans" cxnId="{B1D46900-41A6-44CB-9CB6-B5D2BD7660CD}">
      <dgm:prSet/>
      <dgm:spPr/>
      <dgm:t>
        <a:bodyPr/>
        <a:lstStyle/>
        <a:p>
          <a:endParaRPr lang="en-US" sz="2800"/>
        </a:p>
      </dgm:t>
    </dgm:pt>
    <dgm:pt modelId="{8D5419CB-FC6F-4E98-B9B7-CBB6BF484ACA}">
      <dgm:prSet phldrT="[Text]" custT="1"/>
      <dgm:spPr/>
      <dgm:t>
        <a:bodyPr/>
        <a:lstStyle/>
        <a:p>
          <a:r>
            <a:rPr lang="en-US" sz="900" baseline="0"/>
            <a:t>Dance</a:t>
          </a:r>
        </a:p>
      </dgm:t>
    </dgm:pt>
    <dgm:pt modelId="{E0C39201-8E37-4F06-8CB0-33503ED8C813}" type="parTrans" cxnId="{E11D46FA-3DCE-430F-A209-5F52FC79A563}">
      <dgm:prSet/>
      <dgm:spPr/>
      <dgm:t>
        <a:bodyPr/>
        <a:lstStyle/>
        <a:p>
          <a:endParaRPr lang="en-US" sz="900" baseline="0"/>
        </a:p>
      </dgm:t>
    </dgm:pt>
    <dgm:pt modelId="{6B2A5907-8D8B-42E7-8ACA-AE4F347F522D}" type="sibTrans" cxnId="{E11D46FA-3DCE-430F-A209-5F52FC79A563}">
      <dgm:prSet/>
      <dgm:spPr/>
      <dgm:t>
        <a:bodyPr/>
        <a:lstStyle/>
        <a:p>
          <a:endParaRPr lang="en-US" sz="2800"/>
        </a:p>
      </dgm:t>
    </dgm:pt>
    <dgm:pt modelId="{F244E3A8-A1DB-491B-92DA-77C565470789}">
      <dgm:prSet phldrT="[Text]" custT="1"/>
      <dgm:spPr/>
      <dgm:t>
        <a:bodyPr/>
        <a:lstStyle/>
        <a:p>
          <a:r>
            <a:rPr lang="en-US" sz="900" baseline="0"/>
            <a:t>Music</a:t>
          </a:r>
        </a:p>
      </dgm:t>
    </dgm:pt>
    <dgm:pt modelId="{BC8C152A-EEB3-42A9-BAEC-B9063FDC8D63}" type="parTrans" cxnId="{884C5931-0D73-4191-9079-A60E43629777}">
      <dgm:prSet/>
      <dgm:spPr/>
      <dgm:t>
        <a:bodyPr/>
        <a:lstStyle/>
        <a:p>
          <a:endParaRPr lang="en-US" sz="900" baseline="0"/>
        </a:p>
      </dgm:t>
    </dgm:pt>
    <dgm:pt modelId="{6B2C0453-2520-42C7-AF73-E0258C6B367A}" type="sibTrans" cxnId="{884C5931-0D73-4191-9079-A60E43629777}">
      <dgm:prSet/>
      <dgm:spPr/>
      <dgm:t>
        <a:bodyPr/>
        <a:lstStyle/>
        <a:p>
          <a:endParaRPr lang="en-US" sz="2800"/>
        </a:p>
      </dgm:t>
    </dgm:pt>
    <dgm:pt modelId="{B1A97F2B-3115-4B97-AD59-6DED15F6A28D}">
      <dgm:prSet phldrT="[Text]" custT="1"/>
      <dgm:spPr/>
      <dgm:t>
        <a:bodyPr/>
        <a:lstStyle/>
        <a:p>
          <a:r>
            <a:rPr lang="en-US" sz="900" baseline="0"/>
            <a:t>Architectural Wonders</a:t>
          </a:r>
        </a:p>
      </dgm:t>
    </dgm:pt>
    <dgm:pt modelId="{73341B70-E070-48BF-A0C9-67F5651B67E3}" type="parTrans" cxnId="{21C61C51-9A93-4713-8B96-ED86364E535A}">
      <dgm:prSet/>
      <dgm:spPr/>
      <dgm:t>
        <a:bodyPr/>
        <a:lstStyle/>
        <a:p>
          <a:endParaRPr lang="en-US" sz="900" baseline="0"/>
        </a:p>
      </dgm:t>
    </dgm:pt>
    <dgm:pt modelId="{DEAC6E56-07C4-4CEA-BE50-2D8444B82CCC}" type="sibTrans" cxnId="{21C61C51-9A93-4713-8B96-ED86364E535A}">
      <dgm:prSet/>
      <dgm:spPr/>
      <dgm:t>
        <a:bodyPr/>
        <a:lstStyle/>
        <a:p>
          <a:endParaRPr lang="en-US" sz="2800"/>
        </a:p>
      </dgm:t>
    </dgm:pt>
    <dgm:pt modelId="{78F5B4E6-17CE-43BD-BB59-1CB646A5F8EA}">
      <dgm:prSet phldrT="[Text]" custT="1"/>
      <dgm:spPr/>
      <dgm:t>
        <a:bodyPr/>
        <a:lstStyle/>
        <a:p>
          <a:r>
            <a:rPr lang="en-US" sz="900" baseline="0"/>
            <a:t>Natural Wonders</a:t>
          </a:r>
        </a:p>
      </dgm:t>
    </dgm:pt>
    <dgm:pt modelId="{C3004323-F425-4581-B825-3FF1BEF0A5B0}" type="parTrans" cxnId="{63B225C4-A886-42A6-8A42-6AE1C91574F5}">
      <dgm:prSet/>
      <dgm:spPr/>
      <dgm:t>
        <a:bodyPr/>
        <a:lstStyle/>
        <a:p>
          <a:endParaRPr lang="en-US" sz="900" baseline="0"/>
        </a:p>
      </dgm:t>
    </dgm:pt>
    <dgm:pt modelId="{FA618251-D520-4570-BEA9-5CFBF3631207}" type="sibTrans" cxnId="{63B225C4-A886-42A6-8A42-6AE1C91574F5}">
      <dgm:prSet/>
      <dgm:spPr/>
      <dgm:t>
        <a:bodyPr/>
        <a:lstStyle/>
        <a:p>
          <a:endParaRPr lang="en-US" sz="2800"/>
        </a:p>
      </dgm:t>
    </dgm:pt>
    <dgm:pt modelId="{2B68A5A4-98D2-41DB-8E72-FC35CF13DC71}">
      <dgm:prSet phldrT="[Text]" custT="1"/>
      <dgm:spPr/>
      <dgm:t>
        <a:bodyPr/>
        <a:lstStyle/>
        <a:p>
          <a:r>
            <a:rPr lang="en-US" sz="900" baseline="0"/>
            <a:t>Art museums</a:t>
          </a:r>
        </a:p>
      </dgm:t>
    </dgm:pt>
    <dgm:pt modelId="{BC7DD047-3A6F-4F13-836F-744DC6019E2C}" type="parTrans" cxnId="{68352B3F-5FC4-46D6-B08F-19244C184320}">
      <dgm:prSet/>
      <dgm:spPr/>
      <dgm:t>
        <a:bodyPr/>
        <a:lstStyle/>
        <a:p>
          <a:endParaRPr lang="en-US" sz="900" baseline="0"/>
        </a:p>
      </dgm:t>
    </dgm:pt>
    <dgm:pt modelId="{BE291C25-D765-4A86-9B85-C0198BDD7A05}" type="sibTrans" cxnId="{68352B3F-5FC4-46D6-B08F-19244C184320}">
      <dgm:prSet/>
      <dgm:spPr/>
      <dgm:t>
        <a:bodyPr/>
        <a:lstStyle/>
        <a:p>
          <a:endParaRPr lang="en-US" sz="2800"/>
        </a:p>
      </dgm:t>
    </dgm:pt>
    <dgm:pt modelId="{959F1BB4-6736-44DD-827A-C0475ADFE68F}">
      <dgm:prSet phldrT="[Text]" custT="1"/>
      <dgm:spPr/>
      <dgm:t>
        <a:bodyPr/>
        <a:lstStyle/>
        <a:p>
          <a:r>
            <a:rPr lang="en-US" sz="900" baseline="0"/>
            <a:t>Science Museums</a:t>
          </a:r>
        </a:p>
      </dgm:t>
    </dgm:pt>
    <dgm:pt modelId="{2D261674-C6DF-4025-A37C-587428AEAC0C}" type="parTrans" cxnId="{B5A59534-57D1-4D75-BFB3-EFFB400EB3BA}">
      <dgm:prSet/>
      <dgm:spPr/>
      <dgm:t>
        <a:bodyPr/>
        <a:lstStyle/>
        <a:p>
          <a:endParaRPr lang="en-US" sz="900" baseline="0"/>
        </a:p>
      </dgm:t>
    </dgm:pt>
    <dgm:pt modelId="{FD0B488F-5EF1-491F-961D-92280B36462B}" type="sibTrans" cxnId="{B5A59534-57D1-4D75-BFB3-EFFB400EB3BA}">
      <dgm:prSet/>
      <dgm:spPr/>
      <dgm:t>
        <a:bodyPr/>
        <a:lstStyle/>
        <a:p>
          <a:endParaRPr lang="en-US" sz="2800"/>
        </a:p>
      </dgm:t>
    </dgm:pt>
    <dgm:pt modelId="{C28D2BE5-A420-4D03-B174-8782EA4EEB1D}">
      <dgm:prSet phldrT="[Text]" custT="1"/>
      <dgm:spPr/>
      <dgm:t>
        <a:bodyPr/>
        <a:lstStyle/>
        <a:p>
          <a:r>
            <a:rPr lang="en-US" sz="900" baseline="0"/>
            <a:t>Wildlife sanctuaries</a:t>
          </a:r>
        </a:p>
      </dgm:t>
    </dgm:pt>
    <dgm:pt modelId="{18C47CBF-8DA8-46C7-A41C-689C29A1D4C0}" type="parTrans" cxnId="{C95BAB7E-3D41-46C7-BB90-54695461E31C}">
      <dgm:prSet/>
      <dgm:spPr/>
      <dgm:t>
        <a:bodyPr/>
        <a:lstStyle/>
        <a:p>
          <a:endParaRPr lang="en-US" sz="900" baseline="0"/>
        </a:p>
      </dgm:t>
    </dgm:pt>
    <dgm:pt modelId="{516D584F-174F-4DCD-969C-D96CDACDBDF0}" type="sibTrans" cxnId="{C95BAB7E-3D41-46C7-BB90-54695461E31C}">
      <dgm:prSet/>
      <dgm:spPr/>
      <dgm:t>
        <a:bodyPr/>
        <a:lstStyle/>
        <a:p>
          <a:endParaRPr lang="en-US" sz="2800"/>
        </a:p>
      </dgm:t>
    </dgm:pt>
    <dgm:pt modelId="{FEB587EE-919B-404D-A4C8-199495425E06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900" baseline="0" dirty="0"/>
            <a:t>Profile</a:t>
          </a:r>
        </a:p>
      </dgm:t>
    </dgm:pt>
    <dgm:pt modelId="{C9C29D0B-4B70-480E-B1F6-82D8F1A9132F}" type="sibTrans" cxnId="{74CBFBBF-4D2C-474E-9F23-9FF757A05D1F}">
      <dgm:prSet/>
      <dgm:spPr/>
      <dgm:t>
        <a:bodyPr/>
        <a:lstStyle/>
        <a:p>
          <a:endParaRPr lang="en-US" sz="2800"/>
        </a:p>
      </dgm:t>
    </dgm:pt>
    <dgm:pt modelId="{9C10F76A-E43E-495C-8B18-A7F94CA4D436}" type="parTrans" cxnId="{74CBFBBF-4D2C-474E-9F23-9FF757A05D1F}">
      <dgm:prSet/>
      <dgm:spPr/>
      <dgm:t>
        <a:bodyPr/>
        <a:lstStyle/>
        <a:p>
          <a:endParaRPr lang="en-US" sz="900" baseline="0"/>
        </a:p>
      </dgm:t>
    </dgm:pt>
    <dgm:pt modelId="{AB7494FA-5EFF-4829-8A58-A049294E2AF3}" type="pres">
      <dgm:prSet presAssocID="{E4B4C675-2303-4971-89C4-A4EDE8C4176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AD55770-A02D-4418-8BCB-19646D13D9AE}" type="pres">
      <dgm:prSet presAssocID="{15F66935-1390-4DCB-A027-AE1EE824FF13}" presName="hierRoot1" presStyleCnt="0">
        <dgm:presLayoutVars>
          <dgm:hierBranch val="init"/>
        </dgm:presLayoutVars>
      </dgm:prSet>
      <dgm:spPr/>
    </dgm:pt>
    <dgm:pt modelId="{6A2901FD-7FDE-454A-9A42-427F83648031}" type="pres">
      <dgm:prSet presAssocID="{15F66935-1390-4DCB-A027-AE1EE824FF13}" presName="rootComposite1" presStyleCnt="0"/>
      <dgm:spPr/>
    </dgm:pt>
    <dgm:pt modelId="{7FA34F6F-B3E1-4F5E-98AE-54100B6D0C7D}" type="pres">
      <dgm:prSet presAssocID="{15F66935-1390-4DCB-A027-AE1EE824FF13}" presName="rootText1" presStyleLbl="node0" presStyleIdx="0" presStyleCnt="1" custScaleX="172856" custScaleY="2484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8CC3AD-F62B-4053-9B9E-8A92891A3AE9}" type="pres">
      <dgm:prSet presAssocID="{15F66935-1390-4DCB-A027-AE1EE824FF1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373BD4F-B5DE-423D-B08C-E3D18E7EEF07}" type="pres">
      <dgm:prSet presAssocID="{15F66935-1390-4DCB-A027-AE1EE824FF13}" presName="hierChild2" presStyleCnt="0"/>
      <dgm:spPr/>
    </dgm:pt>
    <dgm:pt modelId="{580766A2-CD4A-4559-BA26-15BEA43A4A59}" type="pres">
      <dgm:prSet presAssocID="{46CA82F0-E38C-4D73-93A4-13CEE6723753}" presName="Name37" presStyleLbl="parChTrans1D2" presStyleIdx="0" presStyleCnt="6" custSzX="2968588" custSzY="227166"/>
      <dgm:spPr/>
      <dgm:t>
        <a:bodyPr/>
        <a:lstStyle/>
        <a:p>
          <a:endParaRPr lang="en-US"/>
        </a:p>
      </dgm:t>
    </dgm:pt>
    <dgm:pt modelId="{185397EB-3D65-48E3-BC39-CD6CA660580D}" type="pres">
      <dgm:prSet presAssocID="{9D2F7564-0F75-4DC1-9464-9C683BD425A9}" presName="hierRoot2" presStyleCnt="0">
        <dgm:presLayoutVars>
          <dgm:hierBranch val="init"/>
        </dgm:presLayoutVars>
      </dgm:prSet>
      <dgm:spPr/>
    </dgm:pt>
    <dgm:pt modelId="{AE791C46-FD4D-4EB2-A547-ED542E24111F}" type="pres">
      <dgm:prSet presAssocID="{9D2F7564-0F75-4DC1-9464-9C683BD425A9}" presName="rootComposite" presStyleCnt="0"/>
      <dgm:spPr/>
    </dgm:pt>
    <dgm:pt modelId="{94409A9A-DA76-4A55-AD34-7774156D2DA4}" type="pres">
      <dgm:prSet presAssocID="{9D2F7564-0F75-4DC1-9464-9C683BD425A9}" presName="rootText" presStyleLbl="node2" presStyleIdx="0" presStyleCnt="6" custScaleX="172856" custScaleY="2484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06BBC-464C-4653-B7E4-D5B8DDAD4E1A}" type="pres">
      <dgm:prSet presAssocID="{9D2F7564-0F75-4DC1-9464-9C683BD425A9}" presName="rootConnector" presStyleLbl="node2" presStyleIdx="0" presStyleCnt="6"/>
      <dgm:spPr/>
      <dgm:t>
        <a:bodyPr/>
        <a:lstStyle/>
        <a:p>
          <a:endParaRPr lang="en-US"/>
        </a:p>
      </dgm:t>
    </dgm:pt>
    <dgm:pt modelId="{E3DEF755-4D5E-42E1-BA5A-A3D1874B3456}" type="pres">
      <dgm:prSet presAssocID="{9D2F7564-0F75-4DC1-9464-9C683BD425A9}" presName="hierChild4" presStyleCnt="0"/>
      <dgm:spPr/>
    </dgm:pt>
    <dgm:pt modelId="{617A0C82-664A-4B95-B2C2-595DF7EBE128}" type="pres">
      <dgm:prSet presAssocID="{F9ED2D14-93A9-4F4C-9A79-B5135F9380C8}" presName="Name37" presStyleLbl="parChTrans1D3" presStyleIdx="0" presStyleCnt="7" custSzX="1977929" custSzY="227166"/>
      <dgm:spPr/>
      <dgm:t>
        <a:bodyPr/>
        <a:lstStyle/>
        <a:p>
          <a:endParaRPr lang="en-US"/>
        </a:p>
      </dgm:t>
    </dgm:pt>
    <dgm:pt modelId="{5D365551-CB9B-479C-B983-10E6C34B0832}" type="pres">
      <dgm:prSet presAssocID="{7DE80F2F-1A86-4B19-80C2-F44E1E932E15}" presName="hierRoot2" presStyleCnt="0">
        <dgm:presLayoutVars>
          <dgm:hierBranch val="init"/>
        </dgm:presLayoutVars>
      </dgm:prSet>
      <dgm:spPr/>
    </dgm:pt>
    <dgm:pt modelId="{5D430D35-CC77-4FA5-916D-8F4871CBA648}" type="pres">
      <dgm:prSet presAssocID="{7DE80F2F-1A86-4B19-80C2-F44E1E932E15}" presName="rootComposite" presStyleCnt="0"/>
      <dgm:spPr/>
    </dgm:pt>
    <dgm:pt modelId="{12247D44-DA18-4A57-BABD-2222C7E7D6FE}" type="pres">
      <dgm:prSet presAssocID="{7DE80F2F-1A86-4B19-80C2-F44E1E932E15}" presName="rootText" presStyleLbl="node3" presStyleIdx="0" presStyleCnt="7" custScaleX="172856" custScaleY="2484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7E726F-7E68-4D16-B1EA-D36816994B05}" type="pres">
      <dgm:prSet presAssocID="{7DE80F2F-1A86-4B19-80C2-F44E1E932E15}" presName="rootConnector" presStyleLbl="node3" presStyleIdx="0" presStyleCnt="7"/>
      <dgm:spPr/>
      <dgm:t>
        <a:bodyPr/>
        <a:lstStyle/>
        <a:p>
          <a:endParaRPr lang="en-US"/>
        </a:p>
      </dgm:t>
    </dgm:pt>
    <dgm:pt modelId="{C0FE6971-CD6C-4ADA-9A23-9C7A4ECE61E6}" type="pres">
      <dgm:prSet presAssocID="{7DE80F2F-1A86-4B19-80C2-F44E1E932E15}" presName="hierChild4" presStyleCnt="0"/>
      <dgm:spPr/>
    </dgm:pt>
    <dgm:pt modelId="{DB1BB0AA-8CB4-4BC3-8FD3-30FCE9A2730B}" type="pres">
      <dgm:prSet presAssocID="{1BB263D8-6757-4957-B71F-B54BBC269A14}" presName="Name37" presStyleLbl="parChTrans1D4" presStyleIdx="0" presStyleCnt="24" custSzX="791171" custSzY="227166"/>
      <dgm:spPr/>
      <dgm:t>
        <a:bodyPr/>
        <a:lstStyle/>
        <a:p>
          <a:endParaRPr lang="en-US"/>
        </a:p>
      </dgm:t>
    </dgm:pt>
    <dgm:pt modelId="{FB8D824C-6905-4C13-903C-8AF697FB6255}" type="pres">
      <dgm:prSet presAssocID="{75113C32-B75D-4D86-BB9A-1E757F3208FF}" presName="hierRoot2" presStyleCnt="0">
        <dgm:presLayoutVars>
          <dgm:hierBranch val="init"/>
        </dgm:presLayoutVars>
      </dgm:prSet>
      <dgm:spPr/>
    </dgm:pt>
    <dgm:pt modelId="{ADF330D2-7CA9-474A-B6A5-EDFC4D56017C}" type="pres">
      <dgm:prSet presAssocID="{75113C32-B75D-4D86-BB9A-1E757F3208FF}" presName="rootComposite" presStyleCnt="0"/>
      <dgm:spPr/>
    </dgm:pt>
    <dgm:pt modelId="{65C2D606-82DF-4923-9ECB-E2BF72406A07}" type="pres">
      <dgm:prSet presAssocID="{75113C32-B75D-4D86-BB9A-1E757F3208FF}" presName="rootText" presStyleLbl="node4" presStyleIdx="0" presStyleCnt="24" custScaleX="172856" custScaleY="2484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BB18DA-1D8F-4455-B6C3-A2C5E3107F60}" type="pres">
      <dgm:prSet presAssocID="{75113C32-B75D-4D86-BB9A-1E757F3208FF}" presName="rootConnector" presStyleLbl="node4" presStyleIdx="0" presStyleCnt="24"/>
      <dgm:spPr/>
      <dgm:t>
        <a:bodyPr/>
        <a:lstStyle/>
        <a:p>
          <a:endParaRPr lang="en-US"/>
        </a:p>
      </dgm:t>
    </dgm:pt>
    <dgm:pt modelId="{C8054382-AC9A-4F73-900D-164CE1158523}" type="pres">
      <dgm:prSet presAssocID="{75113C32-B75D-4D86-BB9A-1E757F3208FF}" presName="hierChild4" presStyleCnt="0"/>
      <dgm:spPr/>
    </dgm:pt>
    <dgm:pt modelId="{EEF62796-F1C0-488D-8159-B662A130B9AA}" type="pres">
      <dgm:prSet presAssocID="{8A246ADC-F8D8-45C8-A8A3-984E1BA9CE06}" presName="Name37" presStyleLbl="parChTrans1D4" presStyleIdx="1" presStyleCnt="24" custSzX="158059" custSzY="474162"/>
      <dgm:spPr/>
      <dgm:t>
        <a:bodyPr/>
        <a:lstStyle/>
        <a:p>
          <a:endParaRPr lang="en-US"/>
        </a:p>
      </dgm:t>
    </dgm:pt>
    <dgm:pt modelId="{C0434CF0-9071-414F-B793-B303F67CA1CA}" type="pres">
      <dgm:prSet presAssocID="{B7B29689-D9F0-4596-BC6C-E256F861AF99}" presName="hierRoot2" presStyleCnt="0">
        <dgm:presLayoutVars>
          <dgm:hierBranch val="init"/>
        </dgm:presLayoutVars>
      </dgm:prSet>
      <dgm:spPr/>
    </dgm:pt>
    <dgm:pt modelId="{35E8C331-D571-47B0-9E54-76517ECE56ED}" type="pres">
      <dgm:prSet presAssocID="{B7B29689-D9F0-4596-BC6C-E256F861AF99}" presName="rootComposite" presStyleCnt="0"/>
      <dgm:spPr/>
    </dgm:pt>
    <dgm:pt modelId="{334762F5-DD61-48A7-8520-CF5979BE4685}" type="pres">
      <dgm:prSet presAssocID="{B7B29689-D9F0-4596-BC6C-E256F861AF99}" presName="rootText" presStyleLbl="node4" presStyleIdx="1" presStyleCnt="24" custScaleX="149780" custScaleY="2394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F01DCA-A4CB-430C-B2CC-5D00FCEA583D}" type="pres">
      <dgm:prSet presAssocID="{B7B29689-D9F0-4596-BC6C-E256F861AF99}" presName="rootConnector" presStyleLbl="node4" presStyleIdx="1" presStyleCnt="24"/>
      <dgm:spPr/>
      <dgm:t>
        <a:bodyPr/>
        <a:lstStyle/>
        <a:p>
          <a:endParaRPr lang="en-US"/>
        </a:p>
      </dgm:t>
    </dgm:pt>
    <dgm:pt modelId="{1AB00CCA-597F-4604-A575-5312991C2A5E}" type="pres">
      <dgm:prSet presAssocID="{B7B29689-D9F0-4596-BC6C-E256F861AF99}" presName="hierChild4" presStyleCnt="0"/>
      <dgm:spPr/>
    </dgm:pt>
    <dgm:pt modelId="{7AD1DA0C-9FE3-457C-A5E0-B616752C4F01}" type="pres">
      <dgm:prSet presAssocID="{B7B29689-D9F0-4596-BC6C-E256F861AF99}" presName="hierChild5" presStyleCnt="0"/>
      <dgm:spPr/>
    </dgm:pt>
    <dgm:pt modelId="{70916AB8-3C59-45E9-9779-65A1142311F6}" type="pres">
      <dgm:prSet presAssocID="{D4DFC07E-82E8-4729-A1A4-318FEEF7F66E}" presName="Name37" presStyleLbl="parChTrans1D4" presStyleIdx="2" presStyleCnt="24" custSzX="158059" custSzY="1206020"/>
      <dgm:spPr/>
      <dgm:t>
        <a:bodyPr/>
        <a:lstStyle/>
        <a:p>
          <a:endParaRPr lang="en-US"/>
        </a:p>
      </dgm:t>
    </dgm:pt>
    <dgm:pt modelId="{B4687207-306C-4380-A2B9-E903E68A7134}" type="pres">
      <dgm:prSet presAssocID="{72620F1C-9858-428B-A8FA-1AA5E9B1DCF2}" presName="hierRoot2" presStyleCnt="0">
        <dgm:presLayoutVars>
          <dgm:hierBranch val="init"/>
        </dgm:presLayoutVars>
      </dgm:prSet>
      <dgm:spPr/>
    </dgm:pt>
    <dgm:pt modelId="{E649B226-CAE3-405D-A526-ACD7817D8B24}" type="pres">
      <dgm:prSet presAssocID="{72620F1C-9858-428B-A8FA-1AA5E9B1DCF2}" presName="rootComposite" presStyleCnt="0"/>
      <dgm:spPr/>
    </dgm:pt>
    <dgm:pt modelId="{867A5BAB-A3C6-46B5-B002-6FA49E0E058C}" type="pres">
      <dgm:prSet presAssocID="{72620F1C-9858-428B-A8FA-1AA5E9B1DCF2}" presName="rootText" presStyleLbl="node4" presStyleIdx="2" presStyleCnt="24" custScaleX="149780" custScaleY="2394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C8B843-2DCA-4994-9305-4EA70ED0C942}" type="pres">
      <dgm:prSet presAssocID="{72620F1C-9858-428B-A8FA-1AA5E9B1DCF2}" presName="rootConnector" presStyleLbl="node4" presStyleIdx="2" presStyleCnt="24"/>
      <dgm:spPr/>
      <dgm:t>
        <a:bodyPr/>
        <a:lstStyle/>
        <a:p>
          <a:endParaRPr lang="en-US"/>
        </a:p>
      </dgm:t>
    </dgm:pt>
    <dgm:pt modelId="{3262A92C-B7FE-4784-992A-388D884F39A2}" type="pres">
      <dgm:prSet presAssocID="{72620F1C-9858-428B-A8FA-1AA5E9B1DCF2}" presName="hierChild4" presStyleCnt="0"/>
      <dgm:spPr/>
    </dgm:pt>
    <dgm:pt modelId="{616A3D8C-2EDC-4E5F-87D3-57F913B2FF60}" type="pres">
      <dgm:prSet presAssocID="{72620F1C-9858-428B-A8FA-1AA5E9B1DCF2}" presName="hierChild5" presStyleCnt="0"/>
      <dgm:spPr/>
    </dgm:pt>
    <dgm:pt modelId="{B4AFF5E6-8E1D-4229-B559-DD9849E9B57F}" type="pres">
      <dgm:prSet presAssocID="{68EFFA54-5F06-4E79-AE8E-D2B1E01B7D61}" presName="Name37" presStyleLbl="parChTrans1D4" presStyleIdx="3" presStyleCnt="24" custSzX="158059" custSzY="1937879"/>
      <dgm:spPr/>
      <dgm:t>
        <a:bodyPr/>
        <a:lstStyle/>
        <a:p>
          <a:endParaRPr lang="en-US"/>
        </a:p>
      </dgm:t>
    </dgm:pt>
    <dgm:pt modelId="{8376324B-98A3-48AB-9C73-41C1F3F613D4}" type="pres">
      <dgm:prSet presAssocID="{DF6742DF-5375-44ED-A95B-D6E105D3FF70}" presName="hierRoot2" presStyleCnt="0">
        <dgm:presLayoutVars>
          <dgm:hierBranch val="init"/>
        </dgm:presLayoutVars>
      </dgm:prSet>
      <dgm:spPr/>
    </dgm:pt>
    <dgm:pt modelId="{7119A949-7CBA-44BA-8B57-C896F7A6E891}" type="pres">
      <dgm:prSet presAssocID="{DF6742DF-5375-44ED-A95B-D6E105D3FF70}" presName="rootComposite" presStyleCnt="0"/>
      <dgm:spPr/>
    </dgm:pt>
    <dgm:pt modelId="{87CDA0A5-7ABC-4C1D-80B7-DD95698E1460}" type="pres">
      <dgm:prSet presAssocID="{DF6742DF-5375-44ED-A95B-D6E105D3FF70}" presName="rootText" presStyleLbl="node4" presStyleIdx="3" presStyleCnt="24" custScaleX="149780" custScaleY="2394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3580DC-084C-48C5-986C-3520AAE1BE76}" type="pres">
      <dgm:prSet presAssocID="{DF6742DF-5375-44ED-A95B-D6E105D3FF70}" presName="rootConnector" presStyleLbl="node4" presStyleIdx="3" presStyleCnt="24"/>
      <dgm:spPr/>
      <dgm:t>
        <a:bodyPr/>
        <a:lstStyle/>
        <a:p>
          <a:endParaRPr lang="en-US"/>
        </a:p>
      </dgm:t>
    </dgm:pt>
    <dgm:pt modelId="{0D23383D-21CD-4F32-ADC9-442D463304E8}" type="pres">
      <dgm:prSet presAssocID="{DF6742DF-5375-44ED-A95B-D6E105D3FF70}" presName="hierChild4" presStyleCnt="0"/>
      <dgm:spPr/>
    </dgm:pt>
    <dgm:pt modelId="{DE5D1E3E-1049-4590-9304-99E65781AFBD}" type="pres">
      <dgm:prSet presAssocID="{DF6742DF-5375-44ED-A95B-D6E105D3FF70}" presName="hierChild5" presStyleCnt="0"/>
      <dgm:spPr/>
    </dgm:pt>
    <dgm:pt modelId="{DDEA6295-040D-4CF9-BC90-90341723CC4A}" type="pres">
      <dgm:prSet presAssocID="{15420D94-3ED4-4F2B-8D75-1AD46AD9C260}" presName="Name37" presStyleLbl="parChTrans1D4" presStyleIdx="4" presStyleCnt="24" custSzX="158059" custSzY="2669738"/>
      <dgm:spPr/>
      <dgm:t>
        <a:bodyPr/>
        <a:lstStyle/>
        <a:p>
          <a:endParaRPr lang="en-US"/>
        </a:p>
      </dgm:t>
    </dgm:pt>
    <dgm:pt modelId="{0ADF3BE9-7B28-45B8-84DC-74AA2DACB567}" type="pres">
      <dgm:prSet presAssocID="{18142550-5ADD-42D2-AEA7-5A02A6E46B3C}" presName="hierRoot2" presStyleCnt="0">
        <dgm:presLayoutVars>
          <dgm:hierBranch val="init"/>
        </dgm:presLayoutVars>
      </dgm:prSet>
      <dgm:spPr/>
    </dgm:pt>
    <dgm:pt modelId="{F6861DEF-CB6C-49CF-9845-BD89017CDFF7}" type="pres">
      <dgm:prSet presAssocID="{18142550-5ADD-42D2-AEA7-5A02A6E46B3C}" presName="rootComposite" presStyleCnt="0"/>
      <dgm:spPr/>
    </dgm:pt>
    <dgm:pt modelId="{4ABB0BBB-CA07-4A98-95D6-88099E23B51B}" type="pres">
      <dgm:prSet presAssocID="{18142550-5ADD-42D2-AEA7-5A02A6E46B3C}" presName="rootText" presStyleLbl="node4" presStyleIdx="4" presStyleCnt="24" custScaleX="149780" custScaleY="2394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507038-F79E-4815-9B22-BA72595C7EC8}" type="pres">
      <dgm:prSet presAssocID="{18142550-5ADD-42D2-AEA7-5A02A6E46B3C}" presName="rootConnector" presStyleLbl="node4" presStyleIdx="4" presStyleCnt="24"/>
      <dgm:spPr/>
      <dgm:t>
        <a:bodyPr/>
        <a:lstStyle/>
        <a:p>
          <a:endParaRPr lang="en-US"/>
        </a:p>
      </dgm:t>
    </dgm:pt>
    <dgm:pt modelId="{BF1D3E6B-FF42-4E51-9F86-27E27A7BA254}" type="pres">
      <dgm:prSet presAssocID="{18142550-5ADD-42D2-AEA7-5A02A6E46B3C}" presName="hierChild4" presStyleCnt="0"/>
      <dgm:spPr/>
    </dgm:pt>
    <dgm:pt modelId="{8F2AD9E7-283E-4579-B616-362E90563DA4}" type="pres">
      <dgm:prSet presAssocID="{18142550-5ADD-42D2-AEA7-5A02A6E46B3C}" presName="hierChild5" presStyleCnt="0"/>
      <dgm:spPr/>
    </dgm:pt>
    <dgm:pt modelId="{E6D6C9DC-6819-4BD2-966F-8C29E5CA626B}" type="pres">
      <dgm:prSet presAssocID="{75113C32-B75D-4D86-BB9A-1E757F3208FF}" presName="hierChild5" presStyleCnt="0"/>
      <dgm:spPr/>
    </dgm:pt>
    <dgm:pt modelId="{7F52B11F-C48F-42EB-A1B9-F70B114591A1}" type="pres">
      <dgm:prSet presAssocID="{923328B9-E7DB-480F-B3F0-6EE03B6C87D5}" presName="Name37" presStyleLbl="parChTrans1D4" presStyleIdx="5" presStyleCnt="24" custSzX="158059" custSzY="227166"/>
      <dgm:spPr/>
      <dgm:t>
        <a:bodyPr/>
        <a:lstStyle/>
        <a:p>
          <a:endParaRPr lang="en-US"/>
        </a:p>
      </dgm:t>
    </dgm:pt>
    <dgm:pt modelId="{D6E948A7-6521-422F-89CC-300D7505816C}" type="pres">
      <dgm:prSet presAssocID="{450CDC42-DA80-4CE7-8B9C-23431C7019A7}" presName="hierRoot2" presStyleCnt="0">
        <dgm:presLayoutVars>
          <dgm:hierBranch val="init"/>
        </dgm:presLayoutVars>
      </dgm:prSet>
      <dgm:spPr/>
    </dgm:pt>
    <dgm:pt modelId="{01515D04-8AF6-43E3-9C9F-27AA3185D86C}" type="pres">
      <dgm:prSet presAssocID="{450CDC42-DA80-4CE7-8B9C-23431C7019A7}" presName="rootComposite" presStyleCnt="0"/>
      <dgm:spPr/>
    </dgm:pt>
    <dgm:pt modelId="{1E71BD01-2ED5-4B8D-921A-E73E76425FE3}" type="pres">
      <dgm:prSet presAssocID="{450CDC42-DA80-4CE7-8B9C-23431C7019A7}" presName="rootText" presStyleLbl="node4" presStyleIdx="5" presStyleCnt="24" custScaleX="172856" custScaleY="2484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4937B3-AC24-49B1-9941-188D7498C01C}" type="pres">
      <dgm:prSet presAssocID="{450CDC42-DA80-4CE7-8B9C-23431C7019A7}" presName="rootConnector" presStyleLbl="node4" presStyleIdx="5" presStyleCnt="24"/>
      <dgm:spPr/>
      <dgm:t>
        <a:bodyPr/>
        <a:lstStyle/>
        <a:p>
          <a:endParaRPr lang="en-US"/>
        </a:p>
      </dgm:t>
    </dgm:pt>
    <dgm:pt modelId="{367CC2B8-3D8D-4DC4-A4C5-C9BDF33BF3E3}" type="pres">
      <dgm:prSet presAssocID="{450CDC42-DA80-4CE7-8B9C-23431C7019A7}" presName="hierChild4" presStyleCnt="0"/>
      <dgm:spPr/>
    </dgm:pt>
    <dgm:pt modelId="{724794CF-87FE-4CB5-ACCA-A27D81DAD1E7}" type="pres">
      <dgm:prSet presAssocID="{87596C48-C21A-4690-AA62-14A740C4359B}" presName="Name37" presStyleLbl="parChTrans1D4" presStyleIdx="6" presStyleCnt="24" custSzX="158059" custSzY="474162"/>
      <dgm:spPr/>
      <dgm:t>
        <a:bodyPr/>
        <a:lstStyle/>
        <a:p>
          <a:endParaRPr lang="en-US"/>
        </a:p>
      </dgm:t>
    </dgm:pt>
    <dgm:pt modelId="{F356ED58-E1DD-46E8-ADB5-3503C2AC35A9}" type="pres">
      <dgm:prSet presAssocID="{B1F76468-8408-467A-ACC6-A96BD82C7E7A}" presName="hierRoot2" presStyleCnt="0">
        <dgm:presLayoutVars>
          <dgm:hierBranch val="init"/>
        </dgm:presLayoutVars>
      </dgm:prSet>
      <dgm:spPr/>
    </dgm:pt>
    <dgm:pt modelId="{6A095C00-6874-42DC-9474-9940348EC435}" type="pres">
      <dgm:prSet presAssocID="{B1F76468-8408-467A-ACC6-A96BD82C7E7A}" presName="rootComposite" presStyleCnt="0"/>
      <dgm:spPr/>
    </dgm:pt>
    <dgm:pt modelId="{22C4142F-6694-464D-A45B-9DF12F1ECE5B}" type="pres">
      <dgm:prSet presAssocID="{B1F76468-8408-467A-ACC6-A96BD82C7E7A}" presName="rootText" presStyleLbl="node4" presStyleIdx="6" presStyleCnt="24" custScaleX="163625" custScaleY="2484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40A31A-CBD5-4959-9C2F-F0BC2CE5725E}" type="pres">
      <dgm:prSet presAssocID="{B1F76468-8408-467A-ACC6-A96BD82C7E7A}" presName="rootConnector" presStyleLbl="node4" presStyleIdx="6" presStyleCnt="24"/>
      <dgm:spPr/>
      <dgm:t>
        <a:bodyPr/>
        <a:lstStyle/>
        <a:p>
          <a:endParaRPr lang="en-US"/>
        </a:p>
      </dgm:t>
    </dgm:pt>
    <dgm:pt modelId="{FC05B880-5E14-46E7-BFE0-73A18B3C3DAA}" type="pres">
      <dgm:prSet presAssocID="{B1F76468-8408-467A-ACC6-A96BD82C7E7A}" presName="hierChild4" presStyleCnt="0"/>
      <dgm:spPr/>
    </dgm:pt>
    <dgm:pt modelId="{BD7B40A6-FA15-4734-BC7B-A4C00930AB2D}" type="pres">
      <dgm:prSet presAssocID="{B1F76468-8408-467A-ACC6-A96BD82C7E7A}" presName="hierChild5" presStyleCnt="0"/>
      <dgm:spPr/>
    </dgm:pt>
    <dgm:pt modelId="{EDF7594A-7514-4AA2-AA42-FEF20B741203}" type="pres">
      <dgm:prSet presAssocID="{9C928AFD-732A-4946-930A-3779919F8C77}" presName="Name37" presStyleLbl="parChTrans1D4" presStyleIdx="7" presStyleCnt="24" custSzX="158059" custSzY="1206020"/>
      <dgm:spPr/>
      <dgm:t>
        <a:bodyPr/>
        <a:lstStyle/>
        <a:p>
          <a:endParaRPr lang="en-US"/>
        </a:p>
      </dgm:t>
    </dgm:pt>
    <dgm:pt modelId="{D6BD6177-D343-472D-BBBA-4199762B4CED}" type="pres">
      <dgm:prSet presAssocID="{B6E2C442-9E08-4B2D-B199-D23931796416}" presName="hierRoot2" presStyleCnt="0">
        <dgm:presLayoutVars>
          <dgm:hierBranch val="init"/>
        </dgm:presLayoutVars>
      </dgm:prSet>
      <dgm:spPr/>
    </dgm:pt>
    <dgm:pt modelId="{DF52800B-4D27-4A58-A881-9FC7596985B4}" type="pres">
      <dgm:prSet presAssocID="{B6E2C442-9E08-4B2D-B199-D23931796416}" presName="rootComposite" presStyleCnt="0"/>
      <dgm:spPr/>
    </dgm:pt>
    <dgm:pt modelId="{FAAC2FDE-2B5E-4A9A-98D9-9CE2F949F7A4}" type="pres">
      <dgm:prSet presAssocID="{B6E2C442-9E08-4B2D-B199-D23931796416}" presName="rootText" presStyleLbl="node4" presStyleIdx="7" presStyleCnt="24" custScaleX="163625" custScaleY="2484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658B74-C613-4120-8F9C-7DDAB9A4011E}" type="pres">
      <dgm:prSet presAssocID="{B6E2C442-9E08-4B2D-B199-D23931796416}" presName="rootConnector" presStyleLbl="node4" presStyleIdx="7" presStyleCnt="24"/>
      <dgm:spPr/>
      <dgm:t>
        <a:bodyPr/>
        <a:lstStyle/>
        <a:p>
          <a:endParaRPr lang="en-US"/>
        </a:p>
      </dgm:t>
    </dgm:pt>
    <dgm:pt modelId="{E5B09B86-30A3-488C-823A-8C825A00F792}" type="pres">
      <dgm:prSet presAssocID="{B6E2C442-9E08-4B2D-B199-D23931796416}" presName="hierChild4" presStyleCnt="0"/>
      <dgm:spPr/>
    </dgm:pt>
    <dgm:pt modelId="{6B7CF33F-D0D6-4E43-AFD2-9DC1CE41D273}" type="pres">
      <dgm:prSet presAssocID="{B6E2C442-9E08-4B2D-B199-D23931796416}" presName="hierChild5" presStyleCnt="0"/>
      <dgm:spPr/>
    </dgm:pt>
    <dgm:pt modelId="{D0EBFBAF-0D47-42E5-8969-E8441131D4FE}" type="pres">
      <dgm:prSet presAssocID="{0AB6C52E-6401-4197-9496-9E196FE67ABB}" presName="Name37" presStyleLbl="parChTrans1D4" presStyleIdx="8" presStyleCnt="24" custSzX="158059" custSzY="1937879"/>
      <dgm:spPr/>
      <dgm:t>
        <a:bodyPr/>
        <a:lstStyle/>
        <a:p>
          <a:endParaRPr lang="en-US"/>
        </a:p>
      </dgm:t>
    </dgm:pt>
    <dgm:pt modelId="{2F82F3FE-8E01-45AA-B93E-7547844A543C}" type="pres">
      <dgm:prSet presAssocID="{46483EB7-3501-4F98-AB63-AE74C99E3213}" presName="hierRoot2" presStyleCnt="0">
        <dgm:presLayoutVars>
          <dgm:hierBranch val="init"/>
        </dgm:presLayoutVars>
      </dgm:prSet>
      <dgm:spPr/>
    </dgm:pt>
    <dgm:pt modelId="{6A61ACDE-C85C-4815-BA10-D7D1033EE8E6}" type="pres">
      <dgm:prSet presAssocID="{46483EB7-3501-4F98-AB63-AE74C99E3213}" presName="rootComposite" presStyleCnt="0"/>
      <dgm:spPr/>
    </dgm:pt>
    <dgm:pt modelId="{D39603AE-87B7-4D5C-9EA1-0C63247E143F}" type="pres">
      <dgm:prSet presAssocID="{46483EB7-3501-4F98-AB63-AE74C99E3213}" presName="rootText" presStyleLbl="node4" presStyleIdx="8" presStyleCnt="24" custScaleX="163625" custScaleY="2484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0ECBE1-1290-4188-A498-202957D84994}" type="pres">
      <dgm:prSet presAssocID="{46483EB7-3501-4F98-AB63-AE74C99E3213}" presName="rootConnector" presStyleLbl="node4" presStyleIdx="8" presStyleCnt="24"/>
      <dgm:spPr/>
      <dgm:t>
        <a:bodyPr/>
        <a:lstStyle/>
        <a:p>
          <a:endParaRPr lang="en-US"/>
        </a:p>
      </dgm:t>
    </dgm:pt>
    <dgm:pt modelId="{A32F1550-A6FF-45E2-8569-E6B816311681}" type="pres">
      <dgm:prSet presAssocID="{46483EB7-3501-4F98-AB63-AE74C99E3213}" presName="hierChild4" presStyleCnt="0"/>
      <dgm:spPr/>
    </dgm:pt>
    <dgm:pt modelId="{7BC30ACA-7B95-48B9-9DC5-1ED2FAB6C699}" type="pres">
      <dgm:prSet presAssocID="{46483EB7-3501-4F98-AB63-AE74C99E3213}" presName="hierChild5" presStyleCnt="0"/>
      <dgm:spPr/>
    </dgm:pt>
    <dgm:pt modelId="{E67879C3-7CB7-4E8F-8168-24A0385D3469}" type="pres">
      <dgm:prSet presAssocID="{D7AD3F53-6AC0-4A5D-99E8-CAC05F7A5B92}" presName="Name37" presStyleLbl="parChTrans1D4" presStyleIdx="9" presStyleCnt="24" custSzX="158059" custSzY="2669738"/>
      <dgm:spPr/>
      <dgm:t>
        <a:bodyPr/>
        <a:lstStyle/>
        <a:p>
          <a:endParaRPr lang="en-US"/>
        </a:p>
      </dgm:t>
    </dgm:pt>
    <dgm:pt modelId="{190DE3EA-38C0-403E-853F-25CF362ADF3E}" type="pres">
      <dgm:prSet presAssocID="{FEDA98FF-A1C3-401E-947C-D4D9212B4598}" presName="hierRoot2" presStyleCnt="0">
        <dgm:presLayoutVars>
          <dgm:hierBranch val="init"/>
        </dgm:presLayoutVars>
      </dgm:prSet>
      <dgm:spPr/>
    </dgm:pt>
    <dgm:pt modelId="{10BAACFA-3964-4AEF-8CE6-F965085960E2}" type="pres">
      <dgm:prSet presAssocID="{FEDA98FF-A1C3-401E-947C-D4D9212B4598}" presName="rootComposite" presStyleCnt="0"/>
      <dgm:spPr/>
    </dgm:pt>
    <dgm:pt modelId="{26852173-08C9-4CDC-8FB8-C7398FB528CF}" type="pres">
      <dgm:prSet presAssocID="{FEDA98FF-A1C3-401E-947C-D4D9212B4598}" presName="rootText" presStyleLbl="node4" presStyleIdx="9" presStyleCnt="24" custScaleX="163625" custScaleY="2484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3ABC45-61AD-47F8-B484-C5C6B1761F36}" type="pres">
      <dgm:prSet presAssocID="{FEDA98FF-A1C3-401E-947C-D4D9212B4598}" presName="rootConnector" presStyleLbl="node4" presStyleIdx="9" presStyleCnt="24"/>
      <dgm:spPr/>
      <dgm:t>
        <a:bodyPr/>
        <a:lstStyle/>
        <a:p>
          <a:endParaRPr lang="en-US"/>
        </a:p>
      </dgm:t>
    </dgm:pt>
    <dgm:pt modelId="{BCFAD06E-11E9-4305-81A7-9F30C15D5848}" type="pres">
      <dgm:prSet presAssocID="{FEDA98FF-A1C3-401E-947C-D4D9212B4598}" presName="hierChild4" presStyleCnt="0"/>
      <dgm:spPr/>
    </dgm:pt>
    <dgm:pt modelId="{875A5F3D-4B31-48B1-8DF5-A671A6F64D59}" type="pres">
      <dgm:prSet presAssocID="{FEDA98FF-A1C3-401E-947C-D4D9212B4598}" presName="hierChild5" presStyleCnt="0"/>
      <dgm:spPr/>
    </dgm:pt>
    <dgm:pt modelId="{EC7B4753-D9FE-4E90-BD9E-2C0254C948B3}" type="pres">
      <dgm:prSet presAssocID="{450CDC42-DA80-4CE7-8B9C-23431C7019A7}" presName="hierChild5" presStyleCnt="0"/>
      <dgm:spPr/>
    </dgm:pt>
    <dgm:pt modelId="{CA0B7088-F71B-4CFE-8701-B6AD155B4514}" type="pres">
      <dgm:prSet presAssocID="{99D71FC4-4C2A-43B5-B482-267FBBC3C960}" presName="Name37" presStyleLbl="parChTrans1D4" presStyleIdx="10" presStyleCnt="24" custSzX="791171" custSzY="227166"/>
      <dgm:spPr/>
      <dgm:t>
        <a:bodyPr/>
        <a:lstStyle/>
        <a:p>
          <a:endParaRPr lang="en-US"/>
        </a:p>
      </dgm:t>
    </dgm:pt>
    <dgm:pt modelId="{2315DDF9-1B17-45CC-AF07-C49794DC83AE}" type="pres">
      <dgm:prSet presAssocID="{0F3EA56C-FBD0-4162-813F-FB61E356310F}" presName="hierRoot2" presStyleCnt="0">
        <dgm:presLayoutVars>
          <dgm:hierBranch val="init"/>
        </dgm:presLayoutVars>
      </dgm:prSet>
      <dgm:spPr/>
    </dgm:pt>
    <dgm:pt modelId="{D59B51B3-ABE3-454A-A359-91D1EAFFEC60}" type="pres">
      <dgm:prSet presAssocID="{0F3EA56C-FBD0-4162-813F-FB61E356310F}" presName="rootComposite" presStyleCnt="0"/>
      <dgm:spPr/>
    </dgm:pt>
    <dgm:pt modelId="{DE40150C-3954-4F5F-9CE3-D5A5DC6CCA51}" type="pres">
      <dgm:prSet presAssocID="{0F3EA56C-FBD0-4162-813F-FB61E356310F}" presName="rootText" presStyleLbl="node4" presStyleIdx="10" presStyleCnt="24" custScaleX="172856" custScaleY="2484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C93B09-ADDA-4E2B-9C41-3647FB360844}" type="pres">
      <dgm:prSet presAssocID="{0F3EA56C-FBD0-4162-813F-FB61E356310F}" presName="rootConnector" presStyleLbl="node4" presStyleIdx="10" presStyleCnt="24"/>
      <dgm:spPr/>
      <dgm:t>
        <a:bodyPr/>
        <a:lstStyle/>
        <a:p>
          <a:endParaRPr lang="en-US"/>
        </a:p>
      </dgm:t>
    </dgm:pt>
    <dgm:pt modelId="{5D83892C-6AAE-484B-BF7A-4830D71FBDF1}" type="pres">
      <dgm:prSet presAssocID="{0F3EA56C-FBD0-4162-813F-FB61E356310F}" presName="hierChild4" presStyleCnt="0"/>
      <dgm:spPr/>
    </dgm:pt>
    <dgm:pt modelId="{19722F4F-2EA4-44B8-8877-55C4DD9EA9F6}" type="pres">
      <dgm:prSet presAssocID="{170517DC-33BF-4D26-892B-6E1CC9300983}" presName="Name37" presStyleLbl="parChTrans1D4" presStyleIdx="11" presStyleCnt="24" custSzX="158059" custSzY="474162"/>
      <dgm:spPr/>
      <dgm:t>
        <a:bodyPr/>
        <a:lstStyle/>
        <a:p>
          <a:endParaRPr lang="en-US"/>
        </a:p>
      </dgm:t>
    </dgm:pt>
    <dgm:pt modelId="{39E7E7BF-2DD3-4891-AD6F-71EB5DAF5C65}" type="pres">
      <dgm:prSet presAssocID="{50C64794-D369-4F21-97A0-299F2ED86386}" presName="hierRoot2" presStyleCnt="0">
        <dgm:presLayoutVars>
          <dgm:hierBranch val="init"/>
        </dgm:presLayoutVars>
      </dgm:prSet>
      <dgm:spPr/>
    </dgm:pt>
    <dgm:pt modelId="{98A05307-3D1F-41A2-BE98-BD93B36C4C10}" type="pres">
      <dgm:prSet presAssocID="{50C64794-D369-4F21-97A0-299F2ED86386}" presName="rootComposite" presStyleCnt="0"/>
      <dgm:spPr/>
    </dgm:pt>
    <dgm:pt modelId="{D31D0503-418E-4A9C-ACB7-FF15757AADE1}" type="pres">
      <dgm:prSet presAssocID="{50C64794-D369-4F21-97A0-299F2ED86386}" presName="rootText" presStyleLbl="node4" presStyleIdx="11" presStyleCnt="24" custScaleX="124667" custScaleY="2484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D7E59E-A0F4-4B97-A413-6A0B9F64F9A8}" type="pres">
      <dgm:prSet presAssocID="{50C64794-D369-4F21-97A0-299F2ED86386}" presName="rootConnector" presStyleLbl="node4" presStyleIdx="11" presStyleCnt="24"/>
      <dgm:spPr/>
      <dgm:t>
        <a:bodyPr/>
        <a:lstStyle/>
        <a:p>
          <a:endParaRPr lang="en-US"/>
        </a:p>
      </dgm:t>
    </dgm:pt>
    <dgm:pt modelId="{1D5A864D-E639-4154-81FF-6102F082C280}" type="pres">
      <dgm:prSet presAssocID="{50C64794-D369-4F21-97A0-299F2ED86386}" presName="hierChild4" presStyleCnt="0"/>
      <dgm:spPr/>
    </dgm:pt>
    <dgm:pt modelId="{C5913775-12D1-4ABB-A40E-15E093663259}" type="pres">
      <dgm:prSet presAssocID="{50C64794-D369-4F21-97A0-299F2ED86386}" presName="hierChild5" presStyleCnt="0"/>
      <dgm:spPr/>
    </dgm:pt>
    <dgm:pt modelId="{CEEABCCD-5487-4530-A641-2E10AD28F2D9}" type="pres">
      <dgm:prSet presAssocID="{D8A8212F-8E21-4298-AE57-71DBFE3522B9}" presName="Name37" presStyleLbl="parChTrans1D4" presStyleIdx="12" presStyleCnt="24" custSzX="158059" custSzY="1206020"/>
      <dgm:spPr/>
      <dgm:t>
        <a:bodyPr/>
        <a:lstStyle/>
        <a:p>
          <a:endParaRPr lang="en-US"/>
        </a:p>
      </dgm:t>
    </dgm:pt>
    <dgm:pt modelId="{B505E2B1-DBC0-4E6A-8D00-39CA5A4B25BA}" type="pres">
      <dgm:prSet presAssocID="{5F7BC1C7-3E72-4205-8E44-A0CC69E23981}" presName="hierRoot2" presStyleCnt="0">
        <dgm:presLayoutVars>
          <dgm:hierBranch val="init"/>
        </dgm:presLayoutVars>
      </dgm:prSet>
      <dgm:spPr/>
    </dgm:pt>
    <dgm:pt modelId="{6B1A0288-F41A-4C2F-9F07-BE6C3A3FA036}" type="pres">
      <dgm:prSet presAssocID="{5F7BC1C7-3E72-4205-8E44-A0CC69E23981}" presName="rootComposite" presStyleCnt="0"/>
      <dgm:spPr/>
    </dgm:pt>
    <dgm:pt modelId="{68BA7102-E25F-40FA-99E5-982CCDD0C77A}" type="pres">
      <dgm:prSet presAssocID="{5F7BC1C7-3E72-4205-8E44-A0CC69E23981}" presName="rootText" presStyleLbl="node4" presStyleIdx="12" presStyleCnt="24" custScaleX="124667" custScaleY="2484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6F3F36-E8A8-47EA-B2BC-252EA595D185}" type="pres">
      <dgm:prSet presAssocID="{5F7BC1C7-3E72-4205-8E44-A0CC69E23981}" presName="rootConnector" presStyleLbl="node4" presStyleIdx="12" presStyleCnt="24"/>
      <dgm:spPr/>
      <dgm:t>
        <a:bodyPr/>
        <a:lstStyle/>
        <a:p>
          <a:endParaRPr lang="en-US"/>
        </a:p>
      </dgm:t>
    </dgm:pt>
    <dgm:pt modelId="{204DA3D1-1270-40DA-9216-0A61BDC3078E}" type="pres">
      <dgm:prSet presAssocID="{5F7BC1C7-3E72-4205-8E44-A0CC69E23981}" presName="hierChild4" presStyleCnt="0"/>
      <dgm:spPr/>
    </dgm:pt>
    <dgm:pt modelId="{5C881A35-F0C6-490D-9FB8-E5DA3ACF6879}" type="pres">
      <dgm:prSet presAssocID="{5F7BC1C7-3E72-4205-8E44-A0CC69E23981}" presName="hierChild5" presStyleCnt="0"/>
      <dgm:spPr/>
    </dgm:pt>
    <dgm:pt modelId="{2D541B1E-9262-4670-AEFD-9B69046273AB}" type="pres">
      <dgm:prSet presAssocID="{07FB3065-9DFD-4193-BBEB-3F5E593122D1}" presName="Name37" presStyleLbl="parChTrans1D4" presStyleIdx="13" presStyleCnt="24" custSzX="158059" custSzY="1937879"/>
      <dgm:spPr/>
      <dgm:t>
        <a:bodyPr/>
        <a:lstStyle/>
        <a:p>
          <a:endParaRPr lang="en-US"/>
        </a:p>
      </dgm:t>
    </dgm:pt>
    <dgm:pt modelId="{A93BF991-907D-4D13-B292-26D7D89FF15E}" type="pres">
      <dgm:prSet presAssocID="{E6B47DBE-E408-46CB-BEA1-0DEE234EA196}" presName="hierRoot2" presStyleCnt="0">
        <dgm:presLayoutVars>
          <dgm:hierBranch val="init"/>
        </dgm:presLayoutVars>
      </dgm:prSet>
      <dgm:spPr/>
    </dgm:pt>
    <dgm:pt modelId="{D0957CC6-98CE-413A-A2FE-5316777E6951}" type="pres">
      <dgm:prSet presAssocID="{E6B47DBE-E408-46CB-BEA1-0DEE234EA196}" presName="rootComposite" presStyleCnt="0"/>
      <dgm:spPr/>
    </dgm:pt>
    <dgm:pt modelId="{4913C898-71B7-4306-AE19-07A485E97A3E}" type="pres">
      <dgm:prSet presAssocID="{E6B47DBE-E408-46CB-BEA1-0DEE234EA196}" presName="rootText" presStyleLbl="node4" presStyleIdx="13" presStyleCnt="24" custScaleX="124667" custScaleY="2484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472DA6-974D-48E5-9398-154631BBAC52}" type="pres">
      <dgm:prSet presAssocID="{E6B47DBE-E408-46CB-BEA1-0DEE234EA196}" presName="rootConnector" presStyleLbl="node4" presStyleIdx="13" presStyleCnt="24"/>
      <dgm:spPr/>
      <dgm:t>
        <a:bodyPr/>
        <a:lstStyle/>
        <a:p>
          <a:endParaRPr lang="en-US"/>
        </a:p>
      </dgm:t>
    </dgm:pt>
    <dgm:pt modelId="{8292E561-4854-49FE-8AC3-98E5DB99EAC2}" type="pres">
      <dgm:prSet presAssocID="{E6B47DBE-E408-46CB-BEA1-0DEE234EA196}" presName="hierChild4" presStyleCnt="0"/>
      <dgm:spPr/>
    </dgm:pt>
    <dgm:pt modelId="{2FA56782-1F83-4574-ABB1-07E50C0EE8A1}" type="pres">
      <dgm:prSet presAssocID="{E6B47DBE-E408-46CB-BEA1-0DEE234EA196}" presName="hierChild5" presStyleCnt="0"/>
      <dgm:spPr/>
    </dgm:pt>
    <dgm:pt modelId="{51D97C28-D842-4CD6-9F46-67496F68505C}" type="pres">
      <dgm:prSet presAssocID="{D8D59283-76F1-451E-B25F-2F59CC23EBA9}" presName="Name37" presStyleLbl="parChTrans1D4" presStyleIdx="14" presStyleCnt="24" custSzX="158059" custSzY="2669738"/>
      <dgm:spPr/>
      <dgm:t>
        <a:bodyPr/>
        <a:lstStyle/>
        <a:p>
          <a:endParaRPr lang="en-US"/>
        </a:p>
      </dgm:t>
    </dgm:pt>
    <dgm:pt modelId="{BBCD00ED-F799-432D-A1FD-F00419D8078A}" type="pres">
      <dgm:prSet presAssocID="{3EC38C1F-BC7C-4803-B24F-D1C781C15B34}" presName="hierRoot2" presStyleCnt="0">
        <dgm:presLayoutVars>
          <dgm:hierBranch val="init"/>
        </dgm:presLayoutVars>
      </dgm:prSet>
      <dgm:spPr/>
    </dgm:pt>
    <dgm:pt modelId="{2D8E3AAA-C803-4E71-B894-B0E353EBF028}" type="pres">
      <dgm:prSet presAssocID="{3EC38C1F-BC7C-4803-B24F-D1C781C15B34}" presName="rootComposite" presStyleCnt="0"/>
      <dgm:spPr/>
    </dgm:pt>
    <dgm:pt modelId="{CFC637F1-7EBE-4FEC-A6D1-EF4C5D4DB0CB}" type="pres">
      <dgm:prSet presAssocID="{3EC38C1F-BC7C-4803-B24F-D1C781C15B34}" presName="rootText" presStyleLbl="node4" presStyleIdx="14" presStyleCnt="24" custScaleX="124667" custScaleY="2484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79F353-FF11-465B-B8E9-556EBF789D6E}" type="pres">
      <dgm:prSet presAssocID="{3EC38C1F-BC7C-4803-B24F-D1C781C15B34}" presName="rootConnector" presStyleLbl="node4" presStyleIdx="14" presStyleCnt="24"/>
      <dgm:spPr/>
      <dgm:t>
        <a:bodyPr/>
        <a:lstStyle/>
        <a:p>
          <a:endParaRPr lang="en-US"/>
        </a:p>
      </dgm:t>
    </dgm:pt>
    <dgm:pt modelId="{1FD0C140-B253-4C4C-86FC-E4BEE97580F8}" type="pres">
      <dgm:prSet presAssocID="{3EC38C1F-BC7C-4803-B24F-D1C781C15B34}" presName="hierChild4" presStyleCnt="0"/>
      <dgm:spPr/>
    </dgm:pt>
    <dgm:pt modelId="{AF05B1E2-7E59-4DD4-993C-B92E600F2CF6}" type="pres">
      <dgm:prSet presAssocID="{3EC38C1F-BC7C-4803-B24F-D1C781C15B34}" presName="hierChild5" presStyleCnt="0"/>
      <dgm:spPr/>
    </dgm:pt>
    <dgm:pt modelId="{EF1137E2-2ECD-4101-92E6-4B2B8F8AB8AF}" type="pres">
      <dgm:prSet presAssocID="{0F3EA56C-FBD0-4162-813F-FB61E356310F}" presName="hierChild5" presStyleCnt="0"/>
      <dgm:spPr/>
    </dgm:pt>
    <dgm:pt modelId="{B02942AB-6EF9-4EB9-9612-5DA202D489B1}" type="pres">
      <dgm:prSet presAssocID="{7DE80F2F-1A86-4B19-80C2-F44E1E932E15}" presName="hierChild5" presStyleCnt="0"/>
      <dgm:spPr/>
    </dgm:pt>
    <dgm:pt modelId="{0B7F13F6-B018-443C-8C38-DFAA59F213D8}" type="pres">
      <dgm:prSet presAssocID="{6B4C8961-4B71-461C-8A68-BBD2E1E87643}" presName="Name37" presStyleLbl="parChTrans1D3" presStyleIdx="1" presStyleCnt="7" custSzX="395585" custSzY="227166"/>
      <dgm:spPr/>
      <dgm:t>
        <a:bodyPr/>
        <a:lstStyle/>
        <a:p>
          <a:endParaRPr lang="en-US"/>
        </a:p>
      </dgm:t>
    </dgm:pt>
    <dgm:pt modelId="{F2127D11-4C79-4A7E-858F-DC47AF6A5A91}" type="pres">
      <dgm:prSet presAssocID="{5F0FEDBF-7EDE-4627-9190-559408CBDA98}" presName="hierRoot2" presStyleCnt="0">
        <dgm:presLayoutVars>
          <dgm:hierBranch val="init"/>
        </dgm:presLayoutVars>
      </dgm:prSet>
      <dgm:spPr/>
    </dgm:pt>
    <dgm:pt modelId="{DA41A9B6-0DE6-4439-8601-221460FBABAF}" type="pres">
      <dgm:prSet presAssocID="{5F0FEDBF-7EDE-4627-9190-559408CBDA98}" presName="rootComposite" presStyleCnt="0"/>
      <dgm:spPr/>
    </dgm:pt>
    <dgm:pt modelId="{D81B8D86-FD4E-4278-B4B8-BF2ACD0B1EBD}" type="pres">
      <dgm:prSet presAssocID="{5F0FEDBF-7EDE-4627-9190-559408CBDA98}" presName="rootText" presStyleLbl="node3" presStyleIdx="1" presStyleCnt="7" custScaleX="172856" custScaleY="2484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616F40-9DDE-495E-B9A8-FBDF745DCAEE}" type="pres">
      <dgm:prSet presAssocID="{5F0FEDBF-7EDE-4627-9190-559408CBDA98}" presName="rootConnector" presStyleLbl="node3" presStyleIdx="1" presStyleCnt="7"/>
      <dgm:spPr/>
      <dgm:t>
        <a:bodyPr/>
        <a:lstStyle/>
        <a:p>
          <a:endParaRPr lang="en-US"/>
        </a:p>
      </dgm:t>
    </dgm:pt>
    <dgm:pt modelId="{48662118-1242-47CD-A40A-5A5C700C4CA8}" type="pres">
      <dgm:prSet presAssocID="{5F0FEDBF-7EDE-4627-9190-559408CBDA98}" presName="hierChild4" presStyleCnt="0"/>
      <dgm:spPr/>
    </dgm:pt>
    <dgm:pt modelId="{C91796B1-6782-438D-9603-EFA0E91A4BAD}" type="pres">
      <dgm:prSet presAssocID="{C2603F39-0CBC-477C-98B5-54E038B283FC}" presName="Name37" presStyleLbl="parChTrans1D4" presStyleIdx="15" presStyleCnt="24" custSzX="158059" custSzY="474162"/>
      <dgm:spPr/>
      <dgm:t>
        <a:bodyPr/>
        <a:lstStyle/>
        <a:p>
          <a:endParaRPr lang="en-US"/>
        </a:p>
      </dgm:t>
    </dgm:pt>
    <dgm:pt modelId="{A95464D7-C1D2-4B64-8721-F6DE037A15BD}" type="pres">
      <dgm:prSet presAssocID="{5D8DED39-762C-45CD-8F52-F19A13890482}" presName="hierRoot2" presStyleCnt="0">
        <dgm:presLayoutVars>
          <dgm:hierBranch val="init"/>
        </dgm:presLayoutVars>
      </dgm:prSet>
      <dgm:spPr/>
    </dgm:pt>
    <dgm:pt modelId="{D88E8845-F78F-480F-8CA6-9A7A8EC1D916}" type="pres">
      <dgm:prSet presAssocID="{5D8DED39-762C-45CD-8F52-F19A13890482}" presName="rootComposite" presStyleCnt="0"/>
      <dgm:spPr/>
    </dgm:pt>
    <dgm:pt modelId="{DA49BA89-2C6B-4993-959C-2D7FDCB1937C}" type="pres">
      <dgm:prSet presAssocID="{5D8DED39-762C-45CD-8F52-F19A13890482}" presName="rootText" presStyleLbl="node4" presStyleIdx="15" presStyleCnt="24" custScaleX="172856" custScaleY="2484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4A583D-879E-41F2-BEC9-9E6BEF9C14A4}" type="pres">
      <dgm:prSet presAssocID="{5D8DED39-762C-45CD-8F52-F19A13890482}" presName="rootConnector" presStyleLbl="node4" presStyleIdx="15" presStyleCnt="24"/>
      <dgm:spPr/>
      <dgm:t>
        <a:bodyPr/>
        <a:lstStyle/>
        <a:p>
          <a:endParaRPr lang="en-US"/>
        </a:p>
      </dgm:t>
    </dgm:pt>
    <dgm:pt modelId="{FD1F047A-CA55-47BE-B42D-F2D2751477DD}" type="pres">
      <dgm:prSet presAssocID="{5D8DED39-762C-45CD-8F52-F19A13890482}" presName="hierChild4" presStyleCnt="0"/>
      <dgm:spPr/>
    </dgm:pt>
    <dgm:pt modelId="{FEA7B64E-C5D1-459D-9E6A-A570D0F0CA97}" type="pres">
      <dgm:prSet presAssocID="{5D8DED39-762C-45CD-8F52-F19A13890482}" presName="hierChild5" presStyleCnt="0"/>
      <dgm:spPr/>
    </dgm:pt>
    <dgm:pt modelId="{B6BCC56F-B0CB-4060-AD5F-1A31548D5B2B}" type="pres">
      <dgm:prSet presAssocID="{F941AF61-329A-4FBD-A19A-7003067441D7}" presName="Name37" presStyleLbl="parChTrans1D4" presStyleIdx="16" presStyleCnt="24" custSzX="158059" custSzY="1937879"/>
      <dgm:spPr/>
      <dgm:t>
        <a:bodyPr/>
        <a:lstStyle/>
        <a:p>
          <a:endParaRPr lang="en-US"/>
        </a:p>
      </dgm:t>
    </dgm:pt>
    <dgm:pt modelId="{EBF111F5-B6BE-4420-95AD-82194DE9A9C1}" type="pres">
      <dgm:prSet presAssocID="{509CD163-EAE0-4F1B-857B-8468ECD0677A}" presName="hierRoot2" presStyleCnt="0">
        <dgm:presLayoutVars>
          <dgm:hierBranch val="init"/>
        </dgm:presLayoutVars>
      </dgm:prSet>
      <dgm:spPr/>
    </dgm:pt>
    <dgm:pt modelId="{42E47318-6CE2-4087-B120-FAE8AC1FAA97}" type="pres">
      <dgm:prSet presAssocID="{509CD163-EAE0-4F1B-857B-8468ECD0677A}" presName="rootComposite" presStyleCnt="0"/>
      <dgm:spPr/>
    </dgm:pt>
    <dgm:pt modelId="{6978FE3F-9A3C-4358-9A8D-75CF07FD8041}" type="pres">
      <dgm:prSet presAssocID="{509CD163-EAE0-4F1B-857B-8468ECD0677A}" presName="rootText" presStyleLbl="node4" presStyleIdx="16" presStyleCnt="24" custScaleX="172856" custScaleY="2484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446458-021E-45AB-9D4E-CB76314092B1}" type="pres">
      <dgm:prSet presAssocID="{509CD163-EAE0-4F1B-857B-8468ECD0677A}" presName="rootConnector" presStyleLbl="node4" presStyleIdx="16" presStyleCnt="24"/>
      <dgm:spPr/>
      <dgm:t>
        <a:bodyPr/>
        <a:lstStyle/>
        <a:p>
          <a:endParaRPr lang="en-US"/>
        </a:p>
      </dgm:t>
    </dgm:pt>
    <dgm:pt modelId="{155F2DDC-2CD7-4452-B560-7EDB93216E9D}" type="pres">
      <dgm:prSet presAssocID="{509CD163-EAE0-4F1B-857B-8468ECD0677A}" presName="hierChild4" presStyleCnt="0"/>
      <dgm:spPr/>
    </dgm:pt>
    <dgm:pt modelId="{46CF267A-06F6-4572-A31E-968122B64A98}" type="pres">
      <dgm:prSet presAssocID="{509CD163-EAE0-4F1B-857B-8468ECD0677A}" presName="hierChild5" presStyleCnt="0"/>
      <dgm:spPr/>
    </dgm:pt>
    <dgm:pt modelId="{AAAA2FD3-C53A-424A-B9C4-C16D689A653F}" type="pres">
      <dgm:prSet presAssocID="{5F0FEDBF-7EDE-4627-9190-559408CBDA98}" presName="hierChild5" presStyleCnt="0"/>
      <dgm:spPr/>
    </dgm:pt>
    <dgm:pt modelId="{FDAFFA26-6AC7-4738-8F99-E2F5F1606FE3}" type="pres">
      <dgm:prSet presAssocID="{895D80EB-3489-4548-96B0-4FADAEC16D62}" presName="Name37" presStyleLbl="parChTrans1D3" presStyleIdx="2" presStyleCnt="7" custSzX="395585" custSzY="227166"/>
      <dgm:spPr/>
      <dgm:t>
        <a:bodyPr/>
        <a:lstStyle/>
        <a:p>
          <a:endParaRPr lang="en-US"/>
        </a:p>
      </dgm:t>
    </dgm:pt>
    <dgm:pt modelId="{3AAF96F2-D59B-45CF-91AD-F259DC84BC2C}" type="pres">
      <dgm:prSet presAssocID="{F7E6A443-2DF1-4B9B-A6E4-76F87B938BF0}" presName="hierRoot2" presStyleCnt="0">
        <dgm:presLayoutVars>
          <dgm:hierBranch val="init"/>
        </dgm:presLayoutVars>
      </dgm:prSet>
      <dgm:spPr/>
    </dgm:pt>
    <dgm:pt modelId="{1DA2EB38-3A7C-466B-8EB1-91FD37C2317D}" type="pres">
      <dgm:prSet presAssocID="{F7E6A443-2DF1-4B9B-A6E4-76F87B938BF0}" presName="rootComposite" presStyleCnt="0"/>
      <dgm:spPr/>
    </dgm:pt>
    <dgm:pt modelId="{40E66233-61FF-4624-B0C1-02E18F956E00}" type="pres">
      <dgm:prSet presAssocID="{F7E6A443-2DF1-4B9B-A6E4-76F87B938BF0}" presName="rootText" presStyleLbl="node3" presStyleIdx="2" presStyleCnt="7" custScaleX="172856" custScaleY="2484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225F53-146C-4C49-BAB7-8D10E7CD67E1}" type="pres">
      <dgm:prSet presAssocID="{F7E6A443-2DF1-4B9B-A6E4-76F87B938BF0}" presName="rootConnector" presStyleLbl="node3" presStyleIdx="2" presStyleCnt="7"/>
      <dgm:spPr/>
      <dgm:t>
        <a:bodyPr/>
        <a:lstStyle/>
        <a:p>
          <a:endParaRPr lang="en-US"/>
        </a:p>
      </dgm:t>
    </dgm:pt>
    <dgm:pt modelId="{43CBEC2D-0C39-4F95-BB1F-CCA795EABAB9}" type="pres">
      <dgm:prSet presAssocID="{F7E6A443-2DF1-4B9B-A6E4-76F87B938BF0}" presName="hierChild4" presStyleCnt="0"/>
      <dgm:spPr/>
    </dgm:pt>
    <dgm:pt modelId="{3444D564-8F11-4C7D-84DA-C3150AC83E04}" type="pres">
      <dgm:prSet presAssocID="{E0C39201-8E37-4F06-8CB0-33503ED8C813}" presName="Name37" presStyleLbl="parChTrans1D4" presStyleIdx="17" presStyleCnt="24" custSzX="158059" custSzY="474162"/>
      <dgm:spPr/>
      <dgm:t>
        <a:bodyPr/>
        <a:lstStyle/>
        <a:p>
          <a:endParaRPr lang="en-US"/>
        </a:p>
      </dgm:t>
    </dgm:pt>
    <dgm:pt modelId="{46D03A3E-D7AD-4B49-8DF9-612D8B12AD11}" type="pres">
      <dgm:prSet presAssocID="{8D5419CB-FC6F-4E98-B9B7-CBB6BF484ACA}" presName="hierRoot2" presStyleCnt="0">
        <dgm:presLayoutVars>
          <dgm:hierBranch val="init"/>
        </dgm:presLayoutVars>
      </dgm:prSet>
      <dgm:spPr/>
    </dgm:pt>
    <dgm:pt modelId="{C330F2EF-1A1F-4AC7-9D09-E5310D2E6701}" type="pres">
      <dgm:prSet presAssocID="{8D5419CB-FC6F-4E98-B9B7-CBB6BF484ACA}" presName="rootComposite" presStyleCnt="0"/>
      <dgm:spPr/>
    </dgm:pt>
    <dgm:pt modelId="{14963184-0086-4D36-943D-7199AC1CC586}" type="pres">
      <dgm:prSet presAssocID="{8D5419CB-FC6F-4E98-B9B7-CBB6BF484ACA}" presName="rootText" presStyleLbl="node4" presStyleIdx="17" presStyleCnt="24" custScaleX="145248" custScaleY="2484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F40C86-89FB-4ED3-A965-3939DF603A6E}" type="pres">
      <dgm:prSet presAssocID="{8D5419CB-FC6F-4E98-B9B7-CBB6BF484ACA}" presName="rootConnector" presStyleLbl="node4" presStyleIdx="17" presStyleCnt="24"/>
      <dgm:spPr/>
      <dgm:t>
        <a:bodyPr/>
        <a:lstStyle/>
        <a:p>
          <a:endParaRPr lang="en-US"/>
        </a:p>
      </dgm:t>
    </dgm:pt>
    <dgm:pt modelId="{D2C251E2-87D2-44DD-A55A-EADBC2C17723}" type="pres">
      <dgm:prSet presAssocID="{8D5419CB-FC6F-4E98-B9B7-CBB6BF484ACA}" presName="hierChild4" presStyleCnt="0"/>
      <dgm:spPr/>
    </dgm:pt>
    <dgm:pt modelId="{00E1D1C5-C8CA-40D9-B355-078166B5D590}" type="pres">
      <dgm:prSet presAssocID="{8D5419CB-FC6F-4E98-B9B7-CBB6BF484ACA}" presName="hierChild5" presStyleCnt="0"/>
      <dgm:spPr/>
    </dgm:pt>
    <dgm:pt modelId="{BC644B51-9C01-4048-9378-DDFDCF1907B4}" type="pres">
      <dgm:prSet presAssocID="{BC8C152A-EEB3-42A9-BAEC-B9063FDC8D63}" presName="Name37" presStyleLbl="parChTrans1D4" presStyleIdx="18" presStyleCnt="24" custSzX="158059" custSzY="1206020"/>
      <dgm:spPr/>
      <dgm:t>
        <a:bodyPr/>
        <a:lstStyle/>
        <a:p>
          <a:endParaRPr lang="en-US"/>
        </a:p>
      </dgm:t>
    </dgm:pt>
    <dgm:pt modelId="{D33C9DD9-3247-4B13-86C8-C3B69C4B6801}" type="pres">
      <dgm:prSet presAssocID="{F244E3A8-A1DB-491B-92DA-77C565470789}" presName="hierRoot2" presStyleCnt="0">
        <dgm:presLayoutVars>
          <dgm:hierBranch val="init"/>
        </dgm:presLayoutVars>
      </dgm:prSet>
      <dgm:spPr/>
    </dgm:pt>
    <dgm:pt modelId="{79924E02-9348-4402-81AC-453122E79562}" type="pres">
      <dgm:prSet presAssocID="{F244E3A8-A1DB-491B-92DA-77C565470789}" presName="rootComposite" presStyleCnt="0"/>
      <dgm:spPr/>
    </dgm:pt>
    <dgm:pt modelId="{0FE1CB46-8C48-41B3-B3B4-16CDE909781D}" type="pres">
      <dgm:prSet presAssocID="{F244E3A8-A1DB-491B-92DA-77C565470789}" presName="rootText" presStyleLbl="node4" presStyleIdx="18" presStyleCnt="24" custScaleX="145248" custScaleY="2484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0F2240-DFE1-44A0-B9EB-D886068BBE25}" type="pres">
      <dgm:prSet presAssocID="{F244E3A8-A1DB-491B-92DA-77C565470789}" presName="rootConnector" presStyleLbl="node4" presStyleIdx="18" presStyleCnt="24"/>
      <dgm:spPr/>
      <dgm:t>
        <a:bodyPr/>
        <a:lstStyle/>
        <a:p>
          <a:endParaRPr lang="en-US"/>
        </a:p>
      </dgm:t>
    </dgm:pt>
    <dgm:pt modelId="{C81E36E1-325A-415F-9F55-6C365A145031}" type="pres">
      <dgm:prSet presAssocID="{F244E3A8-A1DB-491B-92DA-77C565470789}" presName="hierChild4" presStyleCnt="0"/>
      <dgm:spPr/>
    </dgm:pt>
    <dgm:pt modelId="{E85394E9-7F32-45AA-9666-09652409A4FB}" type="pres">
      <dgm:prSet presAssocID="{F244E3A8-A1DB-491B-92DA-77C565470789}" presName="hierChild5" presStyleCnt="0"/>
      <dgm:spPr/>
    </dgm:pt>
    <dgm:pt modelId="{E0968186-23C0-4F3D-95A0-69F278828142}" type="pres">
      <dgm:prSet presAssocID="{F7E6A443-2DF1-4B9B-A6E4-76F87B938BF0}" presName="hierChild5" presStyleCnt="0"/>
      <dgm:spPr/>
    </dgm:pt>
    <dgm:pt modelId="{D890963B-6D43-4B74-83B8-4F5FC2466C93}" type="pres">
      <dgm:prSet presAssocID="{22C46EB3-D166-43FF-8EFB-77831B23ABF0}" presName="Name37" presStyleLbl="parChTrans1D3" presStyleIdx="3" presStyleCnt="7" custSzX="1186757" custSzY="227166"/>
      <dgm:spPr/>
      <dgm:t>
        <a:bodyPr/>
        <a:lstStyle/>
        <a:p>
          <a:endParaRPr lang="en-US"/>
        </a:p>
      </dgm:t>
    </dgm:pt>
    <dgm:pt modelId="{BDF3563C-578A-420F-B776-AE425C6ECF22}" type="pres">
      <dgm:prSet presAssocID="{A215AAC9-0407-446E-8C0B-C55572FAAF6F}" presName="hierRoot2" presStyleCnt="0">
        <dgm:presLayoutVars>
          <dgm:hierBranch val="init"/>
        </dgm:presLayoutVars>
      </dgm:prSet>
      <dgm:spPr/>
    </dgm:pt>
    <dgm:pt modelId="{EFEB839D-C424-4DAC-8B18-366122D5A926}" type="pres">
      <dgm:prSet presAssocID="{A215AAC9-0407-446E-8C0B-C55572FAAF6F}" presName="rootComposite" presStyleCnt="0"/>
      <dgm:spPr/>
    </dgm:pt>
    <dgm:pt modelId="{F899AEE1-94C3-40DF-A8DC-884B36FB6758}" type="pres">
      <dgm:prSet presAssocID="{A215AAC9-0407-446E-8C0B-C55572FAAF6F}" presName="rootText" presStyleLbl="node3" presStyleIdx="3" presStyleCnt="7" custScaleX="172856" custScaleY="2484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23736B-9DF0-4EB3-AA56-47549BB38B44}" type="pres">
      <dgm:prSet presAssocID="{A215AAC9-0407-446E-8C0B-C55572FAAF6F}" presName="rootConnector" presStyleLbl="node3" presStyleIdx="3" presStyleCnt="7"/>
      <dgm:spPr/>
      <dgm:t>
        <a:bodyPr/>
        <a:lstStyle/>
        <a:p>
          <a:endParaRPr lang="en-US"/>
        </a:p>
      </dgm:t>
    </dgm:pt>
    <dgm:pt modelId="{DF648AD9-833A-4A1B-A279-A422DB318515}" type="pres">
      <dgm:prSet presAssocID="{A215AAC9-0407-446E-8C0B-C55572FAAF6F}" presName="hierChild4" presStyleCnt="0"/>
      <dgm:spPr/>
    </dgm:pt>
    <dgm:pt modelId="{06065584-AACD-4BFE-B69B-BC781C55F4B4}" type="pres">
      <dgm:prSet presAssocID="{73341B70-E070-48BF-A0C9-67F5651B67E3}" presName="Name37" presStyleLbl="parChTrans1D4" presStyleIdx="19" presStyleCnt="24" custSzX="158059" custSzY="474162"/>
      <dgm:spPr/>
      <dgm:t>
        <a:bodyPr/>
        <a:lstStyle/>
        <a:p>
          <a:endParaRPr lang="en-US"/>
        </a:p>
      </dgm:t>
    </dgm:pt>
    <dgm:pt modelId="{0113F80C-46BA-402E-8FCB-6E16F9F0301D}" type="pres">
      <dgm:prSet presAssocID="{B1A97F2B-3115-4B97-AD59-6DED15F6A28D}" presName="hierRoot2" presStyleCnt="0">
        <dgm:presLayoutVars>
          <dgm:hierBranch val="init"/>
        </dgm:presLayoutVars>
      </dgm:prSet>
      <dgm:spPr/>
    </dgm:pt>
    <dgm:pt modelId="{2C9F70D2-0F89-4407-9A55-C32F36FE64B5}" type="pres">
      <dgm:prSet presAssocID="{B1A97F2B-3115-4B97-AD59-6DED15F6A28D}" presName="rootComposite" presStyleCnt="0"/>
      <dgm:spPr/>
    </dgm:pt>
    <dgm:pt modelId="{3E8C138D-F633-4B69-A65B-4A0BA8BD5256}" type="pres">
      <dgm:prSet presAssocID="{B1A97F2B-3115-4B97-AD59-6DED15F6A28D}" presName="rootText" presStyleLbl="node4" presStyleIdx="19" presStyleCnt="24" custScaleX="158668" custScaleY="2484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751C45-BED9-4B9C-AF17-D33AE2BA44F2}" type="pres">
      <dgm:prSet presAssocID="{B1A97F2B-3115-4B97-AD59-6DED15F6A28D}" presName="rootConnector" presStyleLbl="node4" presStyleIdx="19" presStyleCnt="24"/>
      <dgm:spPr/>
      <dgm:t>
        <a:bodyPr/>
        <a:lstStyle/>
        <a:p>
          <a:endParaRPr lang="en-US"/>
        </a:p>
      </dgm:t>
    </dgm:pt>
    <dgm:pt modelId="{70A1F24D-4E5E-4073-9A3F-6E23DB2D5432}" type="pres">
      <dgm:prSet presAssocID="{B1A97F2B-3115-4B97-AD59-6DED15F6A28D}" presName="hierChild4" presStyleCnt="0"/>
      <dgm:spPr/>
    </dgm:pt>
    <dgm:pt modelId="{B269775B-B426-47EA-8336-D2E831D42B79}" type="pres">
      <dgm:prSet presAssocID="{B1A97F2B-3115-4B97-AD59-6DED15F6A28D}" presName="hierChild5" presStyleCnt="0"/>
      <dgm:spPr/>
    </dgm:pt>
    <dgm:pt modelId="{05232DF9-4F66-436E-8FB2-EFB9EAF32561}" type="pres">
      <dgm:prSet presAssocID="{C3004323-F425-4581-B825-3FF1BEF0A5B0}" presName="Name37" presStyleLbl="parChTrans1D4" presStyleIdx="20" presStyleCnt="24" custSzX="158059" custSzY="1206020"/>
      <dgm:spPr/>
      <dgm:t>
        <a:bodyPr/>
        <a:lstStyle/>
        <a:p>
          <a:endParaRPr lang="en-US"/>
        </a:p>
      </dgm:t>
    </dgm:pt>
    <dgm:pt modelId="{B1AA2F88-B8E6-468D-96D2-AE3D5A2CC154}" type="pres">
      <dgm:prSet presAssocID="{78F5B4E6-17CE-43BD-BB59-1CB646A5F8EA}" presName="hierRoot2" presStyleCnt="0">
        <dgm:presLayoutVars>
          <dgm:hierBranch val="init"/>
        </dgm:presLayoutVars>
      </dgm:prSet>
      <dgm:spPr/>
    </dgm:pt>
    <dgm:pt modelId="{3F1AB31E-F647-4400-A485-CB6C9E41DC85}" type="pres">
      <dgm:prSet presAssocID="{78F5B4E6-17CE-43BD-BB59-1CB646A5F8EA}" presName="rootComposite" presStyleCnt="0"/>
      <dgm:spPr/>
    </dgm:pt>
    <dgm:pt modelId="{3DC12044-D981-4FF8-8D31-6F739C4D13D7}" type="pres">
      <dgm:prSet presAssocID="{78F5B4E6-17CE-43BD-BB59-1CB646A5F8EA}" presName="rootText" presStyleLbl="node4" presStyleIdx="20" presStyleCnt="24" custScaleX="145248" custScaleY="2484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319111-E7B7-4ABA-A616-9076D24EAE99}" type="pres">
      <dgm:prSet presAssocID="{78F5B4E6-17CE-43BD-BB59-1CB646A5F8EA}" presName="rootConnector" presStyleLbl="node4" presStyleIdx="20" presStyleCnt="24"/>
      <dgm:spPr/>
      <dgm:t>
        <a:bodyPr/>
        <a:lstStyle/>
        <a:p>
          <a:endParaRPr lang="en-US"/>
        </a:p>
      </dgm:t>
    </dgm:pt>
    <dgm:pt modelId="{19C90251-BCF6-438A-9205-7CC73BD80D96}" type="pres">
      <dgm:prSet presAssocID="{78F5B4E6-17CE-43BD-BB59-1CB646A5F8EA}" presName="hierChild4" presStyleCnt="0"/>
      <dgm:spPr/>
    </dgm:pt>
    <dgm:pt modelId="{996A7E9C-4939-4707-8F77-D9DFCCE7AC77}" type="pres">
      <dgm:prSet presAssocID="{78F5B4E6-17CE-43BD-BB59-1CB646A5F8EA}" presName="hierChild5" presStyleCnt="0"/>
      <dgm:spPr/>
    </dgm:pt>
    <dgm:pt modelId="{172938C2-0ECD-4AEB-B97B-F4BCCF87D39D}" type="pres">
      <dgm:prSet presAssocID="{A215AAC9-0407-446E-8C0B-C55572FAAF6F}" presName="hierChild5" presStyleCnt="0"/>
      <dgm:spPr/>
    </dgm:pt>
    <dgm:pt modelId="{89DE60BD-1A44-40D7-AD30-E3E058EA006D}" type="pres">
      <dgm:prSet presAssocID="{ADBEB9E7-B999-4487-BA84-7CCE647C0E35}" presName="Name37" presStyleLbl="parChTrans1D3" presStyleIdx="4" presStyleCnt="7" custSzX="1977929" custSzY="227166"/>
      <dgm:spPr/>
      <dgm:t>
        <a:bodyPr/>
        <a:lstStyle/>
        <a:p>
          <a:endParaRPr lang="en-US"/>
        </a:p>
      </dgm:t>
    </dgm:pt>
    <dgm:pt modelId="{2DA13F40-6488-454E-AC7C-786D1B7EE3E4}" type="pres">
      <dgm:prSet presAssocID="{C568531C-C2AD-4B17-BC58-380CCF81F3FC}" presName="hierRoot2" presStyleCnt="0">
        <dgm:presLayoutVars>
          <dgm:hierBranch val="init"/>
        </dgm:presLayoutVars>
      </dgm:prSet>
      <dgm:spPr/>
    </dgm:pt>
    <dgm:pt modelId="{8AF393FB-3DCA-4B9D-965A-657921A402A5}" type="pres">
      <dgm:prSet presAssocID="{C568531C-C2AD-4B17-BC58-380CCF81F3FC}" presName="rootComposite" presStyleCnt="0"/>
      <dgm:spPr/>
    </dgm:pt>
    <dgm:pt modelId="{579B3CC9-1121-4E49-9BB1-7E084A2DB771}" type="pres">
      <dgm:prSet presAssocID="{C568531C-C2AD-4B17-BC58-380CCF81F3FC}" presName="rootText" presStyleLbl="node3" presStyleIdx="4" presStyleCnt="7" custScaleX="172856" custScaleY="2484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2E7DF4-EF45-4F3F-ABE9-A48FC6FEAB04}" type="pres">
      <dgm:prSet presAssocID="{C568531C-C2AD-4B17-BC58-380CCF81F3FC}" presName="rootConnector" presStyleLbl="node3" presStyleIdx="4" presStyleCnt="7"/>
      <dgm:spPr/>
      <dgm:t>
        <a:bodyPr/>
        <a:lstStyle/>
        <a:p>
          <a:endParaRPr lang="en-US"/>
        </a:p>
      </dgm:t>
    </dgm:pt>
    <dgm:pt modelId="{7680B3F5-7220-4D0C-A7A8-57381380A897}" type="pres">
      <dgm:prSet presAssocID="{C568531C-C2AD-4B17-BC58-380CCF81F3FC}" presName="hierChild4" presStyleCnt="0"/>
      <dgm:spPr/>
    </dgm:pt>
    <dgm:pt modelId="{94ACCF87-956C-4202-A79D-A2FC68D97567}" type="pres">
      <dgm:prSet presAssocID="{BC7DD047-3A6F-4F13-836F-744DC6019E2C}" presName="Name37" presStyleLbl="parChTrans1D4" presStyleIdx="21" presStyleCnt="24" custSzX="158059" custSzY="474162"/>
      <dgm:spPr/>
      <dgm:t>
        <a:bodyPr/>
        <a:lstStyle/>
        <a:p>
          <a:endParaRPr lang="en-US"/>
        </a:p>
      </dgm:t>
    </dgm:pt>
    <dgm:pt modelId="{4E74B2A7-355A-4A40-B2E1-250886414BEF}" type="pres">
      <dgm:prSet presAssocID="{2B68A5A4-98D2-41DB-8E72-FC35CF13DC71}" presName="hierRoot2" presStyleCnt="0">
        <dgm:presLayoutVars>
          <dgm:hierBranch val="init"/>
        </dgm:presLayoutVars>
      </dgm:prSet>
      <dgm:spPr/>
    </dgm:pt>
    <dgm:pt modelId="{54F0215E-A828-4B97-BEDB-F8F52BFE4048}" type="pres">
      <dgm:prSet presAssocID="{2B68A5A4-98D2-41DB-8E72-FC35CF13DC71}" presName="rootComposite" presStyleCnt="0"/>
      <dgm:spPr/>
    </dgm:pt>
    <dgm:pt modelId="{888CFFBA-46CD-44C1-A56F-4F1BBCD67DFB}" type="pres">
      <dgm:prSet presAssocID="{2B68A5A4-98D2-41DB-8E72-FC35CF13DC71}" presName="rootText" presStyleLbl="node4" presStyleIdx="21" presStyleCnt="24" custScaleX="145248" custScaleY="2484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DC88AE-434A-4D31-9A27-B67AEA079249}" type="pres">
      <dgm:prSet presAssocID="{2B68A5A4-98D2-41DB-8E72-FC35CF13DC71}" presName="rootConnector" presStyleLbl="node4" presStyleIdx="21" presStyleCnt="24"/>
      <dgm:spPr/>
      <dgm:t>
        <a:bodyPr/>
        <a:lstStyle/>
        <a:p>
          <a:endParaRPr lang="en-US"/>
        </a:p>
      </dgm:t>
    </dgm:pt>
    <dgm:pt modelId="{A7C67A02-24DB-45EF-82E6-FD479332B8CD}" type="pres">
      <dgm:prSet presAssocID="{2B68A5A4-98D2-41DB-8E72-FC35CF13DC71}" presName="hierChild4" presStyleCnt="0"/>
      <dgm:spPr/>
    </dgm:pt>
    <dgm:pt modelId="{A266ECA1-ED02-4D07-A183-987BCD3AEEF0}" type="pres">
      <dgm:prSet presAssocID="{2B68A5A4-98D2-41DB-8E72-FC35CF13DC71}" presName="hierChild5" presStyleCnt="0"/>
      <dgm:spPr/>
    </dgm:pt>
    <dgm:pt modelId="{3CEB9D88-38D6-425D-B2BE-771CEE9B5E0B}" type="pres">
      <dgm:prSet presAssocID="{2D261674-C6DF-4025-A37C-587428AEAC0C}" presName="Name37" presStyleLbl="parChTrans1D4" presStyleIdx="22" presStyleCnt="24" custSzX="158059" custSzY="1206020"/>
      <dgm:spPr/>
      <dgm:t>
        <a:bodyPr/>
        <a:lstStyle/>
        <a:p>
          <a:endParaRPr lang="en-US"/>
        </a:p>
      </dgm:t>
    </dgm:pt>
    <dgm:pt modelId="{05F3AF57-4A1C-452A-817D-B2D8082029D1}" type="pres">
      <dgm:prSet presAssocID="{959F1BB4-6736-44DD-827A-C0475ADFE68F}" presName="hierRoot2" presStyleCnt="0">
        <dgm:presLayoutVars>
          <dgm:hierBranch val="init"/>
        </dgm:presLayoutVars>
      </dgm:prSet>
      <dgm:spPr/>
    </dgm:pt>
    <dgm:pt modelId="{C6DF532D-AA96-4CC5-A9D4-DC9C68025F7B}" type="pres">
      <dgm:prSet presAssocID="{959F1BB4-6736-44DD-827A-C0475ADFE68F}" presName="rootComposite" presStyleCnt="0"/>
      <dgm:spPr/>
    </dgm:pt>
    <dgm:pt modelId="{779A3FD7-CABF-4FA3-A925-B34BEB6F72AB}" type="pres">
      <dgm:prSet presAssocID="{959F1BB4-6736-44DD-827A-C0475ADFE68F}" presName="rootText" presStyleLbl="node4" presStyleIdx="22" presStyleCnt="24" custScaleX="145248" custScaleY="2484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7331D3-BB76-4960-9ED0-8231775D9DFB}" type="pres">
      <dgm:prSet presAssocID="{959F1BB4-6736-44DD-827A-C0475ADFE68F}" presName="rootConnector" presStyleLbl="node4" presStyleIdx="22" presStyleCnt="24"/>
      <dgm:spPr/>
      <dgm:t>
        <a:bodyPr/>
        <a:lstStyle/>
        <a:p>
          <a:endParaRPr lang="en-US"/>
        </a:p>
      </dgm:t>
    </dgm:pt>
    <dgm:pt modelId="{718E7F53-5C3A-42B1-9D22-38BB62F33FB7}" type="pres">
      <dgm:prSet presAssocID="{959F1BB4-6736-44DD-827A-C0475ADFE68F}" presName="hierChild4" presStyleCnt="0"/>
      <dgm:spPr/>
    </dgm:pt>
    <dgm:pt modelId="{292F1646-FAB3-4751-8122-89C57A15C47A}" type="pres">
      <dgm:prSet presAssocID="{959F1BB4-6736-44DD-827A-C0475ADFE68F}" presName="hierChild5" presStyleCnt="0"/>
      <dgm:spPr/>
    </dgm:pt>
    <dgm:pt modelId="{36C62112-16B4-4A96-801E-B0E5E8139340}" type="pres">
      <dgm:prSet presAssocID="{18C47CBF-8DA8-46C7-A41C-689C29A1D4C0}" presName="Name37" presStyleLbl="parChTrans1D4" presStyleIdx="23" presStyleCnt="24" custSzX="158059" custSzY="1937879"/>
      <dgm:spPr/>
      <dgm:t>
        <a:bodyPr/>
        <a:lstStyle/>
        <a:p>
          <a:endParaRPr lang="en-US"/>
        </a:p>
      </dgm:t>
    </dgm:pt>
    <dgm:pt modelId="{3AA802C0-A0C2-4504-9F48-13415626B598}" type="pres">
      <dgm:prSet presAssocID="{C28D2BE5-A420-4D03-B174-8782EA4EEB1D}" presName="hierRoot2" presStyleCnt="0">
        <dgm:presLayoutVars>
          <dgm:hierBranch val="init"/>
        </dgm:presLayoutVars>
      </dgm:prSet>
      <dgm:spPr/>
    </dgm:pt>
    <dgm:pt modelId="{912852AD-4784-4091-898E-2CFDB9F7BA14}" type="pres">
      <dgm:prSet presAssocID="{C28D2BE5-A420-4D03-B174-8782EA4EEB1D}" presName="rootComposite" presStyleCnt="0"/>
      <dgm:spPr/>
    </dgm:pt>
    <dgm:pt modelId="{159E28FA-69A5-4144-B7AA-188C4998C304}" type="pres">
      <dgm:prSet presAssocID="{C28D2BE5-A420-4D03-B174-8782EA4EEB1D}" presName="rootText" presStyleLbl="node4" presStyleIdx="23" presStyleCnt="24" custScaleX="145248" custScaleY="2484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9CA928-23C2-42F3-AE7A-313CA8C1FA25}" type="pres">
      <dgm:prSet presAssocID="{C28D2BE5-A420-4D03-B174-8782EA4EEB1D}" presName="rootConnector" presStyleLbl="node4" presStyleIdx="23" presStyleCnt="24"/>
      <dgm:spPr/>
      <dgm:t>
        <a:bodyPr/>
        <a:lstStyle/>
        <a:p>
          <a:endParaRPr lang="en-US"/>
        </a:p>
      </dgm:t>
    </dgm:pt>
    <dgm:pt modelId="{4FE6DA8A-B793-4522-A408-2C76D995BEA9}" type="pres">
      <dgm:prSet presAssocID="{C28D2BE5-A420-4D03-B174-8782EA4EEB1D}" presName="hierChild4" presStyleCnt="0"/>
      <dgm:spPr/>
    </dgm:pt>
    <dgm:pt modelId="{3754A72F-A139-463A-8F78-2938B8D89930}" type="pres">
      <dgm:prSet presAssocID="{C28D2BE5-A420-4D03-B174-8782EA4EEB1D}" presName="hierChild5" presStyleCnt="0"/>
      <dgm:spPr/>
    </dgm:pt>
    <dgm:pt modelId="{9BBDAE4E-6C68-4BE2-936A-C1B0142046DD}" type="pres">
      <dgm:prSet presAssocID="{C568531C-C2AD-4B17-BC58-380CCF81F3FC}" presName="hierChild5" presStyleCnt="0"/>
      <dgm:spPr/>
    </dgm:pt>
    <dgm:pt modelId="{46DF8C8F-DD26-48B1-861E-E6FEB4E3035F}" type="pres">
      <dgm:prSet presAssocID="{9D2F7564-0F75-4DC1-9464-9C683BD425A9}" presName="hierChild5" presStyleCnt="0"/>
      <dgm:spPr/>
    </dgm:pt>
    <dgm:pt modelId="{58122D71-61BE-4273-8674-227E36DF6378}" type="pres">
      <dgm:prSet presAssocID="{61F07846-F8C0-4781-974E-41A8395D6813}" presName="Name37" presStyleLbl="parChTrans1D2" presStyleIdx="1" presStyleCnt="6" custSzX="199192" custSzY="227166"/>
      <dgm:spPr/>
      <dgm:t>
        <a:bodyPr/>
        <a:lstStyle/>
        <a:p>
          <a:endParaRPr lang="en-US"/>
        </a:p>
      </dgm:t>
    </dgm:pt>
    <dgm:pt modelId="{95918786-AC12-4C68-9FCA-B2C29BE25C0B}" type="pres">
      <dgm:prSet presAssocID="{B1A34AB0-9A6A-48C8-856C-121C7C993C34}" presName="hierRoot2" presStyleCnt="0">
        <dgm:presLayoutVars>
          <dgm:hierBranch val="init"/>
        </dgm:presLayoutVars>
      </dgm:prSet>
      <dgm:spPr/>
    </dgm:pt>
    <dgm:pt modelId="{AFE6A536-2E1F-431A-AEAA-4783C335FDE7}" type="pres">
      <dgm:prSet presAssocID="{B1A34AB0-9A6A-48C8-856C-121C7C993C34}" presName="rootComposite" presStyleCnt="0"/>
      <dgm:spPr/>
    </dgm:pt>
    <dgm:pt modelId="{2222B10B-C5F3-484B-8738-F6F6E0E755C7}" type="pres">
      <dgm:prSet presAssocID="{B1A34AB0-9A6A-48C8-856C-121C7C993C34}" presName="rootText" presStyleLbl="node2" presStyleIdx="1" presStyleCnt="6" custScaleX="172856" custScaleY="2484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EE25FF-D2EC-4745-9B87-8E4541025F49}" type="pres">
      <dgm:prSet presAssocID="{B1A34AB0-9A6A-48C8-856C-121C7C993C34}" presName="rootConnector" presStyleLbl="node2" presStyleIdx="1" presStyleCnt="6"/>
      <dgm:spPr/>
      <dgm:t>
        <a:bodyPr/>
        <a:lstStyle/>
        <a:p>
          <a:endParaRPr lang="en-US"/>
        </a:p>
      </dgm:t>
    </dgm:pt>
    <dgm:pt modelId="{09169F16-A42A-4A9B-B937-662B1BC6AEF1}" type="pres">
      <dgm:prSet presAssocID="{B1A34AB0-9A6A-48C8-856C-121C7C993C34}" presName="hierChild4" presStyleCnt="0"/>
      <dgm:spPr/>
    </dgm:pt>
    <dgm:pt modelId="{F286D92E-A409-4F2C-93F6-D69442A8BBB6}" type="pres">
      <dgm:prSet presAssocID="{C28E3BAE-5175-4160-967D-F2BF69225480}" presName="Name37" presStyleLbl="parChTrans1D3" presStyleIdx="5" presStyleCnt="7" custSzX="158059" custSzY="474162"/>
      <dgm:spPr/>
      <dgm:t>
        <a:bodyPr/>
        <a:lstStyle/>
        <a:p>
          <a:endParaRPr lang="en-US"/>
        </a:p>
      </dgm:t>
    </dgm:pt>
    <dgm:pt modelId="{F760A267-D561-42FA-A0EE-8D4BC997982A}" type="pres">
      <dgm:prSet presAssocID="{3DF5A7E4-0653-4735-822F-7B25CF3B6D7F}" presName="hierRoot2" presStyleCnt="0">
        <dgm:presLayoutVars>
          <dgm:hierBranch val="init"/>
        </dgm:presLayoutVars>
      </dgm:prSet>
      <dgm:spPr/>
    </dgm:pt>
    <dgm:pt modelId="{0488B570-E361-464E-83FA-89A1620FDD57}" type="pres">
      <dgm:prSet presAssocID="{3DF5A7E4-0653-4735-822F-7B25CF3B6D7F}" presName="rootComposite" presStyleCnt="0"/>
      <dgm:spPr/>
    </dgm:pt>
    <dgm:pt modelId="{5538B440-FA0E-4E78-A0C4-C0612763489F}" type="pres">
      <dgm:prSet presAssocID="{3DF5A7E4-0653-4735-822F-7B25CF3B6D7F}" presName="rootText" presStyleLbl="node3" presStyleIdx="5" presStyleCnt="7" custScaleX="172856" custScaleY="2484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22F5F8-D6EE-4204-A7C3-258349777BEB}" type="pres">
      <dgm:prSet presAssocID="{3DF5A7E4-0653-4735-822F-7B25CF3B6D7F}" presName="rootConnector" presStyleLbl="node3" presStyleIdx="5" presStyleCnt="7"/>
      <dgm:spPr/>
      <dgm:t>
        <a:bodyPr/>
        <a:lstStyle/>
        <a:p>
          <a:endParaRPr lang="en-US"/>
        </a:p>
      </dgm:t>
    </dgm:pt>
    <dgm:pt modelId="{6F48AE19-1EDE-422A-AE1B-B84F605AD009}" type="pres">
      <dgm:prSet presAssocID="{3DF5A7E4-0653-4735-822F-7B25CF3B6D7F}" presName="hierChild4" presStyleCnt="0"/>
      <dgm:spPr/>
    </dgm:pt>
    <dgm:pt modelId="{CF3CF662-2A41-4F63-AC6C-19DCC68ED1C1}" type="pres">
      <dgm:prSet presAssocID="{3DF5A7E4-0653-4735-822F-7B25CF3B6D7F}" presName="hierChild5" presStyleCnt="0"/>
      <dgm:spPr/>
    </dgm:pt>
    <dgm:pt modelId="{88C608F1-776E-4D54-9DCE-45EAEB345EEA}" type="pres">
      <dgm:prSet presAssocID="{FEA1FCD4-7063-43A4-9630-B809B79FA4FE}" presName="Name37" presStyleLbl="parChTrans1D3" presStyleIdx="6" presStyleCnt="7" custSzX="158059" custSzY="1206020"/>
      <dgm:spPr/>
      <dgm:t>
        <a:bodyPr/>
        <a:lstStyle/>
        <a:p>
          <a:endParaRPr lang="en-US"/>
        </a:p>
      </dgm:t>
    </dgm:pt>
    <dgm:pt modelId="{0F50A499-5DE8-4758-A97B-20A55291E663}" type="pres">
      <dgm:prSet presAssocID="{1C9B2311-6822-4254-A94D-86142591C586}" presName="hierRoot2" presStyleCnt="0">
        <dgm:presLayoutVars>
          <dgm:hierBranch val="init"/>
        </dgm:presLayoutVars>
      </dgm:prSet>
      <dgm:spPr/>
    </dgm:pt>
    <dgm:pt modelId="{8944039F-2A00-43F2-9786-EC4965B4F556}" type="pres">
      <dgm:prSet presAssocID="{1C9B2311-6822-4254-A94D-86142591C586}" presName="rootComposite" presStyleCnt="0"/>
      <dgm:spPr/>
    </dgm:pt>
    <dgm:pt modelId="{61340ACD-31F9-4088-8E56-12DC9E5D85BD}" type="pres">
      <dgm:prSet presAssocID="{1C9B2311-6822-4254-A94D-86142591C586}" presName="rootText" presStyleLbl="node3" presStyleIdx="6" presStyleCnt="7" custScaleX="172856" custScaleY="2484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3766CF-C3C5-460C-8B14-F4639BB2FB89}" type="pres">
      <dgm:prSet presAssocID="{1C9B2311-6822-4254-A94D-86142591C586}" presName="rootConnector" presStyleLbl="node3" presStyleIdx="6" presStyleCnt="7"/>
      <dgm:spPr/>
      <dgm:t>
        <a:bodyPr/>
        <a:lstStyle/>
        <a:p>
          <a:endParaRPr lang="en-US"/>
        </a:p>
      </dgm:t>
    </dgm:pt>
    <dgm:pt modelId="{FF1D1A3E-F40E-46F5-A5D6-9D120F4D7A0D}" type="pres">
      <dgm:prSet presAssocID="{1C9B2311-6822-4254-A94D-86142591C586}" presName="hierChild4" presStyleCnt="0"/>
      <dgm:spPr/>
    </dgm:pt>
    <dgm:pt modelId="{72A77543-61B7-4BD5-8E51-D4C5AA06486B}" type="pres">
      <dgm:prSet presAssocID="{1C9B2311-6822-4254-A94D-86142591C586}" presName="hierChild5" presStyleCnt="0"/>
      <dgm:spPr/>
    </dgm:pt>
    <dgm:pt modelId="{A0E730C6-39C5-4C49-8362-66A08A3F5DF6}" type="pres">
      <dgm:prSet presAssocID="{B1A34AB0-9A6A-48C8-856C-121C7C993C34}" presName="hierChild5" presStyleCnt="0"/>
      <dgm:spPr/>
    </dgm:pt>
    <dgm:pt modelId="{2CFC7C43-72EA-4491-AB9F-8256DFDC05C8}" type="pres">
      <dgm:prSet presAssocID="{9C10F76A-E43E-495C-8B18-A7F94CA4D436}" presName="Name37" presStyleLbl="parChTrans1D2" presStyleIdx="2" presStyleCnt="6" custSzX="592752" custSzY="227166"/>
      <dgm:spPr/>
      <dgm:t>
        <a:bodyPr/>
        <a:lstStyle/>
        <a:p>
          <a:endParaRPr lang="en-US"/>
        </a:p>
      </dgm:t>
    </dgm:pt>
    <dgm:pt modelId="{F75B6EF2-0717-49FC-94A5-3CEFF73ABA35}" type="pres">
      <dgm:prSet presAssocID="{FEB587EE-919B-404D-A4C8-199495425E06}" presName="hierRoot2" presStyleCnt="0">
        <dgm:presLayoutVars>
          <dgm:hierBranch val="init"/>
        </dgm:presLayoutVars>
      </dgm:prSet>
      <dgm:spPr/>
    </dgm:pt>
    <dgm:pt modelId="{437BB2A0-0A38-4CCA-879D-EF2E4093F718}" type="pres">
      <dgm:prSet presAssocID="{FEB587EE-919B-404D-A4C8-199495425E06}" presName="rootComposite" presStyleCnt="0"/>
      <dgm:spPr/>
    </dgm:pt>
    <dgm:pt modelId="{4B070BAC-CB4B-4F78-B231-550AB2CAD1A0}" type="pres">
      <dgm:prSet presAssocID="{FEB587EE-919B-404D-A4C8-199495425E06}" presName="rootText" presStyleLbl="node2" presStyleIdx="2" presStyleCnt="6" custScaleX="172856" custScaleY="2484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001C55-52A9-4953-BFC9-6A337C0D300D}" type="pres">
      <dgm:prSet presAssocID="{FEB587EE-919B-404D-A4C8-199495425E06}" presName="rootConnector" presStyleLbl="node2" presStyleIdx="2" presStyleCnt="6"/>
      <dgm:spPr/>
      <dgm:t>
        <a:bodyPr/>
        <a:lstStyle/>
        <a:p>
          <a:endParaRPr lang="en-US"/>
        </a:p>
      </dgm:t>
    </dgm:pt>
    <dgm:pt modelId="{18627464-14C9-4575-816F-AB08C61B1F6F}" type="pres">
      <dgm:prSet presAssocID="{FEB587EE-919B-404D-A4C8-199495425E06}" presName="hierChild4" presStyleCnt="0"/>
      <dgm:spPr/>
    </dgm:pt>
    <dgm:pt modelId="{0268F109-2B9F-418F-8A5D-53CD86C99E05}" type="pres">
      <dgm:prSet presAssocID="{FEB587EE-919B-404D-A4C8-199495425E06}" presName="hierChild5" presStyleCnt="0"/>
      <dgm:spPr/>
    </dgm:pt>
    <dgm:pt modelId="{B3E9189D-CCC5-4AB8-B4A7-EC8D95FFB4D3}" type="pres">
      <dgm:prSet presAssocID="{5DD20E03-1568-4709-B14C-0F5F76BB2745}" presName="Name37" presStyleLbl="parChTrans1D2" presStyleIdx="3" presStyleCnt="6" custSzX="1384697" custSzY="227166"/>
      <dgm:spPr/>
      <dgm:t>
        <a:bodyPr/>
        <a:lstStyle/>
        <a:p>
          <a:endParaRPr lang="en-US"/>
        </a:p>
      </dgm:t>
    </dgm:pt>
    <dgm:pt modelId="{16ACCFF4-A14B-4F7F-8C15-AC585555286D}" type="pres">
      <dgm:prSet presAssocID="{9D56156A-4058-411D-88E9-85A91CC4940A}" presName="hierRoot2" presStyleCnt="0">
        <dgm:presLayoutVars>
          <dgm:hierBranch val="init"/>
        </dgm:presLayoutVars>
      </dgm:prSet>
      <dgm:spPr/>
    </dgm:pt>
    <dgm:pt modelId="{BAADEBDF-AC23-4F8C-A44F-932C142DC244}" type="pres">
      <dgm:prSet presAssocID="{9D56156A-4058-411D-88E9-85A91CC4940A}" presName="rootComposite" presStyleCnt="0"/>
      <dgm:spPr/>
    </dgm:pt>
    <dgm:pt modelId="{5CFC6EF8-E885-4D58-8B7E-89F07EB28A6F}" type="pres">
      <dgm:prSet presAssocID="{9D56156A-4058-411D-88E9-85A91CC4940A}" presName="rootText" presStyleLbl="node2" presStyleIdx="3" presStyleCnt="6" custScaleX="172856" custScaleY="2484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3211A8-E1E1-4B10-A62D-0FA618211A0E}" type="pres">
      <dgm:prSet presAssocID="{9D56156A-4058-411D-88E9-85A91CC4940A}" presName="rootConnector" presStyleLbl="node2" presStyleIdx="3" presStyleCnt="6"/>
      <dgm:spPr/>
      <dgm:t>
        <a:bodyPr/>
        <a:lstStyle/>
        <a:p>
          <a:endParaRPr lang="en-US"/>
        </a:p>
      </dgm:t>
    </dgm:pt>
    <dgm:pt modelId="{0E82415F-09DB-42AF-AA0F-065C5448B214}" type="pres">
      <dgm:prSet presAssocID="{9D56156A-4058-411D-88E9-85A91CC4940A}" presName="hierChild4" presStyleCnt="0"/>
      <dgm:spPr/>
    </dgm:pt>
    <dgm:pt modelId="{F5B62BAA-6C8A-4E95-923F-4131BE039F93}" type="pres">
      <dgm:prSet presAssocID="{9D56156A-4058-411D-88E9-85A91CC4940A}" presName="hierChild5" presStyleCnt="0"/>
      <dgm:spPr/>
    </dgm:pt>
    <dgm:pt modelId="{4F8B7906-25F8-4E64-B7CC-43D3D7412BC5}" type="pres">
      <dgm:prSet presAssocID="{1814C2CC-8258-4871-B9A5-2C4751272F5D}" presName="Name37" presStyleLbl="parChTrans1D2" presStyleIdx="4" presStyleCnt="6" custSzX="2176643" custSzY="227166"/>
      <dgm:spPr/>
      <dgm:t>
        <a:bodyPr/>
        <a:lstStyle/>
        <a:p>
          <a:endParaRPr lang="en-US"/>
        </a:p>
      </dgm:t>
    </dgm:pt>
    <dgm:pt modelId="{290C9BAD-D455-4E43-BFA2-0277F54F6ABC}" type="pres">
      <dgm:prSet presAssocID="{34B0F409-A6A4-41C3-B999-A9C44EF8E269}" presName="hierRoot2" presStyleCnt="0">
        <dgm:presLayoutVars>
          <dgm:hierBranch val="init"/>
        </dgm:presLayoutVars>
      </dgm:prSet>
      <dgm:spPr/>
    </dgm:pt>
    <dgm:pt modelId="{9DF2F1D3-7158-4AA3-BA73-C6556DE7E4EA}" type="pres">
      <dgm:prSet presAssocID="{34B0F409-A6A4-41C3-B999-A9C44EF8E269}" presName="rootComposite" presStyleCnt="0"/>
      <dgm:spPr/>
    </dgm:pt>
    <dgm:pt modelId="{94142C04-2DA8-48EB-85FF-42636ECF1B39}" type="pres">
      <dgm:prSet presAssocID="{34B0F409-A6A4-41C3-B999-A9C44EF8E269}" presName="rootText" presStyleLbl="node2" presStyleIdx="4" presStyleCnt="6" custScaleX="172856" custScaleY="2484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D716DA-BA19-455D-9227-7F9122F85D8A}" type="pres">
      <dgm:prSet presAssocID="{34B0F409-A6A4-41C3-B999-A9C44EF8E269}" presName="rootConnector" presStyleLbl="node2" presStyleIdx="4" presStyleCnt="6"/>
      <dgm:spPr/>
      <dgm:t>
        <a:bodyPr/>
        <a:lstStyle/>
        <a:p>
          <a:endParaRPr lang="en-US"/>
        </a:p>
      </dgm:t>
    </dgm:pt>
    <dgm:pt modelId="{DE1BCA0D-D5C5-4966-B886-A8931E01C628}" type="pres">
      <dgm:prSet presAssocID="{34B0F409-A6A4-41C3-B999-A9C44EF8E269}" presName="hierChild4" presStyleCnt="0"/>
      <dgm:spPr/>
    </dgm:pt>
    <dgm:pt modelId="{73D53880-5B13-4256-9A78-B541B5B91D4C}" type="pres">
      <dgm:prSet presAssocID="{34B0F409-A6A4-41C3-B999-A9C44EF8E269}" presName="hierChild5" presStyleCnt="0"/>
      <dgm:spPr/>
    </dgm:pt>
    <dgm:pt modelId="{91643335-AC18-4A81-A254-D07A6BBEDBF4}" type="pres">
      <dgm:prSet presAssocID="{C9383CC4-FB61-4D44-A9FF-F0939889BCFC}" presName="Name37" presStyleLbl="parChTrans1D2" presStyleIdx="5" presStyleCnt="6" custSzX="2968588" custSzY="227166"/>
      <dgm:spPr/>
      <dgm:t>
        <a:bodyPr/>
        <a:lstStyle/>
        <a:p>
          <a:endParaRPr lang="en-US"/>
        </a:p>
      </dgm:t>
    </dgm:pt>
    <dgm:pt modelId="{B3A4C4FD-790D-490C-9C60-C5C844150208}" type="pres">
      <dgm:prSet presAssocID="{CDFAA255-2AFE-4514-AF35-E4FFE1DB598C}" presName="hierRoot2" presStyleCnt="0">
        <dgm:presLayoutVars>
          <dgm:hierBranch val="init"/>
        </dgm:presLayoutVars>
      </dgm:prSet>
      <dgm:spPr/>
    </dgm:pt>
    <dgm:pt modelId="{6002A0D2-55E9-4FFD-B328-4B297ECCCE53}" type="pres">
      <dgm:prSet presAssocID="{CDFAA255-2AFE-4514-AF35-E4FFE1DB598C}" presName="rootComposite" presStyleCnt="0"/>
      <dgm:spPr/>
    </dgm:pt>
    <dgm:pt modelId="{53AFF9ED-9964-4F08-BC59-3E8E1E4FB2F5}" type="pres">
      <dgm:prSet presAssocID="{CDFAA255-2AFE-4514-AF35-E4FFE1DB598C}" presName="rootText" presStyleLbl="node2" presStyleIdx="5" presStyleCnt="6" custScaleX="172856" custScaleY="2484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B94A48-FF09-4CA7-92EF-9228478A7A1C}" type="pres">
      <dgm:prSet presAssocID="{CDFAA255-2AFE-4514-AF35-E4FFE1DB598C}" presName="rootConnector" presStyleLbl="node2" presStyleIdx="5" presStyleCnt="6"/>
      <dgm:spPr/>
      <dgm:t>
        <a:bodyPr/>
        <a:lstStyle/>
        <a:p>
          <a:endParaRPr lang="en-US"/>
        </a:p>
      </dgm:t>
    </dgm:pt>
    <dgm:pt modelId="{82202181-E1D3-47EF-8DC6-58FC253C1C7A}" type="pres">
      <dgm:prSet presAssocID="{CDFAA255-2AFE-4514-AF35-E4FFE1DB598C}" presName="hierChild4" presStyleCnt="0"/>
      <dgm:spPr/>
    </dgm:pt>
    <dgm:pt modelId="{665BF20B-0BA4-4DC2-A62F-6F8AB934F584}" type="pres">
      <dgm:prSet presAssocID="{CDFAA255-2AFE-4514-AF35-E4FFE1DB598C}" presName="hierChild5" presStyleCnt="0"/>
      <dgm:spPr/>
    </dgm:pt>
    <dgm:pt modelId="{FB573F4C-0D70-4ADF-B3FF-E45F350F00D1}" type="pres">
      <dgm:prSet presAssocID="{15F66935-1390-4DCB-A027-AE1EE824FF13}" presName="hierChild3" presStyleCnt="0"/>
      <dgm:spPr/>
    </dgm:pt>
  </dgm:ptLst>
  <dgm:cxnLst>
    <dgm:cxn modelId="{3A97B6E3-F119-4B50-973B-684BC0F90170}" type="presOf" srcId="{78F5B4E6-17CE-43BD-BB59-1CB646A5F8EA}" destId="{94319111-E7B7-4ABA-A616-9076D24EAE99}" srcOrd="1" destOrd="0" presId="urn:microsoft.com/office/officeart/2005/8/layout/orgChart1"/>
    <dgm:cxn modelId="{647D1B4D-C733-472D-A11F-29BF5A293923}" type="presOf" srcId="{7DE80F2F-1A86-4B19-80C2-F44E1E932E15}" destId="{797E726F-7E68-4D16-B1EA-D36816994B05}" srcOrd="1" destOrd="0" presId="urn:microsoft.com/office/officeart/2005/8/layout/orgChart1"/>
    <dgm:cxn modelId="{8D97FE10-13FD-4D05-9305-657E7A59A191}" type="presOf" srcId="{FEB587EE-919B-404D-A4C8-199495425E06}" destId="{4E001C55-52A9-4953-BFC9-6A337C0D300D}" srcOrd="1" destOrd="0" presId="urn:microsoft.com/office/officeart/2005/8/layout/orgChart1"/>
    <dgm:cxn modelId="{B9162ECF-BBC0-4A2F-AA8F-9056FC394C75}" type="presOf" srcId="{A215AAC9-0407-446E-8C0B-C55572FAAF6F}" destId="{2A23736B-9DF0-4EB3-AA56-47549BB38B44}" srcOrd="1" destOrd="0" presId="urn:microsoft.com/office/officeart/2005/8/layout/orgChart1"/>
    <dgm:cxn modelId="{E7C30953-EE49-4880-8541-1423C1E2DC47}" type="presOf" srcId="{18142550-5ADD-42D2-AEA7-5A02A6E46B3C}" destId="{4ABB0BBB-CA07-4A98-95D6-88099E23B51B}" srcOrd="0" destOrd="0" presId="urn:microsoft.com/office/officeart/2005/8/layout/orgChart1"/>
    <dgm:cxn modelId="{019911D2-59A9-43DD-910C-F10E20460BF7}" type="presOf" srcId="{46CA82F0-E38C-4D73-93A4-13CEE6723753}" destId="{580766A2-CD4A-4559-BA26-15BEA43A4A59}" srcOrd="0" destOrd="0" presId="urn:microsoft.com/office/officeart/2005/8/layout/orgChart1"/>
    <dgm:cxn modelId="{162C78D9-B345-4597-ADFC-DBBADFA3C162}" type="presOf" srcId="{1BB263D8-6757-4957-B71F-B54BBC269A14}" destId="{DB1BB0AA-8CB4-4BC3-8FD3-30FCE9A2730B}" srcOrd="0" destOrd="0" presId="urn:microsoft.com/office/officeart/2005/8/layout/orgChart1"/>
    <dgm:cxn modelId="{E7806FF8-CFBC-4428-B543-187589FB3ACF}" type="presOf" srcId="{C28D2BE5-A420-4D03-B174-8782EA4EEB1D}" destId="{159E28FA-69A5-4144-B7AA-188C4998C304}" srcOrd="0" destOrd="0" presId="urn:microsoft.com/office/officeart/2005/8/layout/orgChart1"/>
    <dgm:cxn modelId="{F3FA791D-7318-4C1D-9F57-36958050F146}" type="presOf" srcId="{22C46EB3-D166-43FF-8EFB-77831B23ABF0}" destId="{D890963B-6D43-4B74-83B8-4F5FC2466C93}" srcOrd="0" destOrd="0" presId="urn:microsoft.com/office/officeart/2005/8/layout/orgChart1"/>
    <dgm:cxn modelId="{AF4B4EB8-6725-4A4D-AE25-E7F5E6A24E13}" srcId="{B1A34AB0-9A6A-48C8-856C-121C7C993C34}" destId="{3DF5A7E4-0653-4735-822F-7B25CF3B6D7F}" srcOrd="0" destOrd="0" parTransId="{C28E3BAE-5175-4160-967D-F2BF69225480}" sibTransId="{5166BC9A-6E38-442E-AFAE-229065A0B74F}"/>
    <dgm:cxn modelId="{8134A1E2-55DC-4A18-B333-24A952C202B6}" type="presOf" srcId="{F941AF61-329A-4FBD-A19A-7003067441D7}" destId="{B6BCC56F-B0CB-4060-AD5F-1A31548D5B2B}" srcOrd="0" destOrd="0" presId="urn:microsoft.com/office/officeart/2005/8/layout/orgChart1"/>
    <dgm:cxn modelId="{F0A872F5-5EE6-4C4A-847D-78F093524CE0}" type="presOf" srcId="{18C47CBF-8DA8-46C7-A41C-689C29A1D4C0}" destId="{36C62112-16B4-4A96-801E-B0E5E8139340}" srcOrd="0" destOrd="0" presId="urn:microsoft.com/office/officeart/2005/8/layout/orgChart1"/>
    <dgm:cxn modelId="{CD6BAD70-3F1C-4A45-96EB-ADBA3E883E37}" srcId="{15F66935-1390-4DCB-A027-AE1EE824FF13}" destId="{CDFAA255-2AFE-4514-AF35-E4FFE1DB598C}" srcOrd="5" destOrd="0" parTransId="{C9383CC4-FB61-4D44-A9FF-F0939889BCFC}" sibTransId="{E26CC701-3B53-4AFB-9DD8-919AE9EE99B6}"/>
    <dgm:cxn modelId="{926ABB88-6539-4142-9B1F-E1DD0EC68B8C}" type="presOf" srcId="{FEA1FCD4-7063-43A4-9630-B809B79FA4FE}" destId="{88C608F1-776E-4D54-9DCE-45EAEB345EEA}" srcOrd="0" destOrd="0" presId="urn:microsoft.com/office/officeart/2005/8/layout/orgChart1"/>
    <dgm:cxn modelId="{0E38DBB8-E02B-446C-B690-836F3EBAA330}" type="presOf" srcId="{509CD163-EAE0-4F1B-857B-8468ECD0677A}" destId="{6978FE3F-9A3C-4358-9A8D-75CF07FD8041}" srcOrd="0" destOrd="0" presId="urn:microsoft.com/office/officeart/2005/8/layout/orgChart1"/>
    <dgm:cxn modelId="{4A3354F8-9AA5-4879-8C68-71CF96D6B5A1}" srcId="{7DE80F2F-1A86-4B19-80C2-F44E1E932E15}" destId="{0F3EA56C-FBD0-4162-813F-FB61E356310F}" srcOrd="2" destOrd="0" parTransId="{99D71FC4-4C2A-43B5-B482-267FBBC3C960}" sibTransId="{1F04B19E-A0F3-4A76-AE2A-1FE3B4EE494C}"/>
    <dgm:cxn modelId="{C1E5EE5D-5245-424B-9104-CED460B19352}" srcId="{7DE80F2F-1A86-4B19-80C2-F44E1E932E15}" destId="{450CDC42-DA80-4CE7-8B9C-23431C7019A7}" srcOrd="1" destOrd="0" parTransId="{923328B9-E7DB-480F-B3F0-6EE03B6C87D5}" sibTransId="{66AF7949-2DE7-4C2E-850A-F944A88713F7}"/>
    <dgm:cxn modelId="{E11D46FA-3DCE-430F-A209-5F52FC79A563}" srcId="{F7E6A443-2DF1-4B9B-A6E4-76F87B938BF0}" destId="{8D5419CB-FC6F-4E98-B9B7-CBB6BF484ACA}" srcOrd="0" destOrd="0" parTransId="{E0C39201-8E37-4F06-8CB0-33503ED8C813}" sibTransId="{6B2A5907-8D8B-42E7-8ACA-AE4F347F522D}"/>
    <dgm:cxn modelId="{81067EDA-154C-4E09-B7D1-BF1DA931DE83}" type="presOf" srcId="{9D2F7564-0F75-4DC1-9464-9C683BD425A9}" destId="{F4F06BBC-464C-4653-B7E4-D5B8DDAD4E1A}" srcOrd="1" destOrd="0" presId="urn:microsoft.com/office/officeart/2005/8/layout/orgChart1"/>
    <dgm:cxn modelId="{C09233FA-657A-4CDF-BDBF-350CBE73D81C}" type="presOf" srcId="{F7E6A443-2DF1-4B9B-A6E4-76F87B938BF0}" destId="{40E66233-61FF-4624-B0C1-02E18F956E00}" srcOrd="0" destOrd="0" presId="urn:microsoft.com/office/officeart/2005/8/layout/orgChart1"/>
    <dgm:cxn modelId="{CD81D167-E53D-4275-856F-0608E2B8F15A}" type="presOf" srcId="{07FB3065-9DFD-4193-BBEB-3F5E593122D1}" destId="{2D541B1E-9262-4670-AEFD-9B69046273AB}" srcOrd="0" destOrd="0" presId="urn:microsoft.com/office/officeart/2005/8/layout/orgChart1"/>
    <dgm:cxn modelId="{E67432B7-793B-4612-8CA8-2BAB7413AF4D}" type="presOf" srcId="{C2603F39-0CBC-477C-98B5-54E038B283FC}" destId="{C91796B1-6782-438D-9603-EFA0E91A4BAD}" srcOrd="0" destOrd="0" presId="urn:microsoft.com/office/officeart/2005/8/layout/orgChart1"/>
    <dgm:cxn modelId="{3E80AA19-5BB5-4E4E-B77D-6FA94A0062EB}" type="presOf" srcId="{1C9B2311-6822-4254-A94D-86142591C586}" destId="{61340ACD-31F9-4088-8E56-12DC9E5D85BD}" srcOrd="0" destOrd="0" presId="urn:microsoft.com/office/officeart/2005/8/layout/orgChart1"/>
    <dgm:cxn modelId="{5A72B2CD-8272-4DCB-9E06-A74E7696AD0C}" type="presOf" srcId="{0F3EA56C-FBD0-4162-813F-FB61E356310F}" destId="{DE40150C-3954-4F5F-9CE3-D5A5DC6CCA51}" srcOrd="0" destOrd="0" presId="urn:microsoft.com/office/officeart/2005/8/layout/orgChart1"/>
    <dgm:cxn modelId="{306E4B01-58F8-4DFB-A070-EB6EA475AA60}" type="presOf" srcId="{7DE80F2F-1A86-4B19-80C2-F44E1E932E15}" destId="{12247D44-DA18-4A57-BABD-2222C7E7D6FE}" srcOrd="0" destOrd="0" presId="urn:microsoft.com/office/officeart/2005/8/layout/orgChart1"/>
    <dgm:cxn modelId="{0B4F1D20-E1E5-4E58-83C1-59DD25BDE923}" type="presOf" srcId="{9D56156A-4058-411D-88E9-85A91CC4940A}" destId="{5CFC6EF8-E885-4D58-8B7E-89F07EB28A6F}" srcOrd="0" destOrd="0" presId="urn:microsoft.com/office/officeart/2005/8/layout/orgChart1"/>
    <dgm:cxn modelId="{CC54F235-F91B-4F80-8D01-EE1068843B39}" type="presOf" srcId="{D8D59283-76F1-451E-B25F-2F59CC23EBA9}" destId="{51D97C28-D842-4CD6-9F46-67496F68505C}" srcOrd="0" destOrd="0" presId="urn:microsoft.com/office/officeart/2005/8/layout/orgChart1"/>
    <dgm:cxn modelId="{9E4DA6FA-F42B-4D25-B6F1-D7217EFED519}" type="presOf" srcId="{5D8DED39-762C-45CD-8F52-F19A13890482}" destId="{8F4A583D-879E-41F2-BEC9-9E6BEF9C14A4}" srcOrd="1" destOrd="0" presId="urn:microsoft.com/office/officeart/2005/8/layout/orgChart1"/>
    <dgm:cxn modelId="{FD7FC6F1-D72A-44F0-B772-658D34D4AA0D}" type="presOf" srcId="{75113C32-B75D-4D86-BB9A-1E757F3208FF}" destId="{65C2D606-82DF-4923-9ECB-E2BF72406A07}" srcOrd="0" destOrd="0" presId="urn:microsoft.com/office/officeart/2005/8/layout/orgChart1"/>
    <dgm:cxn modelId="{BB53905B-DAEE-47E7-B7A3-FB1B9E9818FE}" type="presOf" srcId="{3DF5A7E4-0653-4735-822F-7B25CF3B6D7F}" destId="{5538B440-FA0E-4E78-A0C4-C0612763489F}" srcOrd="0" destOrd="0" presId="urn:microsoft.com/office/officeart/2005/8/layout/orgChart1"/>
    <dgm:cxn modelId="{8982FD0A-BEFA-4525-9B11-1C155741C81A}" type="presOf" srcId="{50C64794-D369-4F21-97A0-299F2ED86386}" destId="{1CD7E59E-A0F4-4B97-A413-6A0B9F64F9A8}" srcOrd="1" destOrd="0" presId="urn:microsoft.com/office/officeart/2005/8/layout/orgChart1"/>
    <dgm:cxn modelId="{1F3C2D5E-8D8B-4B31-AD7A-09842C97109A}" type="presOf" srcId="{46483EB7-3501-4F98-AB63-AE74C99E3213}" destId="{670ECBE1-1290-4188-A498-202957D84994}" srcOrd="1" destOrd="0" presId="urn:microsoft.com/office/officeart/2005/8/layout/orgChart1"/>
    <dgm:cxn modelId="{E0F52C51-63F9-4D8C-B41E-427A101CF3A1}" srcId="{15F66935-1390-4DCB-A027-AE1EE824FF13}" destId="{B1A34AB0-9A6A-48C8-856C-121C7C993C34}" srcOrd="1" destOrd="0" parTransId="{61F07846-F8C0-4781-974E-41A8395D6813}" sibTransId="{3FBB0B0D-8D31-419A-9DEB-1BE4845DD22F}"/>
    <dgm:cxn modelId="{9EDD913A-9FAE-4A5B-9049-0D7F631B361D}" type="presOf" srcId="{15F66935-1390-4DCB-A027-AE1EE824FF13}" destId="{7FA34F6F-B3E1-4F5E-98AE-54100B6D0C7D}" srcOrd="0" destOrd="0" presId="urn:microsoft.com/office/officeart/2005/8/layout/orgChart1"/>
    <dgm:cxn modelId="{1708949B-E6A5-4AB3-B28F-087B8E034F2F}" type="presOf" srcId="{D4DFC07E-82E8-4729-A1A4-318FEEF7F66E}" destId="{70916AB8-3C59-45E9-9779-65A1142311F6}" srcOrd="0" destOrd="0" presId="urn:microsoft.com/office/officeart/2005/8/layout/orgChart1"/>
    <dgm:cxn modelId="{1D545504-E077-4A42-853B-E5BC2B9412F2}" type="presOf" srcId="{F244E3A8-A1DB-491B-92DA-77C565470789}" destId="{4F0F2240-DFE1-44A0-B9EB-D886068BBE25}" srcOrd="1" destOrd="0" presId="urn:microsoft.com/office/officeart/2005/8/layout/orgChart1"/>
    <dgm:cxn modelId="{41360C88-3AE8-4891-9A3A-9EE4A6757FF2}" srcId="{B1A34AB0-9A6A-48C8-856C-121C7C993C34}" destId="{1C9B2311-6822-4254-A94D-86142591C586}" srcOrd="1" destOrd="0" parTransId="{FEA1FCD4-7063-43A4-9630-B809B79FA4FE}" sibTransId="{8C4FA495-AE2B-4CFD-9146-D0F912C871E6}"/>
    <dgm:cxn modelId="{7596888A-4764-43A2-9343-58F5B95C9092}" type="presOf" srcId="{C9383CC4-FB61-4D44-A9FF-F0939889BCFC}" destId="{91643335-AC18-4A81-A254-D07A6BBEDBF4}" srcOrd="0" destOrd="0" presId="urn:microsoft.com/office/officeart/2005/8/layout/orgChart1"/>
    <dgm:cxn modelId="{4D9BC13F-6831-4B5E-A32E-5E668617766C}" type="presOf" srcId="{895D80EB-3489-4548-96B0-4FADAEC16D62}" destId="{FDAFFA26-6AC7-4738-8F99-E2F5F1606FE3}" srcOrd="0" destOrd="0" presId="urn:microsoft.com/office/officeart/2005/8/layout/orgChart1"/>
    <dgm:cxn modelId="{5CB2B724-96BD-4DBD-80DB-51F493FD4923}" type="presOf" srcId="{68EFFA54-5F06-4E79-AE8E-D2B1E01B7D61}" destId="{B4AFF5E6-8E1D-4229-B559-DD9849E9B57F}" srcOrd="0" destOrd="0" presId="urn:microsoft.com/office/officeart/2005/8/layout/orgChart1"/>
    <dgm:cxn modelId="{5E3538B8-F2E4-40F5-BF71-E9E7BC406657}" srcId="{0F3EA56C-FBD0-4162-813F-FB61E356310F}" destId="{5F7BC1C7-3E72-4205-8E44-A0CC69E23981}" srcOrd="1" destOrd="0" parTransId="{D8A8212F-8E21-4298-AE57-71DBFE3522B9}" sibTransId="{3F4F460E-D726-49BE-A2F2-B1E044B581B1}"/>
    <dgm:cxn modelId="{64AAF606-3DBE-4D4E-91B0-65646EDD9406}" type="presOf" srcId="{B1F76468-8408-467A-ACC6-A96BD82C7E7A}" destId="{2940A31A-CBD5-4959-9C2F-F0BC2CE5725E}" srcOrd="1" destOrd="0" presId="urn:microsoft.com/office/officeart/2005/8/layout/orgChart1"/>
    <dgm:cxn modelId="{816B6492-8370-43FA-A2B5-56105B091FBF}" type="presOf" srcId="{6B4C8961-4B71-461C-8A68-BBD2E1E87643}" destId="{0B7F13F6-B018-443C-8C38-DFAA59F213D8}" srcOrd="0" destOrd="0" presId="urn:microsoft.com/office/officeart/2005/8/layout/orgChart1"/>
    <dgm:cxn modelId="{3E0265D8-5EBF-421B-98DA-9A7D5886A7CD}" type="presOf" srcId="{E6B47DBE-E408-46CB-BEA1-0DEE234EA196}" destId="{D1472DA6-974D-48E5-9398-154631BBAC52}" srcOrd="1" destOrd="0" presId="urn:microsoft.com/office/officeart/2005/8/layout/orgChart1"/>
    <dgm:cxn modelId="{9A9B1473-4DA3-43DD-92A4-059CDEFA99CC}" type="presOf" srcId="{9D2F7564-0F75-4DC1-9464-9C683BD425A9}" destId="{94409A9A-DA76-4A55-AD34-7774156D2DA4}" srcOrd="0" destOrd="0" presId="urn:microsoft.com/office/officeart/2005/8/layout/orgChart1"/>
    <dgm:cxn modelId="{B5A59534-57D1-4D75-BFB3-EFFB400EB3BA}" srcId="{C568531C-C2AD-4B17-BC58-380CCF81F3FC}" destId="{959F1BB4-6736-44DD-827A-C0475ADFE68F}" srcOrd="1" destOrd="0" parTransId="{2D261674-C6DF-4025-A37C-587428AEAC0C}" sibTransId="{FD0B488F-5EF1-491F-961D-92280B36462B}"/>
    <dgm:cxn modelId="{2233DD17-DF43-45BC-A6E9-3F91C85B5FCE}" srcId="{75113C32-B75D-4D86-BB9A-1E757F3208FF}" destId="{72620F1C-9858-428B-A8FA-1AA5E9B1DCF2}" srcOrd="1" destOrd="0" parTransId="{D4DFC07E-82E8-4729-A1A4-318FEEF7F66E}" sibTransId="{8DE999E3-4DE4-4589-BF54-632E442C008D}"/>
    <dgm:cxn modelId="{4CB1BD6B-57D4-4783-9876-A29723573C91}" type="presOf" srcId="{5DD20E03-1568-4709-B14C-0F5F76BB2745}" destId="{B3E9189D-CCC5-4AB8-B4A7-EC8D95FFB4D3}" srcOrd="0" destOrd="0" presId="urn:microsoft.com/office/officeart/2005/8/layout/orgChart1"/>
    <dgm:cxn modelId="{7A8A97C7-0740-448B-A07E-D31A241A64C8}" srcId="{9D2F7564-0F75-4DC1-9464-9C683BD425A9}" destId="{C568531C-C2AD-4B17-BC58-380CCF81F3FC}" srcOrd="4" destOrd="0" parTransId="{ADBEB9E7-B999-4487-BA84-7CCE647C0E35}" sibTransId="{61E26EC6-AA20-4CFA-8C20-8D1D19935336}"/>
    <dgm:cxn modelId="{48AA7A47-6E06-44F5-A251-B22239EB3518}" type="presOf" srcId="{3EC38C1F-BC7C-4803-B24F-D1C781C15B34}" destId="{CFC637F1-7EBE-4FEC-A6D1-EF4C5D4DB0CB}" srcOrd="0" destOrd="0" presId="urn:microsoft.com/office/officeart/2005/8/layout/orgChart1"/>
    <dgm:cxn modelId="{2DDF26C1-37CD-4E0E-8F88-1AEF31DC704E}" type="presOf" srcId="{2D261674-C6DF-4025-A37C-587428AEAC0C}" destId="{3CEB9D88-38D6-425D-B2BE-771CEE9B5E0B}" srcOrd="0" destOrd="0" presId="urn:microsoft.com/office/officeart/2005/8/layout/orgChart1"/>
    <dgm:cxn modelId="{52D3E30D-5546-42B0-9C1B-EFBED0ECF168}" type="presOf" srcId="{8D5419CB-FC6F-4E98-B9B7-CBB6BF484ACA}" destId="{14963184-0086-4D36-943D-7199AC1CC586}" srcOrd="0" destOrd="0" presId="urn:microsoft.com/office/officeart/2005/8/layout/orgChart1"/>
    <dgm:cxn modelId="{97151913-42D9-4BEE-8820-1F2BDB5AD58E}" srcId="{5F0FEDBF-7EDE-4627-9190-559408CBDA98}" destId="{5D8DED39-762C-45CD-8F52-F19A13890482}" srcOrd="0" destOrd="0" parTransId="{C2603F39-0CBC-477C-98B5-54E038B283FC}" sibTransId="{EDFB5334-45A2-49A5-8FD3-990E85081696}"/>
    <dgm:cxn modelId="{B95C60BE-9A67-41F2-84A4-F7A86A4295EC}" type="presOf" srcId="{ADBEB9E7-B999-4487-BA84-7CCE647C0E35}" destId="{89DE60BD-1A44-40D7-AD30-E3E058EA006D}" srcOrd="0" destOrd="0" presId="urn:microsoft.com/office/officeart/2005/8/layout/orgChart1"/>
    <dgm:cxn modelId="{2BB94930-C70B-44E4-9EAE-88734A7C8594}" type="presOf" srcId="{BC7DD047-3A6F-4F13-836F-744DC6019E2C}" destId="{94ACCF87-956C-4202-A79D-A2FC68D97567}" srcOrd="0" destOrd="0" presId="urn:microsoft.com/office/officeart/2005/8/layout/orgChart1"/>
    <dgm:cxn modelId="{B4556C34-AC3A-4D50-B952-C0FC4516E307}" srcId="{15F66935-1390-4DCB-A027-AE1EE824FF13}" destId="{34B0F409-A6A4-41C3-B999-A9C44EF8E269}" srcOrd="4" destOrd="0" parTransId="{1814C2CC-8258-4871-B9A5-2C4751272F5D}" sibTransId="{18408A9F-BD72-434E-BEB4-ABB95D6739BE}"/>
    <dgm:cxn modelId="{4866B3E7-39DF-4EE6-8628-8B0891EA4D12}" type="presOf" srcId="{170517DC-33BF-4D26-892B-6E1CC9300983}" destId="{19722F4F-2EA4-44B8-8877-55C4DD9EA9F6}" srcOrd="0" destOrd="0" presId="urn:microsoft.com/office/officeart/2005/8/layout/orgChart1"/>
    <dgm:cxn modelId="{B95C425A-35E8-4F55-9B2D-675C808A17A2}" type="presOf" srcId="{D8A8212F-8E21-4298-AE57-71DBFE3522B9}" destId="{CEEABCCD-5487-4530-A641-2E10AD28F2D9}" srcOrd="0" destOrd="0" presId="urn:microsoft.com/office/officeart/2005/8/layout/orgChart1"/>
    <dgm:cxn modelId="{631F7D59-50AA-421B-84C1-D831DC824A2A}" srcId="{0F3EA56C-FBD0-4162-813F-FB61E356310F}" destId="{E6B47DBE-E408-46CB-BEA1-0DEE234EA196}" srcOrd="2" destOrd="0" parTransId="{07FB3065-9DFD-4193-BBEB-3F5E593122D1}" sibTransId="{39280CA6-4227-49A4-A3E8-52412CDA567B}"/>
    <dgm:cxn modelId="{F0D80741-2D87-4EFC-8F86-DD94D3C60665}" type="presOf" srcId="{450CDC42-DA80-4CE7-8B9C-23431C7019A7}" destId="{4E4937B3-AC24-49B1-9941-188D7498C01C}" srcOrd="1" destOrd="0" presId="urn:microsoft.com/office/officeart/2005/8/layout/orgChart1"/>
    <dgm:cxn modelId="{71ADABC8-A5E7-45EF-B1C1-616977C0B19B}" type="presOf" srcId="{3EC38C1F-BC7C-4803-B24F-D1C781C15B34}" destId="{DD79F353-FF11-465B-B8E9-556EBF789D6E}" srcOrd="1" destOrd="0" presId="urn:microsoft.com/office/officeart/2005/8/layout/orgChart1"/>
    <dgm:cxn modelId="{0A7BD5B1-EB03-45E4-A131-5B199ADB3B96}" type="presOf" srcId="{0AB6C52E-6401-4197-9496-9E196FE67ABB}" destId="{D0EBFBAF-0D47-42E5-8969-E8441131D4FE}" srcOrd="0" destOrd="0" presId="urn:microsoft.com/office/officeart/2005/8/layout/orgChart1"/>
    <dgm:cxn modelId="{0ED0F975-2FF3-473C-AA5E-BE0B677C7CE9}" type="presOf" srcId="{DF6742DF-5375-44ED-A95B-D6E105D3FF70}" destId="{87CDA0A5-7ABC-4C1D-80B7-DD95698E1460}" srcOrd="0" destOrd="0" presId="urn:microsoft.com/office/officeart/2005/8/layout/orgChart1"/>
    <dgm:cxn modelId="{238D95CC-B203-4233-A1E1-A97743B13443}" type="presOf" srcId="{73341B70-E070-48BF-A0C9-67F5651B67E3}" destId="{06065584-AACD-4BFE-B69B-BC781C55F4B4}" srcOrd="0" destOrd="0" presId="urn:microsoft.com/office/officeart/2005/8/layout/orgChart1"/>
    <dgm:cxn modelId="{C1832F1A-ED03-47A5-B055-1C5F0EB6E60A}" type="presOf" srcId="{34B0F409-A6A4-41C3-B999-A9C44EF8E269}" destId="{94142C04-2DA8-48EB-85FF-42636ECF1B39}" srcOrd="0" destOrd="0" presId="urn:microsoft.com/office/officeart/2005/8/layout/orgChart1"/>
    <dgm:cxn modelId="{527CA0D9-1059-4B0D-BAA0-20DD88773244}" srcId="{450CDC42-DA80-4CE7-8B9C-23431C7019A7}" destId="{46483EB7-3501-4F98-AB63-AE74C99E3213}" srcOrd="2" destOrd="0" parTransId="{0AB6C52E-6401-4197-9496-9E196FE67ABB}" sibTransId="{FE682BB5-40E1-4620-B3C8-FB54552AF2D3}"/>
    <dgm:cxn modelId="{37850227-718B-485F-B7B9-B4E7D6685FF2}" srcId="{15F66935-1390-4DCB-A027-AE1EE824FF13}" destId="{9D56156A-4058-411D-88E9-85A91CC4940A}" srcOrd="3" destOrd="0" parTransId="{5DD20E03-1568-4709-B14C-0F5F76BB2745}" sibTransId="{263C2B59-9716-4CEA-B335-EBAC0C45742A}"/>
    <dgm:cxn modelId="{20F8CEA3-42B4-4E1F-8D4B-D32A5FFBC21D}" type="presOf" srcId="{F244E3A8-A1DB-491B-92DA-77C565470789}" destId="{0FE1CB46-8C48-41B3-B3B4-16CDE909781D}" srcOrd="0" destOrd="0" presId="urn:microsoft.com/office/officeart/2005/8/layout/orgChart1"/>
    <dgm:cxn modelId="{5EA4B274-334E-45E7-A8CF-70C0668C8730}" type="presOf" srcId="{46483EB7-3501-4F98-AB63-AE74C99E3213}" destId="{D39603AE-87B7-4D5C-9EA1-0C63247E143F}" srcOrd="0" destOrd="0" presId="urn:microsoft.com/office/officeart/2005/8/layout/orgChart1"/>
    <dgm:cxn modelId="{DBDC7E1E-B221-43A6-B21A-7EE163C2DA6B}" type="presOf" srcId="{FEDA98FF-A1C3-401E-947C-D4D9212B4598}" destId="{26852173-08C9-4CDC-8FB8-C7398FB528CF}" srcOrd="0" destOrd="0" presId="urn:microsoft.com/office/officeart/2005/8/layout/orgChart1"/>
    <dgm:cxn modelId="{69EB1859-B2FE-430F-9547-BD54F205B64E}" type="presOf" srcId="{18142550-5ADD-42D2-AEA7-5A02A6E46B3C}" destId="{7D507038-F79E-4815-9B22-BA72595C7EC8}" srcOrd="1" destOrd="0" presId="urn:microsoft.com/office/officeart/2005/8/layout/orgChart1"/>
    <dgm:cxn modelId="{14ACCA2A-39A8-47E2-B45A-A9D226167896}" type="presOf" srcId="{5F0FEDBF-7EDE-4627-9190-559408CBDA98}" destId="{D81B8D86-FD4E-4278-B4B8-BF2ACD0B1EBD}" srcOrd="0" destOrd="0" presId="urn:microsoft.com/office/officeart/2005/8/layout/orgChart1"/>
    <dgm:cxn modelId="{DF76BB62-C035-49BE-ABAE-6F06250898A3}" type="presOf" srcId="{F9ED2D14-93A9-4F4C-9A79-B5135F9380C8}" destId="{617A0C82-664A-4B95-B2C2-595DF7EBE128}" srcOrd="0" destOrd="0" presId="urn:microsoft.com/office/officeart/2005/8/layout/orgChart1"/>
    <dgm:cxn modelId="{5EA32501-B8CC-4913-9750-4EA34DE868DB}" type="presOf" srcId="{F7E6A443-2DF1-4B9B-A6E4-76F87B938BF0}" destId="{14225F53-146C-4C49-BAB7-8D10E7CD67E1}" srcOrd="1" destOrd="0" presId="urn:microsoft.com/office/officeart/2005/8/layout/orgChart1"/>
    <dgm:cxn modelId="{C95BAB7E-3D41-46C7-BB90-54695461E31C}" srcId="{C568531C-C2AD-4B17-BC58-380CCF81F3FC}" destId="{C28D2BE5-A420-4D03-B174-8782EA4EEB1D}" srcOrd="2" destOrd="0" parTransId="{18C47CBF-8DA8-46C7-A41C-689C29A1D4C0}" sibTransId="{516D584F-174F-4DCD-969C-D96CDACDBDF0}"/>
    <dgm:cxn modelId="{4E53F96D-F879-4AAE-A13E-9B7D6B9B0920}" type="presOf" srcId="{B1A34AB0-9A6A-48C8-856C-121C7C993C34}" destId="{2222B10B-C5F3-484B-8738-F6F6E0E755C7}" srcOrd="0" destOrd="0" presId="urn:microsoft.com/office/officeart/2005/8/layout/orgChart1"/>
    <dgm:cxn modelId="{66FBD044-E7DA-4B86-93A7-B5171407D50F}" type="presOf" srcId="{50C64794-D369-4F21-97A0-299F2ED86386}" destId="{D31D0503-418E-4A9C-ACB7-FF15757AADE1}" srcOrd="0" destOrd="0" presId="urn:microsoft.com/office/officeart/2005/8/layout/orgChart1"/>
    <dgm:cxn modelId="{1616683F-9005-4930-B5CF-497A03644903}" type="presOf" srcId="{B6E2C442-9E08-4B2D-B199-D23931796416}" destId="{FAAC2FDE-2B5E-4A9A-98D9-9CE2F949F7A4}" srcOrd="0" destOrd="0" presId="urn:microsoft.com/office/officeart/2005/8/layout/orgChart1"/>
    <dgm:cxn modelId="{C3764B75-7C2A-4AC3-8C8D-ECAD928E304F}" type="presOf" srcId="{B7B29689-D9F0-4596-BC6C-E256F861AF99}" destId="{334762F5-DD61-48A7-8520-CF5979BE4685}" srcOrd="0" destOrd="0" presId="urn:microsoft.com/office/officeart/2005/8/layout/orgChart1"/>
    <dgm:cxn modelId="{E0C23C0E-6B19-45F0-9447-D869CB0CA16D}" type="presOf" srcId="{75113C32-B75D-4D86-BB9A-1E757F3208FF}" destId="{3EBB18DA-1D8F-4455-B6C3-A2C5E3107F60}" srcOrd="1" destOrd="0" presId="urn:microsoft.com/office/officeart/2005/8/layout/orgChart1"/>
    <dgm:cxn modelId="{8CB1A904-C90D-40D3-A664-BD64917C9967}" type="presOf" srcId="{450CDC42-DA80-4CE7-8B9C-23431C7019A7}" destId="{1E71BD01-2ED5-4B8D-921A-E73E76425FE3}" srcOrd="0" destOrd="0" presId="urn:microsoft.com/office/officeart/2005/8/layout/orgChart1"/>
    <dgm:cxn modelId="{63B225C4-A886-42A6-8A42-6AE1C91574F5}" srcId="{A215AAC9-0407-446E-8C0B-C55572FAAF6F}" destId="{78F5B4E6-17CE-43BD-BB59-1CB646A5F8EA}" srcOrd="1" destOrd="0" parTransId="{C3004323-F425-4581-B825-3FF1BEF0A5B0}" sibTransId="{FA618251-D520-4570-BEA9-5CFBF3631207}"/>
    <dgm:cxn modelId="{01F7B2E2-4159-42F9-B381-4EAD1BB2BBD5}" type="presOf" srcId="{8D5419CB-FC6F-4E98-B9B7-CBB6BF484ACA}" destId="{9EF40C86-89FB-4ED3-A965-3939DF603A6E}" srcOrd="1" destOrd="0" presId="urn:microsoft.com/office/officeart/2005/8/layout/orgChart1"/>
    <dgm:cxn modelId="{57082BC9-904F-4F81-A8A8-A842894021B2}" srcId="{75113C32-B75D-4D86-BB9A-1E757F3208FF}" destId="{B7B29689-D9F0-4596-BC6C-E256F861AF99}" srcOrd="0" destOrd="0" parTransId="{8A246ADC-F8D8-45C8-A8A3-984E1BA9CE06}" sibTransId="{F7E83C33-5D1A-4354-AD1D-C88113AEA735}"/>
    <dgm:cxn modelId="{4F393D4B-57B5-4442-976D-172A6C199112}" type="presOf" srcId="{FEB587EE-919B-404D-A4C8-199495425E06}" destId="{4B070BAC-CB4B-4F78-B231-550AB2CAD1A0}" srcOrd="0" destOrd="0" presId="urn:microsoft.com/office/officeart/2005/8/layout/orgChart1"/>
    <dgm:cxn modelId="{F5878F63-1ABD-4307-80FE-DEFFF5424473}" type="presOf" srcId="{61F07846-F8C0-4781-974E-41A8395D6813}" destId="{58122D71-61BE-4273-8674-227E36DF6378}" srcOrd="0" destOrd="0" presId="urn:microsoft.com/office/officeart/2005/8/layout/orgChart1"/>
    <dgm:cxn modelId="{31B6D82A-E001-4332-868B-A91913898B28}" type="presOf" srcId="{923328B9-E7DB-480F-B3F0-6EE03B6C87D5}" destId="{7F52B11F-C48F-42EB-A1B9-F70B114591A1}" srcOrd="0" destOrd="0" presId="urn:microsoft.com/office/officeart/2005/8/layout/orgChart1"/>
    <dgm:cxn modelId="{5F620E4C-1525-41D4-97D0-813E6914FACC}" type="presOf" srcId="{CDFAA255-2AFE-4514-AF35-E4FFE1DB598C}" destId="{CEB94A48-FF09-4CA7-92EF-9228478A7A1C}" srcOrd="1" destOrd="0" presId="urn:microsoft.com/office/officeart/2005/8/layout/orgChart1"/>
    <dgm:cxn modelId="{8C62EE4A-7E46-493D-B4FB-58B3B8BEDFFF}" type="presOf" srcId="{72620F1C-9858-428B-A8FA-1AA5E9B1DCF2}" destId="{57C8B843-2DCA-4994-9305-4EA70ED0C942}" srcOrd="1" destOrd="0" presId="urn:microsoft.com/office/officeart/2005/8/layout/orgChart1"/>
    <dgm:cxn modelId="{49EB4E00-95A5-416A-B3C8-332E19FF7753}" type="presOf" srcId="{DF6742DF-5375-44ED-A95B-D6E105D3FF70}" destId="{333580DC-084C-48C5-986C-3520AAE1BE76}" srcOrd="1" destOrd="0" presId="urn:microsoft.com/office/officeart/2005/8/layout/orgChart1"/>
    <dgm:cxn modelId="{05AF611C-994D-4A71-867E-090110399092}" type="presOf" srcId="{E0C39201-8E37-4F06-8CB0-33503ED8C813}" destId="{3444D564-8F11-4C7D-84DA-C3150AC83E04}" srcOrd="0" destOrd="0" presId="urn:microsoft.com/office/officeart/2005/8/layout/orgChart1"/>
    <dgm:cxn modelId="{48931F95-47DD-4E62-BE98-E43EB5B83F82}" type="presOf" srcId="{9D56156A-4058-411D-88E9-85A91CC4940A}" destId="{BB3211A8-E1E1-4B10-A62D-0FA618211A0E}" srcOrd="1" destOrd="0" presId="urn:microsoft.com/office/officeart/2005/8/layout/orgChart1"/>
    <dgm:cxn modelId="{998183ED-42FA-4864-9B82-C9216A850AE1}" srcId="{7DE80F2F-1A86-4B19-80C2-F44E1E932E15}" destId="{75113C32-B75D-4D86-BB9A-1E757F3208FF}" srcOrd="0" destOrd="0" parTransId="{1BB263D8-6757-4957-B71F-B54BBC269A14}" sibTransId="{4DE75A1C-164F-4B0D-A20F-AF57D4218D56}"/>
    <dgm:cxn modelId="{2714ABEE-9E1C-47C4-A021-0F9876F39778}" type="presOf" srcId="{A215AAC9-0407-446E-8C0B-C55572FAAF6F}" destId="{F899AEE1-94C3-40DF-A8DC-884B36FB6758}" srcOrd="0" destOrd="0" presId="urn:microsoft.com/office/officeart/2005/8/layout/orgChart1"/>
    <dgm:cxn modelId="{DAFAFE9A-A4D5-4503-AF40-C5EB12FA7DF2}" srcId="{0F3EA56C-FBD0-4162-813F-FB61E356310F}" destId="{50C64794-D369-4F21-97A0-299F2ED86386}" srcOrd="0" destOrd="0" parTransId="{170517DC-33BF-4D26-892B-6E1CC9300983}" sibTransId="{D383D272-625F-442E-B51C-1076455FF838}"/>
    <dgm:cxn modelId="{609390FF-0A53-47A8-BD6B-B66F542F731B}" srcId="{9D2F7564-0F75-4DC1-9464-9C683BD425A9}" destId="{F7E6A443-2DF1-4B9B-A6E4-76F87B938BF0}" srcOrd="2" destOrd="0" parTransId="{895D80EB-3489-4548-96B0-4FADAEC16D62}" sibTransId="{D74FF58D-D044-4FA8-A192-9B1A8378C366}"/>
    <dgm:cxn modelId="{B306818F-0EED-4B66-9901-92A061F60673}" type="presOf" srcId="{5F0FEDBF-7EDE-4627-9190-559408CBDA98}" destId="{CE616F40-9DDE-495E-B9A8-FBDF745DCAEE}" srcOrd="1" destOrd="0" presId="urn:microsoft.com/office/officeart/2005/8/layout/orgChart1"/>
    <dgm:cxn modelId="{BDA9FCC0-5A4A-46B6-881E-EDC4C1592D6E}" type="presOf" srcId="{3DF5A7E4-0653-4735-822F-7B25CF3B6D7F}" destId="{9622F5F8-D6EE-4204-A7C3-258349777BEB}" srcOrd="1" destOrd="0" presId="urn:microsoft.com/office/officeart/2005/8/layout/orgChart1"/>
    <dgm:cxn modelId="{2A01AFEE-5571-4495-9C76-DFEF8497BFA3}" type="presOf" srcId="{9C928AFD-732A-4946-930A-3779919F8C77}" destId="{EDF7594A-7514-4AA2-AA42-FEF20B741203}" srcOrd="0" destOrd="0" presId="urn:microsoft.com/office/officeart/2005/8/layout/orgChart1"/>
    <dgm:cxn modelId="{083F5AC7-3898-4093-AC40-8371727B7B43}" srcId="{9D2F7564-0F75-4DC1-9464-9C683BD425A9}" destId="{A215AAC9-0407-446E-8C0B-C55572FAAF6F}" srcOrd="3" destOrd="0" parTransId="{22C46EB3-D166-43FF-8EFB-77831B23ABF0}" sibTransId="{09E577A2-D1F7-4D48-BB2C-14C10D0C6023}"/>
    <dgm:cxn modelId="{74CBFBBF-4D2C-474E-9F23-9FF757A05D1F}" srcId="{15F66935-1390-4DCB-A027-AE1EE824FF13}" destId="{FEB587EE-919B-404D-A4C8-199495425E06}" srcOrd="2" destOrd="0" parTransId="{9C10F76A-E43E-495C-8B18-A7F94CA4D436}" sibTransId="{C9C29D0B-4B70-480E-B1F6-82D8F1A9132F}"/>
    <dgm:cxn modelId="{2954E14B-8538-4354-9504-B957D93B8C19}" type="presOf" srcId="{B1A97F2B-3115-4B97-AD59-6DED15F6A28D}" destId="{3E8C138D-F633-4B69-A65B-4A0BA8BD5256}" srcOrd="0" destOrd="0" presId="urn:microsoft.com/office/officeart/2005/8/layout/orgChart1"/>
    <dgm:cxn modelId="{2623F872-6535-4100-A9A8-C5CA16BCC8F5}" type="presOf" srcId="{0F3EA56C-FBD0-4162-813F-FB61E356310F}" destId="{9DC93B09-ADDA-4E2B-9C41-3647FB360844}" srcOrd="1" destOrd="0" presId="urn:microsoft.com/office/officeart/2005/8/layout/orgChart1"/>
    <dgm:cxn modelId="{9306D089-C17E-4C6A-9AF5-3D068FBCA47A}" type="presOf" srcId="{B7B29689-D9F0-4596-BC6C-E256F861AF99}" destId="{5BF01DCA-A4CB-430C-B2CC-5D00FCEA583D}" srcOrd="1" destOrd="0" presId="urn:microsoft.com/office/officeart/2005/8/layout/orgChart1"/>
    <dgm:cxn modelId="{557C6F8F-4DA5-478C-A160-1CA8FAEE4BDB}" type="presOf" srcId="{78F5B4E6-17CE-43BD-BB59-1CB646A5F8EA}" destId="{3DC12044-D981-4FF8-8D31-6F739C4D13D7}" srcOrd="0" destOrd="0" presId="urn:microsoft.com/office/officeart/2005/8/layout/orgChart1"/>
    <dgm:cxn modelId="{66EDF764-1B9A-48F0-AD96-B9BAD79BCAF3}" type="presOf" srcId="{C568531C-C2AD-4B17-BC58-380CCF81F3FC}" destId="{579B3CC9-1121-4E49-9BB1-7E084A2DB771}" srcOrd="0" destOrd="0" presId="urn:microsoft.com/office/officeart/2005/8/layout/orgChart1"/>
    <dgm:cxn modelId="{E01CA801-4DA2-4FC9-B52E-3DC2E58718A1}" type="presOf" srcId="{72620F1C-9858-428B-A8FA-1AA5E9B1DCF2}" destId="{867A5BAB-A3C6-46B5-B002-6FA49E0E058C}" srcOrd="0" destOrd="0" presId="urn:microsoft.com/office/officeart/2005/8/layout/orgChart1"/>
    <dgm:cxn modelId="{40DF7FDB-4E60-4F50-ACC7-7AA9E17673B5}" type="presOf" srcId="{FEDA98FF-A1C3-401E-947C-D4D9212B4598}" destId="{D93ABC45-61AD-47F8-B484-C5C6B1761F36}" srcOrd="1" destOrd="0" presId="urn:microsoft.com/office/officeart/2005/8/layout/orgChart1"/>
    <dgm:cxn modelId="{8AFF814D-F039-4F6C-B184-5CD9D12187DA}" srcId="{450CDC42-DA80-4CE7-8B9C-23431C7019A7}" destId="{FEDA98FF-A1C3-401E-947C-D4D9212B4598}" srcOrd="3" destOrd="0" parTransId="{D7AD3F53-6AC0-4A5D-99E8-CAC05F7A5B92}" sibTransId="{F0B34C5A-5800-445C-BC4C-C6889EB12363}"/>
    <dgm:cxn modelId="{775C158E-13D3-4BC1-BAEC-10374C9937D8}" type="presOf" srcId="{959F1BB4-6736-44DD-827A-C0475ADFE68F}" destId="{779A3FD7-CABF-4FA3-A925-B34BEB6F72AB}" srcOrd="0" destOrd="0" presId="urn:microsoft.com/office/officeart/2005/8/layout/orgChart1"/>
    <dgm:cxn modelId="{141447D3-AA86-496F-A346-4A245E528551}" type="presOf" srcId="{CDFAA255-2AFE-4514-AF35-E4FFE1DB598C}" destId="{53AFF9ED-9964-4F08-BC59-3E8E1E4FB2F5}" srcOrd="0" destOrd="0" presId="urn:microsoft.com/office/officeart/2005/8/layout/orgChart1"/>
    <dgm:cxn modelId="{43325DAA-BEB8-419C-9E44-3FD66827FA66}" type="presOf" srcId="{E6B47DBE-E408-46CB-BEA1-0DEE234EA196}" destId="{4913C898-71B7-4306-AE19-07A485E97A3E}" srcOrd="0" destOrd="0" presId="urn:microsoft.com/office/officeart/2005/8/layout/orgChart1"/>
    <dgm:cxn modelId="{B6F29D3E-F0A1-481B-9777-347C268BED51}" srcId="{0F3EA56C-FBD0-4162-813F-FB61E356310F}" destId="{3EC38C1F-BC7C-4803-B24F-D1C781C15B34}" srcOrd="3" destOrd="0" parTransId="{D8D59283-76F1-451E-B25F-2F59CC23EBA9}" sibTransId="{D045F0A8-EF98-4F08-9D02-5F8337D42DD0}"/>
    <dgm:cxn modelId="{0CC8681B-9F55-4075-BA17-B968565FDEDE}" type="presOf" srcId="{2B68A5A4-98D2-41DB-8E72-FC35CF13DC71}" destId="{888CFFBA-46CD-44C1-A56F-4F1BBCD67DFB}" srcOrd="0" destOrd="0" presId="urn:microsoft.com/office/officeart/2005/8/layout/orgChart1"/>
    <dgm:cxn modelId="{1E42B7CE-E35C-43BA-8A9D-69C4FAE4EC0D}" type="presOf" srcId="{C3004323-F425-4581-B825-3FF1BEF0A5B0}" destId="{05232DF9-4F66-436E-8FB2-EFB9EAF32561}" srcOrd="0" destOrd="0" presId="urn:microsoft.com/office/officeart/2005/8/layout/orgChart1"/>
    <dgm:cxn modelId="{E9915B38-9090-4CF0-B72D-156D24B55F90}" type="presOf" srcId="{15420D94-3ED4-4F2B-8D75-1AD46AD9C260}" destId="{DDEA6295-040D-4CF9-BC90-90341723CC4A}" srcOrd="0" destOrd="0" presId="urn:microsoft.com/office/officeart/2005/8/layout/orgChart1"/>
    <dgm:cxn modelId="{CAE78A3A-1CE2-4BCE-BEFC-B1675A00CEAD}" type="presOf" srcId="{1C9B2311-6822-4254-A94D-86142591C586}" destId="{DE3766CF-C3C5-460C-8B14-F4639BB2FB89}" srcOrd="1" destOrd="0" presId="urn:microsoft.com/office/officeart/2005/8/layout/orgChart1"/>
    <dgm:cxn modelId="{0F399E89-38FB-4DEC-81A5-42D63D51C732}" srcId="{450CDC42-DA80-4CE7-8B9C-23431C7019A7}" destId="{B6E2C442-9E08-4B2D-B199-D23931796416}" srcOrd="1" destOrd="0" parTransId="{9C928AFD-732A-4946-930A-3779919F8C77}" sibTransId="{91C1B09C-1656-4B81-BF41-50F125201492}"/>
    <dgm:cxn modelId="{EAFAD932-7845-4A87-BA4B-B9E2BCA33B23}" type="presOf" srcId="{15F66935-1390-4DCB-A027-AE1EE824FF13}" destId="{D58CC3AD-F62B-4053-9B9E-8A92891A3AE9}" srcOrd="1" destOrd="0" presId="urn:microsoft.com/office/officeart/2005/8/layout/orgChart1"/>
    <dgm:cxn modelId="{FF7D99E5-5162-47D6-9A63-C581AFD8BACA}" type="presOf" srcId="{34B0F409-A6A4-41C3-B999-A9C44EF8E269}" destId="{2FD716DA-BA19-455D-9227-7F9122F85D8A}" srcOrd="1" destOrd="0" presId="urn:microsoft.com/office/officeart/2005/8/layout/orgChart1"/>
    <dgm:cxn modelId="{551505E3-6B07-41D6-AB10-31B2837EB209}" type="presOf" srcId="{959F1BB4-6736-44DD-827A-C0475ADFE68F}" destId="{887331D3-BB76-4960-9ED0-8231775D9DFB}" srcOrd="1" destOrd="0" presId="urn:microsoft.com/office/officeart/2005/8/layout/orgChart1"/>
    <dgm:cxn modelId="{D06C6D17-7AC7-4FEA-B9A3-941C4F712B73}" type="presOf" srcId="{2B68A5A4-98D2-41DB-8E72-FC35CF13DC71}" destId="{14DC88AE-434A-4D31-9A27-B67AEA079249}" srcOrd="1" destOrd="0" presId="urn:microsoft.com/office/officeart/2005/8/layout/orgChart1"/>
    <dgm:cxn modelId="{884C5931-0D73-4191-9079-A60E43629777}" srcId="{F7E6A443-2DF1-4B9B-A6E4-76F87B938BF0}" destId="{F244E3A8-A1DB-491B-92DA-77C565470789}" srcOrd="1" destOrd="0" parTransId="{BC8C152A-EEB3-42A9-BAEC-B9063FDC8D63}" sibTransId="{6B2C0453-2520-42C7-AF73-E0258C6B367A}"/>
    <dgm:cxn modelId="{06B1A338-E408-4B1F-BF7B-D76607B57D3A}" type="presOf" srcId="{87596C48-C21A-4690-AA62-14A740C4359B}" destId="{724794CF-87FE-4CB5-ACCA-A27D81DAD1E7}" srcOrd="0" destOrd="0" presId="urn:microsoft.com/office/officeart/2005/8/layout/orgChart1"/>
    <dgm:cxn modelId="{A0043B8E-DF25-464B-BBE2-FE5777140B5B}" type="presOf" srcId="{E4B4C675-2303-4971-89C4-A4EDE8C4176E}" destId="{AB7494FA-5EFF-4829-8A58-A049294E2AF3}" srcOrd="0" destOrd="0" presId="urn:microsoft.com/office/officeart/2005/8/layout/orgChart1"/>
    <dgm:cxn modelId="{21C61C51-9A93-4713-8B96-ED86364E535A}" srcId="{A215AAC9-0407-446E-8C0B-C55572FAAF6F}" destId="{B1A97F2B-3115-4B97-AD59-6DED15F6A28D}" srcOrd="0" destOrd="0" parTransId="{73341B70-E070-48BF-A0C9-67F5651B67E3}" sibTransId="{DEAC6E56-07C4-4CEA-BE50-2D8444B82CCC}"/>
    <dgm:cxn modelId="{B65B8B66-DC6A-466E-8A6B-8B86C7CE6E9C}" srcId="{9D2F7564-0F75-4DC1-9464-9C683BD425A9}" destId="{7DE80F2F-1A86-4B19-80C2-F44E1E932E15}" srcOrd="0" destOrd="0" parTransId="{F9ED2D14-93A9-4F4C-9A79-B5135F9380C8}" sibTransId="{6970DE6C-CA7C-4BBE-9448-187CD2A5C68A}"/>
    <dgm:cxn modelId="{BCD056DC-FB15-4601-A4DC-7DA293D171BD}" type="presOf" srcId="{509CD163-EAE0-4F1B-857B-8468ECD0677A}" destId="{FF446458-021E-45AB-9D4E-CB76314092B1}" srcOrd="1" destOrd="0" presId="urn:microsoft.com/office/officeart/2005/8/layout/orgChart1"/>
    <dgm:cxn modelId="{D8912336-3430-46E6-B58B-2BB4DC708CA9}" srcId="{9D2F7564-0F75-4DC1-9464-9C683BD425A9}" destId="{5F0FEDBF-7EDE-4627-9190-559408CBDA98}" srcOrd="1" destOrd="0" parTransId="{6B4C8961-4B71-461C-8A68-BBD2E1E87643}" sibTransId="{17D4645D-741D-4532-BB24-D76E1FB5F015}"/>
    <dgm:cxn modelId="{6FAA41F6-F017-4943-B7A2-B27B488C55F6}" type="presOf" srcId="{9C10F76A-E43E-495C-8B18-A7F94CA4D436}" destId="{2CFC7C43-72EA-4491-AB9F-8256DFDC05C8}" srcOrd="0" destOrd="0" presId="urn:microsoft.com/office/officeart/2005/8/layout/orgChart1"/>
    <dgm:cxn modelId="{1EE2D73F-718D-4BA0-A408-EA161DD7F8C4}" type="presOf" srcId="{5F7BC1C7-3E72-4205-8E44-A0CC69E23981}" destId="{F06F3F36-E8A8-47EA-B2BC-252EA595D185}" srcOrd="1" destOrd="0" presId="urn:microsoft.com/office/officeart/2005/8/layout/orgChart1"/>
    <dgm:cxn modelId="{4813A468-1807-41A2-85CC-B007EB5762BA}" type="presOf" srcId="{1814C2CC-8258-4871-B9A5-2C4751272F5D}" destId="{4F8B7906-25F8-4E64-B7CC-43D3D7412BC5}" srcOrd="0" destOrd="0" presId="urn:microsoft.com/office/officeart/2005/8/layout/orgChart1"/>
    <dgm:cxn modelId="{28657B3C-9E86-4199-B810-809559B414FF}" type="presOf" srcId="{C28D2BE5-A420-4D03-B174-8782EA4EEB1D}" destId="{F89CA928-23C2-42F3-AE7A-313CA8C1FA25}" srcOrd="1" destOrd="0" presId="urn:microsoft.com/office/officeart/2005/8/layout/orgChart1"/>
    <dgm:cxn modelId="{251E98C6-9614-4524-B3FB-DB951A771684}" type="presOf" srcId="{B1F76468-8408-467A-ACC6-A96BD82C7E7A}" destId="{22C4142F-6694-464D-A45B-9DF12F1ECE5B}" srcOrd="0" destOrd="0" presId="urn:microsoft.com/office/officeart/2005/8/layout/orgChart1"/>
    <dgm:cxn modelId="{68352B3F-5FC4-46D6-B08F-19244C184320}" srcId="{C568531C-C2AD-4B17-BC58-380CCF81F3FC}" destId="{2B68A5A4-98D2-41DB-8E72-FC35CF13DC71}" srcOrd="0" destOrd="0" parTransId="{BC7DD047-3A6F-4F13-836F-744DC6019E2C}" sibTransId="{BE291C25-D765-4A86-9B85-C0198BDD7A05}"/>
    <dgm:cxn modelId="{2C662812-46B4-46A8-9FB1-23066FE81096}" type="presOf" srcId="{D7AD3F53-6AC0-4A5D-99E8-CAC05F7A5B92}" destId="{E67879C3-7CB7-4E8F-8168-24A0385D3469}" srcOrd="0" destOrd="0" presId="urn:microsoft.com/office/officeart/2005/8/layout/orgChart1"/>
    <dgm:cxn modelId="{FC2A232A-CB18-4E46-864A-634A79A9178A}" type="presOf" srcId="{B6E2C442-9E08-4B2D-B199-D23931796416}" destId="{75658B74-C613-4120-8F9C-7DDAB9A4011E}" srcOrd="1" destOrd="0" presId="urn:microsoft.com/office/officeart/2005/8/layout/orgChart1"/>
    <dgm:cxn modelId="{1100F71D-0835-41D9-8183-497C31CB5FF1}" srcId="{E4B4C675-2303-4971-89C4-A4EDE8C4176E}" destId="{15F66935-1390-4DCB-A027-AE1EE824FF13}" srcOrd="0" destOrd="0" parTransId="{FEFCAB83-D0E9-4962-BCEE-95AA360F12CA}" sibTransId="{1F227045-97B9-4CFC-B3BD-55D8AF0310DE}"/>
    <dgm:cxn modelId="{AFE471CF-08C4-4E2E-BFC9-CFD5946B280F}" srcId="{15F66935-1390-4DCB-A027-AE1EE824FF13}" destId="{9D2F7564-0F75-4DC1-9464-9C683BD425A9}" srcOrd="0" destOrd="0" parTransId="{46CA82F0-E38C-4D73-93A4-13CEE6723753}" sibTransId="{D87DAC6D-E5E7-49C9-B9C0-DC68D108E46B}"/>
    <dgm:cxn modelId="{894CA153-7E90-4B77-8D64-10150AECAD37}" type="presOf" srcId="{99D71FC4-4C2A-43B5-B482-267FBBC3C960}" destId="{CA0B7088-F71B-4CFE-8701-B6AD155B4514}" srcOrd="0" destOrd="0" presId="urn:microsoft.com/office/officeart/2005/8/layout/orgChart1"/>
    <dgm:cxn modelId="{0373FF34-7B4C-4039-9064-FEFC7BC8AC6F}" type="presOf" srcId="{B1A97F2B-3115-4B97-AD59-6DED15F6A28D}" destId="{4B751C45-BED9-4B9C-AF17-D33AE2BA44F2}" srcOrd="1" destOrd="0" presId="urn:microsoft.com/office/officeart/2005/8/layout/orgChart1"/>
    <dgm:cxn modelId="{AA92EF74-B8AD-49F6-81BD-BE6670C7BF9C}" srcId="{75113C32-B75D-4D86-BB9A-1E757F3208FF}" destId="{DF6742DF-5375-44ED-A95B-D6E105D3FF70}" srcOrd="2" destOrd="0" parTransId="{68EFFA54-5F06-4E79-AE8E-D2B1E01B7D61}" sibTransId="{A4452548-68E6-4E82-B292-EE0A8D945540}"/>
    <dgm:cxn modelId="{53B6CA59-4968-4234-9B4C-D42A49CEF661}" srcId="{450CDC42-DA80-4CE7-8B9C-23431C7019A7}" destId="{B1F76468-8408-467A-ACC6-A96BD82C7E7A}" srcOrd="0" destOrd="0" parTransId="{87596C48-C21A-4690-AA62-14A740C4359B}" sibTransId="{91E87DD2-0783-419D-BF8B-67D192748AE7}"/>
    <dgm:cxn modelId="{DFA6550C-2A1D-4D6C-90F9-FBF9EE70BC07}" type="presOf" srcId="{5F7BC1C7-3E72-4205-8E44-A0CC69E23981}" destId="{68BA7102-E25F-40FA-99E5-982CCDD0C77A}" srcOrd="0" destOrd="0" presId="urn:microsoft.com/office/officeart/2005/8/layout/orgChart1"/>
    <dgm:cxn modelId="{FDA12779-44B3-4862-B39A-9FA878FE77FD}" type="presOf" srcId="{B1A34AB0-9A6A-48C8-856C-121C7C993C34}" destId="{CCEE25FF-D2EC-4745-9B87-8E4541025F49}" srcOrd="1" destOrd="0" presId="urn:microsoft.com/office/officeart/2005/8/layout/orgChart1"/>
    <dgm:cxn modelId="{D8A927A2-AD15-4154-83AE-B854F8A9B9E9}" type="presOf" srcId="{5D8DED39-762C-45CD-8F52-F19A13890482}" destId="{DA49BA89-2C6B-4993-959C-2D7FDCB1937C}" srcOrd="0" destOrd="0" presId="urn:microsoft.com/office/officeart/2005/8/layout/orgChart1"/>
    <dgm:cxn modelId="{27880A34-D4FC-4EC6-BE6A-3C2A787A45C6}" type="presOf" srcId="{C568531C-C2AD-4B17-BC58-380CCF81F3FC}" destId="{102E7DF4-EF45-4F3F-ABE9-A48FC6FEAB04}" srcOrd="1" destOrd="0" presId="urn:microsoft.com/office/officeart/2005/8/layout/orgChart1"/>
    <dgm:cxn modelId="{B1D46900-41A6-44CB-9CB6-B5D2BD7660CD}" srcId="{5F0FEDBF-7EDE-4627-9190-559408CBDA98}" destId="{509CD163-EAE0-4F1B-857B-8468ECD0677A}" srcOrd="1" destOrd="0" parTransId="{F941AF61-329A-4FBD-A19A-7003067441D7}" sibTransId="{66DC357A-E754-4502-9A05-777468FCF2FC}"/>
    <dgm:cxn modelId="{76E9A530-7A82-495B-A101-9AD60C0F5830}" type="presOf" srcId="{8A246ADC-F8D8-45C8-A8A3-984E1BA9CE06}" destId="{EEF62796-F1C0-488D-8159-B662A130B9AA}" srcOrd="0" destOrd="0" presId="urn:microsoft.com/office/officeart/2005/8/layout/orgChart1"/>
    <dgm:cxn modelId="{E537D9E0-374D-4F6B-95E7-AE56F60DCDA8}" srcId="{75113C32-B75D-4D86-BB9A-1E757F3208FF}" destId="{18142550-5ADD-42D2-AEA7-5A02A6E46B3C}" srcOrd="3" destOrd="0" parTransId="{15420D94-3ED4-4F2B-8D75-1AD46AD9C260}" sibTransId="{379B17EF-653B-4573-A88C-5A60BB619E79}"/>
    <dgm:cxn modelId="{3D65F0D5-51B7-48A9-BBF7-BECA98B81F3F}" type="presOf" srcId="{BC8C152A-EEB3-42A9-BAEC-B9063FDC8D63}" destId="{BC644B51-9C01-4048-9378-DDFDCF1907B4}" srcOrd="0" destOrd="0" presId="urn:microsoft.com/office/officeart/2005/8/layout/orgChart1"/>
    <dgm:cxn modelId="{F0D95227-5A3D-445C-939D-3328DB5CD9AE}" type="presOf" srcId="{C28E3BAE-5175-4160-967D-F2BF69225480}" destId="{F286D92E-A409-4F2C-93F6-D69442A8BBB6}" srcOrd="0" destOrd="0" presId="urn:microsoft.com/office/officeart/2005/8/layout/orgChart1"/>
    <dgm:cxn modelId="{364E6C8B-3BDE-47C1-9D54-CAEBD359BCBB}" type="presParOf" srcId="{AB7494FA-5EFF-4829-8A58-A049294E2AF3}" destId="{7AD55770-A02D-4418-8BCB-19646D13D9AE}" srcOrd="0" destOrd="0" presId="urn:microsoft.com/office/officeart/2005/8/layout/orgChart1"/>
    <dgm:cxn modelId="{B7497BD3-8BD5-4252-9185-50A52B36686A}" type="presParOf" srcId="{7AD55770-A02D-4418-8BCB-19646D13D9AE}" destId="{6A2901FD-7FDE-454A-9A42-427F83648031}" srcOrd="0" destOrd="0" presId="urn:microsoft.com/office/officeart/2005/8/layout/orgChart1"/>
    <dgm:cxn modelId="{82185FAF-2548-4C4D-A21D-D08D2A5F6CD2}" type="presParOf" srcId="{6A2901FD-7FDE-454A-9A42-427F83648031}" destId="{7FA34F6F-B3E1-4F5E-98AE-54100B6D0C7D}" srcOrd="0" destOrd="0" presId="urn:microsoft.com/office/officeart/2005/8/layout/orgChart1"/>
    <dgm:cxn modelId="{549F1B7F-025E-451D-8593-017AD6D02525}" type="presParOf" srcId="{6A2901FD-7FDE-454A-9A42-427F83648031}" destId="{D58CC3AD-F62B-4053-9B9E-8A92891A3AE9}" srcOrd="1" destOrd="0" presId="urn:microsoft.com/office/officeart/2005/8/layout/orgChart1"/>
    <dgm:cxn modelId="{F4651B40-6D96-413F-9AE8-6FC1111D10FC}" type="presParOf" srcId="{7AD55770-A02D-4418-8BCB-19646D13D9AE}" destId="{5373BD4F-B5DE-423D-B08C-E3D18E7EEF07}" srcOrd="1" destOrd="0" presId="urn:microsoft.com/office/officeart/2005/8/layout/orgChart1"/>
    <dgm:cxn modelId="{3E9B2BB2-E68E-4BEF-BD95-3F551372D8E4}" type="presParOf" srcId="{5373BD4F-B5DE-423D-B08C-E3D18E7EEF07}" destId="{580766A2-CD4A-4559-BA26-15BEA43A4A59}" srcOrd="0" destOrd="0" presId="urn:microsoft.com/office/officeart/2005/8/layout/orgChart1"/>
    <dgm:cxn modelId="{9322F6F0-84F2-4EE8-A49B-48B56F0ED90F}" type="presParOf" srcId="{5373BD4F-B5DE-423D-B08C-E3D18E7EEF07}" destId="{185397EB-3D65-48E3-BC39-CD6CA660580D}" srcOrd="1" destOrd="0" presId="urn:microsoft.com/office/officeart/2005/8/layout/orgChart1"/>
    <dgm:cxn modelId="{EB573B5E-16C7-4C8E-B115-87D0C58A1C0C}" type="presParOf" srcId="{185397EB-3D65-48E3-BC39-CD6CA660580D}" destId="{AE791C46-FD4D-4EB2-A547-ED542E24111F}" srcOrd="0" destOrd="0" presId="urn:microsoft.com/office/officeart/2005/8/layout/orgChart1"/>
    <dgm:cxn modelId="{9D1E6F93-2D39-438E-8F28-18D4AB299394}" type="presParOf" srcId="{AE791C46-FD4D-4EB2-A547-ED542E24111F}" destId="{94409A9A-DA76-4A55-AD34-7774156D2DA4}" srcOrd="0" destOrd="0" presId="urn:microsoft.com/office/officeart/2005/8/layout/orgChart1"/>
    <dgm:cxn modelId="{C6CC6D49-202C-42B6-B6AF-87EFA0383921}" type="presParOf" srcId="{AE791C46-FD4D-4EB2-A547-ED542E24111F}" destId="{F4F06BBC-464C-4653-B7E4-D5B8DDAD4E1A}" srcOrd="1" destOrd="0" presId="urn:microsoft.com/office/officeart/2005/8/layout/orgChart1"/>
    <dgm:cxn modelId="{C66BE34B-9FDC-4595-A1FC-759EFC6CBA7D}" type="presParOf" srcId="{185397EB-3D65-48E3-BC39-CD6CA660580D}" destId="{E3DEF755-4D5E-42E1-BA5A-A3D1874B3456}" srcOrd="1" destOrd="0" presId="urn:microsoft.com/office/officeart/2005/8/layout/orgChart1"/>
    <dgm:cxn modelId="{F048E0E5-0C32-4246-A3A8-01DA21310E22}" type="presParOf" srcId="{E3DEF755-4D5E-42E1-BA5A-A3D1874B3456}" destId="{617A0C82-664A-4B95-B2C2-595DF7EBE128}" srcOrd="0" destOrd="0" presId="urn:microsoft.com/office/officeart/2005/8/layout/orgChart1"/>
    <dgm:cxn modelId="{323EB596-AB34-417A-B6A4-5B8A80A960F9}" type="presParOf" srcId="{E3DEF755-4D5E-42E1-BA5A-A3D1874B3456}" destId="{5D365551-CB9B-479C-B983-10E6C34B0832}" srcOrd="1" destOrd="0" presId="urn:microsoft.com/office/officeart/2005/8/layout/orgChart1"/>
    <dgm:cxn modelId="{B6E296C9-136F-4A1C-84FD-E6D3BBC29413}" type="presParOf" srcId="{5D365551-CB9B-479C-B983-10E6C34B0832}" destId="{5D430D35-CC77-4FA5-916D-8F4871CBA648}" srcOrd="0" destOrd="0" presId="urn:microsoft.com/office/officeart/2005/8/layout/orgChart1"/>
    <dgm:cxn modelId="{D4E8C9E8-A9F4-49BE-9794-B8EB25F4C140}" type="presParOf" srcId="{5D430D35-CC77-4FA5-916D-8F4871CBA648}" destId="{12247D44-DA18-4A57-BABD-2222C7E7D6FE}" srcOrd="0" destOrd="0" presId="urn:microsoft.com/office/officeart/2005/8/layout/orgChart1"/>
    <dgm:cxn modelId="{A9793BCD-4FB9-4DE8-BEEA-87528DB7960F}" type="presParOf" srcId="{5D430D35-CC77-4FA5-916D-8F4871CBA648}" destId="{797E726F-7E68-4D16-B1EA-D36816994B05}" srcOrd="1" destOrd="0" presId="urn:microsoft.com/office/officeart/2005/8/layout/orgChart1"/>
    <dgm:cxn modelId="{5EB7E193-DFC4-492F-9E03-C74D0005950C}" type="presParOf" srcId="{5D365551-CB9B-479C-B983-10E6C34B0832}" destId="{C0FE6971-CD6C-4ADA-9A23-9C7A4ECE61E6}" srcOrd="1" destOrd="0" presId="urn:microsoft.com/office/officeart/2005/8/layout/orgChart1"/>
    <dgm:cxn modelId="{F932864B-753C-4AD9-9BA7-185B2BCAEED6}" type="presParOf" srcId="{C0FE6971-CD6C-4ADA-9A23-9C7A4ECE61E6}" destId="{DB1BB0AA-8CB4-4BC3-8FD3-30FCE9A2730B}" srcOrd="0" destOrd="0" presId="urn:microsoft.com/office/officeart/2005/8/layout/orgChart1"/>
    <dgm:cxn modelId="{009DB7D0-965A-46C0-A480-9E148FD90744}" type="presParOf" srcId="{C0FE6971-CD6C-4ADA-9A23-9C7A4ECE61E6}" destId="{FB8D824C-6905-4C13-903C-8AF697FB6255}" srcOrd="1" destOrd="0" presId="urn:microsoft.com/office/officeart/2005/8/layout/orgChart1"/>
    <dgm:cxn modelId="{91226A18-FA3D-4CCC-9F2A-D9A407EE5D02}" type="presParOf" srcId="{FB8D824C-6905-4C13-903C-8AF697FB6255}" destId="{ADF330D2-7CA9-474A-B6A5-EDFC4D56017C}" srcOrd="0" destOrd="0" presId="urn:microsoft.com/office/officeart/2005/8/layout/orgChart1"/>
    <dgm:cxn modelId="{84E29A12-0E56-41D9-9680-21B45B7984F1}" type="presParOf" srcId="{ADF330D2-7CA9-474A-B6A5-EDFC4D56017C}" destId="{65C2D606-82DF-4923-9ECB-E2BF72406A07}" srcOrd="0" destOrd="0" presId="urn:microsoft.com/office/officeart/2005/8/layout/orgChart1"/>
    <dgm:cxn modelId="{75E30941-F03F-4159-A232-503760920286}" type="presParOf" srcId="{ADF330D2-7CA9-474A-B6A5-EDFC4D56017C}" destId="{3EBB18DA-1D8F-4455-B6C3-A2C5E3107F60}" srcOrd="1" destOrd="0" presId="urn:microsoft.com/office/officeart/2005/8/layout/orgChart1"/>
    <dgm:cxn modelId="{47C54215-4A0B-4022-85FA-8C02670DC341}" type="presParOf" srcId="{FB8D824C-6905-4C13-903C-8AF697FB6255}" destId="{C8054382-AC9A-4F73-900D-164CE1158523}" srcOrd="1" destOrd="0" presId="urn:microsoft.com/office/officeart/2005/8/layout/orgChart1"/>
    <dgm:cxn modelId="{B08155D2-8FAF-4D89-8524-1E3FD8577209}" type="presParOf" srcId="{C8054382-AC9A-4F73-900D-164CE1158523}" destId="{EEF62796-F1C0-488D-8159-B662A130B9AA}" srcOrd="0" destOrd="0" presId="urn:microsoft.com/office/officeart/2005/8/layout/orgChart1"/>
    <dgm:cxn modelId="{467904E3-0603-40D8-8FBD-A96F7BAF7D19}" type="presParOf" srcId="{C8054382-AC9A-4F73-900D-164CE1158523}" destId="{C0434CF0-9071-414F-B793-B303F67CA1CA}" srcOrd="1" destOrd="0" presId="urn:microsoft.com/office/officeart/2005/8/layout/orgChart1"/>
    <dgm:cxn modelId="{B39FD83A-27E3-49A3-BCB6-0992EA3AA14D}" type="presParOf" srcId="{C0434CF0-9071-414F-B793-B303F67CA1CA}" destId="{35E8C331-D571-47B0-9E54-76517ECE56ED}" srcOrd="0" destOrd="0" presId="urn:microsoft.com/office/officeart/2005/8/layout/orgChart1"/>
    <dgm:cxn modelId="{348A7E0D-DD14-419B-B504-8DB426F3D617}" type="presParOf" srcId="{35E8C331-D571-47B0-9E54-76517ECE56ED}" destId="{334762F5-DD61-48A7-8520-CF5979BE4685}" srcOrd="0" destOrd="0" presId="urn:microsoft.com/office/officeart/2005/8/layout/orgChart1"/>
    <dgm:cxn modelId="{6BEF389B-4202-48A0-B3F5-241743A6FB66}" type="presParOf" srcId="{35E8C331-D571-47B0-9E54-76517ECE56ED}" destId="{5BF01DCA-A4CB-430C-B2CC-5D00FCEA583D}" srcOrd="1" destOrd="0" presId="urn:microsoft.com/office/officeart/2005/8/layout/orgChart1"/>
    <dgm:cxn modelId="{A4573EFF-A18A-4E22-A943-367873F21D95}" type="presParOf" srcId="{C0434CF0-9071-414F-B793-B303F67CA1CA}" destId="{1AB00CCA-597F-4604-A575-5312991C2A5E}" srcOrd="1" destOrd="0" presId="urn:microsoft.com/office/officeart/2005/8/layout/orgChart1"/>
    <dgm:cxn modelId="{CB311E73-C04B-43AE-B20C-226B6E5F9D5F}" type="presParOf" srcId="{C0434CF0-9071-414F-B793-B303F67CA1CA}" destId="{7AD1DA0C-9FE3-457C-A5E0-B616752C4F01}" srcOrd="2" destOrd="0" presId="urn:microsoft.com/office/officeart/2005/8/layout/orgChart1"/>
    <dgm:cxn modelId="{48149D3D-2694-431B-828B-0EDF1F974708}" type="presParOf" srcId="{C8054382-AC9A-4F73-900D-164CE1158523}" destId="{70916AB8-3C59-45E9-9779-65A1142311F6}" srcOrd="2" destOrd="0" presId="urn:microsoft.com/office/officeart/2005/8/layout/orgChart1"/>
    <dgm:cxn modelId="{91C22566-84D1-43AC-BF99-F2E0AFB4CF26}" type="presParOf" srcId="{C8054382-AC9A-4F73-900D-164CE1158523}" destId="{B4687207-306C-4380-A2B9-E903E68A7134}" srcOrd="3" destOrd="0" presId="urn:microsoft.com/office/officeart/2005/8/layout/orgChart1"/>
    <dgm:cxn modelId="{65CC322D-8C75-47B4-98F2-91B86DCEE2D9}" type="presParOf" srcId="{B4687207-306C-4380-A2B9-E903E68A7134}" destId="{E649B226-CAE3-405D-A526-ACD7817D8B24}" srcOrd="0" destOrd="0" presId="urn:microsoft.com/office/officeart/2005/8/layout/orgChart1"/>
    <dgm:cxn modelId="{E8F5E4B3-F39E-4C47-A764-18305DB8D4C7}" type="presParOf" srcId="{E649B226-CAE3-405D-A526-ACD7817D8B24}" destId="{867A5BAB-A3C6-46B5-B002-6FA49E0E058C}" srcOrd="0" destOrd="0" presId="urn:microsoft.com/office/officeart/2005/8/layout/orgChart1"/>
    <dgm:cxn modelId="{624A03C7-95E6-49AC-BA4F-059A1BB8F84E}" type="presParOf" srcId="{E649B226-CAE3-405D-A526-ACD7817D8B24}" destId="{57C8B843-2DCA-4994-9305-4EA70ED0C942}" srcOrd="1" destOrd="0" presId="urn:microsoft.com/office/officeart/2005/8/layout/orgChart1"/>
    <dgm:cxn modelId="{5B5FAC59-2299-46E0-90AE-8C094C9724C9}" type="presParOf" srcId="{B4687207-306C-4380-A2B9-E903E68A7134}" destId="{3262A92C-B7FE-4784-992A-388D884F39A2}" srcOrd="1" destOrd="0" presId="urn:microsoft.com/office/officeart/2005/8/layout/orgChart1"/>
    <dgm:cxn modelId="{13FF9A17-4D43-47DD-906D-833941E7C2D8}" type="presParOf" srcId="{B4687207-306C-4380-A2B9-E903E68A7134}" destId="{616A3D8C-2EDC-4E5F-87D3-57F913B2FF60}" srcOrd="2" destOrd="0" presId="urn:microsoft.com/office/officeart/2005/8/layout/orgChart1"/>
    <dgm:cxn modelId="{86D7F959-1763-4A32-A25D-2B17A7C2499D}" type="presParOf" srcId="{C8054382-AC9A-4F73-900D-164CE1158523}" destId="{B4AFF5E6-8E1D-4229-B559-DD9849E9B57F}" srcOrd="4" destOrd="0" presId="urn:microsoft.com/office/officeart/2005/8/layout/orgChart1"/>
    <dgm:cxn modelId="{4D27DB2C-F95F-413F-966F-E15B5080BDBA}" type="presParOf" srcId="{C8054382-AC9A-4F73-900D-164CE1158523}" destId="{8376324B-98A3-48AB-9C73-41C1F3F613D4}" srcOrd="5" destOrd="0" presId="urn:microsoft.com/office/officeart/2005/8/layout/orgChart1"/>
    <dgm:cxn modelId="{8FC1C7A2-F2E0-4605-A9E5-AC674A1F861A}" type="presParOf" srcId="{8376324B-98A3-48AB-9C73-41C1F3F613D4}" destId="{7119A949-7CBA-44BA-8B57-C896F7A6E891}" srcOrd="0" destOrd="0" presId="urn:microsoft.com/office/officeart/2005/8/layout/orgChart1"/>
    <dgm:cxn modelId="{EBC91377-CD71-4B63-B69D-566D7E8D3C00}" type="presParOf" srcId="{7119A949-7CBA-44BA-8B57-C896F7A6E891}" destId="{87CDA0A5-7ABC-4C1D-80B7-DD95698E1460}" srcOrd="0" destOrd="0" presId="urn:microsoft.com/office/officeart/2005/8/layout/orgChart1"/>
    <dgm:cxn modelId="{A489DA40-16C2-430C-B130-94552FEF4FAD}" type="presParOf" srcId="{7119A949-7CBA-44BA-8B57-C896F7A6E891}" destId="{333580DC-084C-48C5-986C-3520AAE1BE76}" srcOrd="1" destOrd="0" presId="urn:microsoft.com/office/officeart/2005/8/layout/orgChart1"/>
    <dgm:cxn modelId="{45D18846-3287-4293-9232-007AC893A177}" type="presParOf" srcId="{8376324B-98A3-48AB-9C73-41C1F3F613D4}" destId="{0D23383D-21CD-4F32-ADC9-442D463304E8}" srcOrd="1" destOrd="0" presId="urn:microsoft.com/office/officeart/2005/8/layout/orgChart1"/>
    <dgm:cxn modelId="{D25D83BF-757A-4EF2-9A4D-49DF9BCB1C79}" type="presParOf" srcId="{8376324B-98A3-48AB-9C73-41C1F3F613D4}" destId="{DE5D1E3E-1049-4590-9304-99E65781AFBD}" srcOrd="2" destOrd="0" presId="urn:microsoft.com/office/officeart/2005/8/layout/orgChart1"/>
    <dgm:cxn modelId="{BBFC1176-2447-4948-A3DD-4C32D90125EB}" type="presParOf" srcId="{C8054382-AC9A-4F73-900D-164CE1158523}" destId="{DDEA6295-040D-4CF9-BC90-90341723CC4A}" srcOrd="6" destOrd="0" presId="urn:microsoft.com/office/officeart/2005/8/layout/orgChart1"/>
    <dgm:cxn modelId="{243A351E-1431-4919-AC42-657CFE2C88FD}" type="presParOf" srcId="{C8054382-AC9A-4F73-900D-164CE1158523}" destId="{0ADF3BE9-7B28-45B8-84DC-74AA2DACB567}" srcOrd="7" destOrd="0" presId="urn:microsoft.com/office/officeart/2005/8/layout/orgChart1"/>
    <dgm:cxn modelId="{A294BD75-4D11-43BA-8BE6-D54C067A49D7}" type="presParOf" srcId="{0ADF3BE9-7B28-45B8-84DC-74AA2DACB567}" destId="{F6861DEF-CB6C-49CF-9845-BD89017CDFF7}" srcOrd="0" destOrd="0" presId="urn:microsoft.com/office/officeart/2005/8/layout/orgChart1"/>
    <dgm:cxn modelId="{021E016E-C1B0-4121-9AEB-5B684E84BE72}" type="presParOf" srcId="{F6861DEF-CB6C-49CF-9845-BD89017CDFF7}" destId="{4ABB0BBB-CA07-4A98-95D6-88099E23B51B}" srcOrd="0" destOrd="0" presId="urn:microsoft.com/office/officeart/2005/8/layout/orgChart1"/>
    <dgm:cxn modelId="{9C2E3E01-4023-4AE8-AE3F-8AF36AEB5E15}" type="presParOf" srcId="{F6861DEF-CB6C-49CF-9845-BD89017CDFF7}" destId="{7D507038-F79E-4815-9B22-BA72595C7EC8}" srcOrd="1" destOrd="0" presId="urn:microsoft.com/office/officeart/2005/8/layout/orgChart1"/>
    <dgm:cxn modelId="{9D30E9E2-ED2A-444A-91C4-88B87E9BD316}" type="presParOf" srcId="{0ADF3BE9-7B28-45B8-84DC-74AA2DACB567}" destId="{BF1D3E6B-FF42-4E51-9F86-27E27A7BA254}" srcOrd="1" destOrd="0" presId="urn:microsoft.com/office/officeart/2005/8/layout/orgChart1"/>
    <dgm:cxn modelId="{7429CCB3-1579-4D58-BD70-3FB7B522DC2C}" type="presParOf" srcId="{0ADF3BE9-7B28-45B8-84DC-74AA2DACB567}" destId="{8F2AD9E7-283E-4579-B616-362E90563DA4}" srcOrd="2" destOrd="0" presId="urn:microsoft.com/office/officeart/2005/8/layout/orgChart1"/>
    <dgm:cxn modelId="{7F54CEEF-0BF5-49DE-8BFE-9D5F17BA5F34}" type="presParOf" srcId="{FB8D824C-6905-4C13-903C-8AF697FB6255}" destId="{E6D6C9DC-6819-4BD2-966F-8C29E5CA626B}" srcOrd="2" destOrd="0" presId="urn:microsoft.com/office/officeart/2005/8/layout/orgChart1"/>
    <dgm:cxn modelId="{54B64489-35B2-48B1-AAEA-99DCCAA27F9D}" type="presParOf" srcId="{C0FE6971-CD6C-4ADA-9A23-9C7A4ECE61E6}" destId="{7F52B11F-C48F-42EB-A1B9-F70B114591A1}" srcOrd="2" destOrd="0" presId="urn:microsoft.com/office/officeart/2005/8/layout/orgChart1"/>
    <dgm:cxn modelId="{06064FD1-5A86-427D-A64B-AA98AEE1FED8}" type="presParOf" srcId="{C0FE6971-CD6C-4ADA-9A23-9C7A4ECE61E6}" destId="{D6E948A7-6521-422F-89CC-300D7505816C}" srcOrd="3" destOrd="0" presId="urn:microsoft.com/office/officeart/2005/8/layout/orgChart1"/>
    <dgm:cxn modelId="{45AC4CC8-9506-4D91-BBA7-75608AF673EF}" type="presParOf" srcId="{D6E948A7-6521-422F-89CC-300D7505816C}" destId="{01515D04-8AF6-43E3-9C9F-27AA3185D86C}" srcOrd="0" destOrd="0" presId="urn:microsoft.com/office/officeart/2005/8/layout/orgChart1"/>
    <dgm:cxn modelId="{8A494D90-93C8-4E1A-A1B9-E3910D99B9A3}" type="presParOf" srcId="{01515D04-8AF6-43E3-9C9F-27AA3185D86C}" destId="{1E71BD01-2ED5-4B8D-921A-E73E76425FE3}" srcOrd="0" destOrd="0" presId="urn:microsoft.com/office/officeart/2005/8/layout/orgChart1"/>
    <dgm:cxn modelId="{365DEE2D-59BC-479D-B791-43AD8F728C37}" type="presParOf" srcId="{01515D04-8AF6-43E3-9C9F-27AA3185D86C}" destId="{4E4937B3-AC24-49B1-9941-188D7498C01C}" srcOrd="1" destOrd="0" presId="urn:microsoft.com/office/officeart/2005/8/layout/orgChart1"/>
    <dgm:cxn modelId="{6C6EDA62-C197-44B7-B8BC-E50E943E95EB}" type="presParOf" srcId="{D6E948A7-6521-422F-89CC-300D7505816C}" destId="{367CC2B8-3D8D-4DC4-A4C5-C9BDF33BF3E3}" srcOrd="1" destOrd="0" presId="urn:microsoft.com/office/officeart/2005/8/layout/orgChart1"/>
    <dgm:cxn modelId="{CE7D7B46-FF99-43E2-B681-D80A6FE7A13D}" type="presParOf" srcId="{367CC2B8-3D8D-4DC4-A4C5-C9BDF33BF3E3}" destId="{724794CF-87FE-4CB5-ACCA-A27D81DAD1E7}" srcOrd="0" destOrd="0" presId="urn:microsoft.com/office/officeart/2005/8/layout/orgChart1"/>
    <dgm:cxn modelId="{6D9C4D93-575A-497E-BF5B-7C1BFABF2F6A}" type="presParOf" srcId="{367CC2B8-3D8D-4DC4-A4C5-C9BDF33BF3E3}" destId="{F356ED58-E1DD-46E8-ADB5-3503C2AC35A9}" srcOrd="1" destOrd="0" presId="urn:microsoft.com/office/officeart/2005/8/layout/orgChart1"/>
    <dgm:cxn modelId="{C45A3413-92C6-4F60-AA2A-52AFEBCD5BDA}" type="presParOf" srcId="{F356ED58-E1DD-46E8-ADB5-3503C2AC35A9}" destId="{6A095C00-6874-42DC-9474-9940348EC435}" srcOrd="0" destOrd="0" presId="urn:microsoft.com/office/officeart/2005/8/layout/orgChart1"/>
    <dgm:cxn modelId="{502D3EEC-77C5-4072-928E-49ECA990F674}" type="presParOf" srcId="{6A095C00-6874-42DC-9474-9940348EC435}" destId="{22C4142F-6694-464D-A45B-9DF12F1ECE5B}" srcOrd="0" destOrd="0" presId="urn:microsoft.com/office/officeart/2005/8/layout/orgChart1"/>
    <dgm:cxn modelId="{83D0890A-E736-46EB-9822-851AAAFB864E}" type="presParOf" srcId="{6A095C00-6874-42DC-9474-9940348EC435}" destId="{2940A31A-CBD5-4959-9C2F-F0BC2CE5725E}" srcOrd="1" destOrd="0" presId="urn:microsoft.com/office/officeart/2005/8/layout/orgChart1"/>
    <dgm:cxn modelId="{A6136DEC-08CE-4EE9-A425-F7C4F3707D0D}" type="presParOf" srcId="{F356ED58-E1DD-46E8-ADB5-3503C2AC35A9}" destId="{FC05B880-5E14-46E7-BFE0-73A18B3C3DAA}" srcOrd="1" destOrd="0" presId="urn:microsoft.com/office/officeart/2005/8/layout/orgChart1"/>
    <dgm:cxn modelId="{2CA78FBC-E3DE-401E-A76B-3EB1D60503E4}" type="presParOf" srcId="{F356ED58-E1DD-46E8-ADB5-3503C2AC35A9}" destId="{BD7B40A6-FA15-4734-BC7B-A4C00930AB2D}" srcOrd="2" destOrd="0" presId="urn:microsoft.com/office/officeart/2005/8/layout/orgChart1"/>
    <dgm:cxn modelId="{BC11D4BF-966F-4A0E-B0B7-916778BC80A8}" type="presParOf" srcId="{367CC2B8-3D8D-4DC4-A4C5-C9BDF33BF3E3}" destId="{EDF7594A-7514-4AA2-AA42-FEF20B741203}" srcOrd="2" destOrd="0" presId="urn:microsoft.com/office/officeart/2005/8/layout/orgChart1"/>
    <dgm:cxn modelId="{2B7380F0-43A2-4DF9-8156-0C9D058EAD15}" type="presParOf" srcId="{367CC2B8-3D8D-4DC4-A4C5-C9BDF33BF3E3}" destId="{D6BD6177-D343-472D-BBBA-4199762B4CED}" srcOrd="3" destOrd="0" presId="urn:microsoft.com/office/officeart/2005/8/layout/orgChart1"/>
    <dgm:cxn modelId="{0C380C9C-1386-42D8-A353-718D8C0FB29B}" type="presParOf" srcId="{D6BD6177-D343-472D-BBBA-4199762B4CED}" destId="{DF52800B-4D27-4A58-A881-9FC7596985B4}" srcOrd="0" destOrd="0" presId="urn:microsoft.com/office/officeart/2005/8/layout/orgChart1"/>
    <dgm:cxn modelId="{53FE4CA2-B164-42A1-9394-604153DD5CB7}" type="presParOf" srcId="{DF52800B-4D27-4A58-A881-9FC7596985B4}" destId="{FAAC2FDE-2B5E-4A9A-98D9-9CE2F949F7A4}" srcOrd="0" destOrd="0" presId="urn:microsoft.com/office/officeart/2005/8/layout/orgChart1"/>
    <dgm:cxn modelId="{1AC9B8E3-8EC2-48E9-9DF4-B15B2A587B1B}" type="presParOf" srcId="{DF52800B-4D27-4A58-A881-9FC7596985B4}" destId="{75658B74-C613-4120-8F9C-7DDAB9A4011E}" srcOrd="1" destOrd="0" presId="urn:microsoft.com/office/officeart/2005/8/layout/orgChart1"/>
    <dgm:cxn modelId="{1E8DF39A-EBA4-498D-80B4-98932144C4D2}" type="presParOf" srcId="{D6BD6177-D343-472D-BBBA-4199762B4CED}" destId="{E5B09B86-30A3-488C-823A-8C825A00F792}" srcOrd="1" destOrd="0" presId="urn:microsoft.com/office/officeart/2005/8/layout/orgChart1"/>
    <dgm:cxn modelId="{FD87BE8C-7A9D-4B2C-A6C5-0773E2DDD3F7}" type="presParOf" srcId="{D6BD6177-D343-472D-BBBA-4199762B4CED}" destId="{6B7CF33F-D0D6-4E43-AFD2-9DC1CE41D273}" srcOrd="2" destOrd="0" presId="urn:microsoft.com/office/officeart/2005/8/layout/orgChart1"/>
    <dgm:cxn modelId="{2CBADCEE-A2A6-4B5D-BBC0-77320908D2AC}" type="presParOf" srcId="{367CC2B8-3D8D-4DC4-A4C5-C9BDF33BF3E3}" destId="{D0EBFBAF-0D47-42E5-8969-E8441131D4FE}" srcOrd="4" destOrd="0" presId="urn:microsoft.com/office/officeart/2005/8/layout/orgChart1"/>
    <dgm:cxn modelId="{6FA024CB-FD20-41B2-91E6-52FB6DA43763}" type="presParOf" srcId="{367CC2B8-3D8D-4DC4-A4C5-C9BDF33BF3E3}" destId="{2F82F3FE-8E01-45AA-B93E-7547844A543C}" srcOrd="5" destOrd="0" presId="urn:microsoft.com/office/officeart/2005/8/layout/orgChart1"/>
    <dgm:cxn modelId="{CCACB255-01A9-4B32-94D3-3DBEA710D5F8}" type="presParOf" srcId="{2F82F3FE-8E01-45AA-B93E-7547844A543C}" destId="{6A61ACDE-C85C-4815-BA10-D7D1033EE8E6}" srcOrd="0" destOrd="0" presId="urn:microsoft.com/office/officeart/2005/8/layout/orgChart1"/>
    <dgm:cxn modelId="{7E253705-8643-4D1F-9A96-13D87535E0FA}" type="presParOf" srcId="{6A61ACDE-C85C-4815-BA10-D7D1033EE8E6}" destId="{D39603AE-87B7-4D5C-9EA1-0C63247E143F}" srcOrd="0" destOrd="0" presId="urn:microsoft.com/office/officeart/2005/8/layout/orgChart1"/>
    <dgm:cxn modelId="{85EBA448-C088-40D7-9750-22FF53022A08}" type="presParOf" srcId="{6A61ACDE-C85C-4815-BA10-D7D1033EE8E6}" destId="{670ECBE1-1290-4188-A498-202957D84994}" srcOrd="1" destOrd="0" presId="urn:microsoft.com/office/officeart/2005/8/layout/orgChart1"/>
    <dgm:cxn modelId="{67FF175F-ADD1-483A-9124-BACF40BA5E82}" type="presParOf" srcId="{2F82F3FE-8E01-45AA-B93E-7547844A543C}" destId="{A32F1550-A6FF-45E2-8569-E6B816311681}" srcOrd="1" destOrd="0" presId="urn:microsoft.com/office/officeart/2005/8/layout/orgChart1"/>
    <dgm:cxn modelId="{6280ED4A-B15F-4D3D-8A12-370EC74A8489}" type="presParOf" srcId="{2F82F3FE-8E01-45AA-B93E-7547844A543C}" destId="{7BC30ACA-7B95-48B9-9DC5-1ED2FAB6C699}" srcOrd="2" destOrd="0" presId="urn:microsoft.com/office/officeart/2005/8/layout/orgChart1"/>
    <dgm:cxn modelId="{95AA276D-3A17-4900-A846-72E53FFD2A49}" type="presParOf" srcId="{367CC2B8-3D8D-4DC4-A4C5-C9BDF33BF3E3}" destId="{E67879C3-7CB7-4E8F-8168-24A0385D3469}" srcOrd="6" destOrd="0" presId="urn:microsoft.com/office/officeart/2005/8/layout/orgChart1"/>
    <dgm:cxn modelId="{18BEAA8B-D4C4-4E54-800A-87509EFE1E02}" type="presParOf" srcId="{367CC2B8-3D8D-4DC4-A4C5-C9BDF33BF3E3}" destId="{190DE3EA-38C0-403E-853F-25CF362ADF3E}" srcOrd="7" destOrd="0" presId="urn:microsoft.com/office/officeart/2005/8/layout/orgChart1"/>
    <dgm:cxn modelId="{16EEB8D7-534A-41E8-B9DA-CAAF7BB5A288}" type="presParOf" srcId="{190DE3EA-38C0-403E-853F-25CF362ADF3E}" destId="{10BAACFA-3964-4AEF-8CE6-F965085960E2}" srcOrd="0" destOrd="0" presId="urn:microsoft.com/office/officeart/2005/8/layout/orgChart1"/>
    <dgm:cxn modelId="{17F14EA2-2CD5-472E-AFFC-4952F89777DC}" type="presParOf" srcId="{10BAACFA-3964-4AEF-8CE6-F965085960E2}" destId="{26852173-08C9-4CDC-8FB8-C7398FB528CF}" srcOrd="0" destOrd="0" presId="urn:microsoft.com/office/officeart/2005/8/layout/orgChart1"/>
    <dgm:cxn modelId="{766C7CBD-FBA0-49C7-AA07-F0F4DD3D89B2}" type="presParOf" srcId="{10BAACFA-3964-4AEF-8CE6-F965085960E2}" destId="{D93ABC45-61AD-47F8-B484-C5C6B1761F36}" srcOrd="1" destOrd="0" presId="urn:microsoft.com/office/officeart/2005/8/layout/orgChart1"/>
    <dgm:cxn modelId="{6FD85967-F328-4DF2-96E2-3D8F24B1469D}" type="presParOf" srcId="{190DE3EA-38C0-403E-853F-25CF362ADF3E}" destId="{BCFAD06E-11E9-4305-81A7-9F30C15D5848}" srcOrd="1" destOrd="0" presId="urn:microsoft.com/office/officeart/2005/8/layout/orgChart1"/>
    <dgm:cxn modelId="{6114F56D-FC52-48CA-9E9D-FF3EBC0C9101}" type="presParOf" srcId="{190DE3EA-38C0-403E-853F-25CF362ADF3E}" destId="{875A5F3D-4B31-48B1-8DF5-A671A6F64D59}" srcOrd="2" destOrd="0" presId="urn:microsoft.com/office/officeart/2005/8/layout/orgChart1"/>
    <dgm:cxn modelId="{B35B5858-2164-4CAD-A6C1-6039738B1850}" type="presParOf" srcId="{D6E948A7-6521-422F-89CC-300D7505816C}" destId="{EC7B4753-D9FE-4E90-BD9E-2C0254C948B3}" srcOrd="2" destOrd="0" presId="urn:microsoft.com/office/officeart/2005/8/layout/orgChart1"/>
    <dgm:cxn modelId="{EDC72D35-E882-456C-A62A-D6E93447F886}" type="presParOf" srcId="{C0FE6971-CD6C-4ADA-9A23-9C7A4ECE61E6}" destId="{CA0B7088-F71B-4CFE-8701-B6AD155B4514}" srcOrd="4" destOrd="0" presId="urn:microsoft.com/office/officeart/2005/8/layout/orgChart1"/>
    <dgm:cxn modelId="{15733A15-C533-44AE-AC92-66FC2297AF91}" type="presParOf" srcId="{C0FE6971-CD6C-4ADA-9A23-9C7A4ECE61E6}" destId="{2315DDF9-1B17-45CC-AF07-C49794DC83AE}" srcOrd="5" destOrd="0" presId="urn:microsoft.com/office/officeart/2005/8/layout/orgChart1"/>
    <dgm:cxn modelId="{BC4F7B5D-2499-4C61-87A5-B34CB027783A}" type="presParOf" srcId="{2315DDF9-1B17-45CC-AF07-C49794DC83AE}" destId="{D59B51B3-ABE3-454A-A359-91D1EAFFEC60}" srcOrd="0" destOrd="0" presId="urn:microsoft.com/office/officeart/2005/8/layout/orgChart1"/>
    <dgm:cxn modelId="{B0AF190B-9ADA-4BE1-9DFC-CF524716AA91}" type="presParOf" srcId="{D59B51B3-ABE3-454A-A359-91D1EAFFEC60}" destId="{DE40150C-3954-4F5F-9CE3-D5A5DC6CCA51}" srcOrd="0" destOrd="0" presId="urn:microsoft.com/office/officeart/2005/8/layout/orgChart1"/>
    <dgm:cxn modelId="{26C26583-9F1E-49D9-B691-1445156C9EC5}" type="presParOf" srcId="{D59B51B3-ABE3-454A-A359-91D1EAFFEC60}" destId="{9DC93B09-ADDA-4E2B-9C41-3647FB360844}" srcOrd="1" destOrd="0" presId="urn:microsoft.com/office/officeart/2005/8/layout/orgChart1"/>
    <dgm:cxn modelId="{392E874D-1BD9-4FFD-BE29-07E19B7CB5F5}" type="presParOf" srcId="{2315DDF9-1B17-45CC-AF07-C49794DC83AE}" destId="{5D83892C-6AAE-484B-BF7A-4830D71FBDF1}" srcOrd="1" destOrd="0" presId="urn:microsoft.com/office/officeart/2005/8/layout/orgChart1"/>
    <dgm:cxn modelId="{6104FC43-66BF-4F0C-8436-141026FD214E}" type="presParOf" srcId="{5D83892C-6AAE-484B-BF7A-4830D71FBDF1}" destId="{19722F4F-2EA4-44B8-8877-55C4DD9EA9F6}" srcOrd="0" destOrd="0" presId="urn:microsoft.com/office/officeart/2005/8/layout/orgChart1"/>
    <dgm:cxn modelId="{DCDBF587-3476-4F4B-9156-9607B101E5F1}" type="presParOf" srcId="{5D83892C-6AAE-484B-BF7A-4830D71FBDF1}" destId="{39E7E7BF-2DD3-4891-AD6F-71EB5DAF5C65}" srcOrd="1" destOrd="0" presId="urn:microsoft.com/office/officeart/2005/8/layout/orgChart1"/>
    <dgm:cxn modelId="{4D738B21-56A1-41DB-AE8B-39401151245B}" type="presParOf" srcId="{39E7E7BF-2DD3-4891-AD6F-71EB5DAF5C65}" destId="{98A05307-3D1F-41A2-BE98-BD93B36C4C10}" srcOrd="0" destOrd="0" presId="urn:microsoft.com/office/officeart/2005/8/layout/orgChart1"/>
    <dgm:cxn modelId="{6B7DE750-A21C-4B36-B942-100B93A0CE6F}" type="presParOf" srcId="{98A05307-3D1F-41A2-BE98-BD93B36C4C10}" destId="{D31D0503-418E-4A9C-ACB7-FF15757AADE1}" srcOrd="0" destOrd="0" presId="urn:microsoft.com/office/officeart/2005/8/layout/orgChart1"/>
    <dgm:cxn modelId="{27FEFC54-7722-4D50-8FBC-A4F468009A36}" type="presParOf" srcId="{98A05307-3D1F-41A2-BE98-BD93B36C4C10}" destId="{1CD7E59E-A0F4-4B97-A413-6A0B9F64F9A8}" srcOrd="1" destOrd="0" presId="urn:microsoft.com/office/officeart/2005/8/layout/orgChart1"/>
    <dgm:cxn modelId="{2C7FFE38-1CEC-4773-99E8-9456FBC79DF0}" type="presParOf" srcId="{39E7E7BF-2DD3-4891-AD6F-71EB5DAF5C65}" destId="{1D5A864D-E639-4154-81FF-6102F082C280}" srcOrd="1" destOrd="0" presId="urn:microsoft.com/office/officeart/2005/8/layout/orgChart1"/>
    <dgm:cxn modelId="{1AF5A8B2-FEA7-4C73-B4C3-658A1D994EC9}" type="presParOf" srcId="{39E7E7BF-2DD3-4891-AD6F-71EB5DAF5C65}" destId="{C5913775-12D1-4ABB-A40E-15E093663259}" srcOrd="2" destOrd="0" presId="urn:microsoft.com/office/officeart/2005/8/layout/orgChart1"/>
    <dgm:cxn modelId="{2CA5A9E4-7571-465F-B52F-34BCEA76C59D}" type="presParOf" srcId="{5D83892C-6AAE-484B-BF7A-4830D71FBDF1}" destId="{CEEABCCD-5487-4530-A641-2E10AD28F2D9}" srcOrd="2" destOrd="0" presId="urn:microsoft.com/office/officeart/2005/8/layout/orgChart1"/>
    <dgm:cxn modelId="{64D18E13-8F6A-4727-9AA7-71880D545E32}" type="presParOf" srcId="{5D83892C-6AAE-484B-BF7A-4830D71FBDF1}" destId="{B505E2B1-DBC0-4E6A-8D00-39CA5A4B25BA}" srcOrd="3" destOrd="0" presId="urn:microsoft.com/office/officeart/2005/8/layout/orgChart1"/>
    <dgm:cxn modelId="{5898198A-F0DC-4DEF-A1E6-4DD43B2D4A05}" type="presParOf" srcId="{B505E2B1-DBC0-4E6A-8D00-39CA5A4B25BA}" destId="{6B1A0288-F41A-4C2F-9F07-BE6C3A3FA036}" srcOrd="0" destOrd="0" presId="urn:microsoft.com/office/officeart/2005/8/layout/orgChart1"/>
    <dgm:cxn modelId="{61BA1E17-9CA4-45B2-8AD8-5CF5E3BCC069}" type="presParOf" srcId="{6B1A0288-F41A-4C2F-9F07-BE6C3A3FA036}" destId="{68BA7102-E25F-40FA-99E5-982CCDD0C77A}" srcOrd="0" destOrd="0" presId="urn:microsoft.com/office/officeart/2005/8/layout/orgChart1"/>
    <dgm:cxn modelId="{04E878BF-8543-4D49-93EC-04828B560128}" type="presParOf" srcId="{6B1A0288-F41A-4C2F-9F07-BE6C3A3FA036}" destId="{F06F3F36-E8A8-47EA-B2BC-252EA595D185}" srcOrd="1" destOrd="0" presId="urn:microsoft.com/office/officeart/2005/8/layout/orgChart1"/>
    <dgm:cxn modelId="{77302B24-195D-4E0B-86BA-10FAE1D8B1BB}" type="presParOf" srcId="{B505E2B1-DBC0-4E6A-8D00-39CA5A4B25BA}" destId="{204DA3D1-1270-40DA-9216-0A61BDC3078E}" srcOrd="1" destOrd="0" presId="urn:microsoft.com/office/officeart/2005/8/layout/orgChart1"/>
    <dgm:cxn modelId="{84FFDC5C-F73B-466E-985B-2AAE35B1494C}" type="presParOf" srcId="{B505E2B1-DBC0-4E6A-8D00-39CA5A4B25BA}" destId="{5C881A35-F0C6-490D-9FB8-E5DA3ACF6879}" srcOrd="2" destOrd="0" presId="urn:microsoft.com/office/officeart/2005/8/layout/orgChart1"/>
    <dgm:cxn modelId="{20B32A89-5901-41E7-8180-3800B7B58FBD}" type="presParOf" srcId="{5D83892C-6AAE-484B-BF7A-4830D71FBDF1}" destId="{2D541B1E-9262-4670-AEFD-9B69046273AB}" srcOrd="4" destOrd="0" presId="urn:microsoft.com/office/officeart/2005/8/layout/orgChart1"/>
    <dgm:cxn modelId="{3146F1EF-2FB2-4EAD-B438-99FED884CD7A}" type="presParOf" srcId="{5D83892C-6AAE-484B-BF7A-4830D71FBDF1}" destId="{A93BF991-907D-4D13-B292-26D7D89FF15E}" srcOrd="5" destOrd="0" presId="urn:microsoft.com/office/officeart/2005/8/layout/orgChart1"/>
    <dgm:cxn modelId="{E175DFF4-256A-4836-98B1-0A16CA2E151B}" type="presParOf" srcId="{A93BF991-907D-4D13-B292-26D7D89FF15E}" destId="{D0957CC6-98CE-413A-A2FE-5316777E6951}" srcOrd="0" destOrd="0" presId="urn:microsoft.com/office/officeart/2005/8/layout/orgChart1"/>
    <dgm:cxn modelId="{ACAE5B59-A4FE-4B01-A830-72B24CB7ACC0}" type="presParOf" srcId="{D0957CC6-98CE-413A-A2FE-5316777E6951}" destId="{4913C898-71B7-4306-AE19-07A485E97A3E}" srcOrd="0" destOrd="0" presId="urn:microsoft.com/office/officeart/2005/8/layout/orgChart1"/>
    <dgm:cxn modelId="{D2D23BAF-9E0B-4F4A-9182-863AFCE5222E}" type="presParOf" srcId="{D0957CC6-98CE-413A-A2FE-5316777E6951}" destId="{D1472DA6-974D-48E5-9398-154631BBAC52}" srcOrd="1" destOrd="0" presId="urn:microsoft.com/office/officeart/2005/8/layout/orgChart1"/>
    <dgm:cxn modelId="{B92A4C5D-2E85-4DE3-8CB2-6CE31C8CA480}" type="presParOf" srcId="{A93BF991-907D-4D13-B292-26D7D89FF15E}" destId="{8292E561-4854-49FE-8AC3-98E5DB99EAC2}" srcOrd="1" destOrd="0" presId="urn:microsoft.com/office/officeart/2005/8/layout/orgChart1"/>
    <dgm:cxn modelId="{D1853732-21DF-49EA-828C-0EA5F997DCD6}" type="presParOf" srcId="{A93BF991-907D-4D13-B292-26D7D89FF15E}" destId="{2FA56782-1F83-4574-ABB1-07E50C0EE8A1}" srcOrd="2" destOrd="0" presId="urn:microsoft.com/office/officeart/2005/8/layout/orgChart1"/>
    <dgm:cxn modelId="{3A41215F-9B29-4485-A1B2-15BCA782D25B}" type="presParOf" srcId="{5D83892C-6AAE-484B-BF7A-4830D71FBDF1}" destId="{51D97C28-D842-4CD6-9F46-67496F68505C}" srcOrd="6" destOrd="0" presId="urn:microsoft.com/office/officeart/2005/8/layout/orgChart1"/>
    <dgm:cxn modelId="{BFF5151D-8EBD-460C-8783-96FB78667480}" type="presParOf" srcId="{5D83892C-6AAE-484B-BF7A-4830D71FBDF1}" destId="{BBCD00ED-F799-432D-A1FD-F00419D8078A}" srcOrd="7" destOrd="0" presId="urn:microsoft.com/office/officeart/2005/8/layout/orgChart1"/>
    <dgm:cxn modelId="{460F0C7A-B84C-4DAA-9E24-022B28AAD6D7}" type="presParOf" srcId="{BBCD00ED-F799-432D-A1FD-F00419D8078A}" destId="{2D8E3AAA-C803-4E71-B894-B0E353EBF028}" srcOrd="0" destOrd="0" presId="urn:microsoft.com/office/officeart/2005/8/layout/orgChart1"/>
    <dgm:cxn modelId="{1083E0E0-5389-49CE-AA2F-FF6BA41F93C9}" type="presParOf" srcId="{2D8E3AAA-C803-4E71-B894-B0E353EBF028}" destId="{CFC637F1-7EBE-4FEC-A6D1-EF4C5D4DB0CB}" srcOrd="0" destOrd="0" presId="urn:microsoft.com/office/officeart/2005/8/layout/orgChart1"/>
    <dgm:cxn modelId="{57D3CF79-F423-4A90-AD0D-E4B0D89C628A}" type="presParOf" srcId="{2D8E3AAA-C803-4E71-B894-B0E353EBF028}" destId="{DD79F353-FF11-465B-B8E9-556EBF789D6E}" srcOrd="1" destOrd="0" presId="urn:microsoft.com/office/officeart/2005/8/layout/orgChart1"/>
    <dgm:cxn modelId="{82233361-8F8B-4206-9850-B0A1AC63CED8}" type="presParOf" srcId="{BBCD00ED-F799-432D-A1FD-F00419D8078A}" destId="{1FD0C140-B253-4C4C-86FC-E4BEE97580F8}" srcOrd="1" destOrd="0" presId="urn:microsoft.com/office/officeart/2005/8/layout/orgChart1"/>
    <dgm:cxn modelId="{63A9F080-FACE-4B40-8AF5-7D30D26D69F6}" type="presParOf" srcId="{BBCD00ED-F799-432D-A1FD-F00419D8078A}" destId="{AF05B1E2-7E59-4DD4-993C-B92E600F2CF6}" srcOrd="2" destOrd="0" presId="urn:microsoft.com/office/officeart/2005/8/layout/orgChart1"/>
    <dgm:cxn modelId="{5FEF810A-044D-4474-BF6B-6F12E085A24A}" type="presParOf" srcId="{2315DDF9-1B17-45CC-AF07-C49794DC83AE}" destId="{EF1137E2-2ECD-4101-92E6-4B2B8F8AB8AF}" srcOrd="2" destOrd="0" presId="urn:microsoft.com/office/officeart/2005/8/layout/orgChart1"/>
    <dgm:cxn modelId="{8766E004-9309-4DA3-8D18-7257DFFFC17E}" type="presParOf" srcId="{5D365551-CB9B-479C-B983-10E6C34B0832}" destId="{B02942AB-6EF9-4EB9-9612-5DA202D489B1}" srcOrd="2" destOrd="0" presId="urn:microsoft.com/office/officeart/2005/8/layout/orgChart1"/>
    <dgm:cxn modelId="{F477E728-519D-4451-97FE-E1C4F677A12B}" type="presParOf" srcId="{E3DEF755-4D5E-42E1-BA5A-A3D1874B3456}" destId="{0B7F13F6-B018-443C-8C38-DFAA59F213D8}" srcOrd="2" destOrd="0" presId="urn:microsoft.com/office/officeart/2005/8/layout/orgChart1"/>
    <dgm:cxn modelId="{F8F31B30-1737-42CC-9AB9-20385FE70E68}" type="presParOf" srcId="{E3DEF755-4D5E-42E1-BA5A-A3D1874B3456}" destId="{F2127D11-4C79-4A7E-858F-DC47AF6A5A91}" srcOrd="3" destOrd="0" presId="urn:microsoft.com/office/officeart/2005/8/layout/orgChart1"/>
    <dgm:cxn modelId="{F7CD1738-2559-4276-A0FE-D7959F358197}" type="presParOf" srcId="{F2127D11-4C79-4A7E-858F-DC47AF6A5A91}" destId="{DA41A9B6-0DE6-4439-8601-221460FBABAF}" srcOrd="0" destOrd="0" presId="urn:microsoft.com/office/officeart/2005/8/layout/orgChart1"/>
    <dgm:cxn modelId="{9B02E9A5-2FF6-4027-A2FE-96653B41339A}" type="presParOf" srcId="{DA41A9B6-0DE6-4439-8601-221460FBABAF}" destId="{D81B8D86-FD4E-4278-B4B8-BF2ACD0B1EBD}" srcOrd="0" destOrd="0" presId="urn:microsoft.com/office/officeart/2005/8/layout/orgChart1"/>
    <dgm:cxn modelId="{035AFE6A-7C14-4475-9F0F-42A6D26C5FA8}" type="presParOf" srcId="{DA41A9B6-0DE6-4439-8601-221460FBABAF}" destId="{CE616F40-9DDE-495E-B9A8-FBDF745DCAEE}" srcOrd="1" destOrd="0" presId="urn:microsoft.com/office/officeart/2005/8/layout/orgChart1"/>
    <dgm:cxn modelId="{22764F4F-C352-4F18-A93C-0E0906A8241B}" type="presParOf" srcId="{F2127D11-4C79-4A7E-858F-DC47AF6A5A91}" destId="{48662118-1242-47CD-A40A-5A5C700C4CA8}" srcOrd="1" destOrd="0" presId="urn:microsoft.com/office/officeart/2005/8/layout/orgChart1"/>
    <dgm:cxn modelId="{2CB0B82E-9F53-438E-9735-855AB993FF34}" type="presParOf" srcId="{48662118-1242-47CD-A40A-5A5C700C4CA8}" destId="{C91796B1-6782-438D-9603-EFA0E91A4BAD}" srcOrd="0" destOrd="0" presId="urn:microsoft.com/office/officeart/2005/8/layout/orgChart1"/>
    <dgm:cxn modelId="{54010636-5C2C-41E6-BC4D-4DA9B81DAC51}" type="presParOf" srcId="{48662118-1242-47CD-A40A-5A5C700C4CA8}" destId="{A95464D7-C1D2-4B64-8721-F6DE037A15BD}" srcOrd="1" destOrd="0" presId="urn:microsoft.com/office/officeart/2005/8/layout/orgChart1"/>
    <dgm:cxn modelId="{5D5DBC13-E05F-4BC0-A70D-FF753FB2DD19}" type="presParOf" srcId="{A95464D7-C1D2-4B64-8721-F6DE037A15BD}" destId="{D88E8845-F78F-480F-8CA6-9A7A8EC1D916}" srcOrd="0" destOrd="0" presId="urn:microsoft.com/office/officeart/2005/8/layout/orgChart1"/>
    <dgm:cxn modelId="{4F4BE365-1AF5-4D0A-BB51-ABFEEC8AED34}" type="presParOf" srcId="{D88E8845-F78F-480F-8CA6-9A7A8EC1D916}" destId="{DA49BA89-2C6B-4993-959C-2D7FDCB1937C}" srcOrd="0" destOrd="0" presId="urn:microsoft.com/office/officeart/2005/8/layout/orgChart1"/>
    <dgm:cxn modelId="{7CB4AD27-2BB6-4882-B2B9-EEDA7D6E7082}" type="presParOf" srcId="{D88E8845-F78F-480F-8CA6-9A7A8EC1D916}" destId="{8F4A583D-879E-41F2-BEC9-9E6BEF9C14A4}" srcOrd="1" destOrd="0" presId="urn:microsoft.com/office/officeart/2005/8/layout/orgChart1"/>
    <dgm:cxn modelId="{B0DAB89E-A9FE-4A6A-BB96-7B2736C2C602}" type="presParOf" srcId="{A95464D7-C1D2-4B64-8721-F6DE037A15BD}" destId="{FD1F047A-CA55-47BE-B42D-F2D2751477DD}" srcOrd="1" destOrd="0" presId="urn:microsoft.com/office/officeart/2005/8/layout/orgChart1"/>
    <dgm:cxn modelId="{E71749CC-8938-4CD8-B891-76A4A605452F}" type="presParOf" srcId="{A95464D7-C1D2-4B64-8721-F6DE037A15BD}" destId="{FEA7B64E-C5D1-459D-9E6A-A570D0F0CA97}" srcOrd="2" destOrd="0" presId="urn:microsoft.com/office/officeart/2005/8/layout/orgChart1"/>
    <dgm:cxn modelId="{A3852A81-49CE-4877-8907-715136972FFD}" type="presParOf" srcId="{48662118-1242-47CD-A40A-5A5C700C4CA8}" destId="{B6BCC56F-B0CB-4060-AD5F-1A31548D5B2B}" srcOrd="2" destOrd="0" presId="urn:microsoft.com/office/officeart/2005/8/layout/orgChart1"/>
    <dgm:cxn modelId="{F781894B-CC65-4B3A-8508-FADA4B7F688F}" type="presParOf" srcId="{48662118-1242-47CD-A40A-5A5C700C4CA8}" destId="{EBF111F5-B6BE-4420-95AD-82194DE9A9C1}" srcOrd="3" destOrd="0" presId="urn:microsoft.com/office/officeart/2005/8/layout/orgChart1"/>
    <dgm:cxn modelId="{CBE60461-6F02-4B75-B604-B64B42F30DF7}" type="presParOf" srcId="{EBF111F5-B6BE-4420-95AD-82194DE9A9C1}" destId="{42E47318-6CE2-4087-B120-FAE8AC1FAA97}" srcOrd="0" destOrd="0" presId="urn:microsoft.com/office/officeart/2005/8/layout/orgChart1"/>
    <dgm:cxn modelId="{0A9F8500-2FB1-4DF1-87B8-572A070999B7}" type="presParOf" srcId="{42E47318-6CE2-4087-B120-FAE8AC1FAA97}" destId="{6978FE3F-9A3C-4358-9A8D-75CF07FD8041}" srcOrd="0" destOrd="0" presId="urn:microsoft.com/office/officeart/2005/8/layout/orgChart1"/>
    <dgm:cxn modelId="{0C1492D7-A0BE-436D-B634-8F0A3636ED27}" type="presParOf" srcId="{42E47318-6CE2-4087-B120-FAE8AC1FAA97}" destId="{FF446458-021E-45AB-9D4E-CB76314092B1}" srcOrd="1" destOrd="0" presId="urn:microsoft.com/office/officeart/2005/8/layout/orgChart1"/>
    <dgm:cxn modelId="{DB996387-A324-4606-AA39-2C7E71A496BD}" type="presParOf" srcId="{EBF111F5-B6BE-4420-95AD-82194DE9A9C1}" destId="{155F2DDC-2CD7-4452-B560-7EDB93216E9D}" srcOrd="1" destOrd="0" presId="urn:microsoft.com/office/officeart/2005/8/layout/orgChart1"/>
    <dgm:cxn modelId="{A56892EC-2760-410E-8A9B-AFF26F2FF597}" type="presParOf" srcId="{EBF111F5-B6BE-4420-95AD-82194DE9A9C1}" destId="{46CF267A-06F6-4572-A31E-968122B64A98}" srcOrd="2" destOrd="0" presId="urn:microsoft.com/office/officeart/2005/8/layout/orgChart1"/>
    <dgm:cxn modelId="{E4D2B7D2-5340-46FF-A20E-4B04C6A97BF7}" type="presParOf" srcId="{F2127D11-4C79-4A7E-858F-DC47AF6A5A91}" destId="{AAAA2FD3-C53A-424A-B9C4-C16D689A653F}" srcOrd="2" destOrd="0" presId="urn:microsoft.com/office/officeart/2005/8/layout/orgChart1"/>
    <dgm:cxn modelId="{39A07ED9-6041-480F-9775-A98EFD13CECE}" type="presParOf" srcId="{E3DEF755-4D5E-42E1-BA5A-A3D1874B3456}" destId="{FDAFFA26-6AC7-4738-8F99-E2F5F1606FE3}" srcOrd="4" destOrd="0" presId="urn:microsoft.com/office/officeart/2005/8/layout/orgChart1"/>
    <dgm:cxn modelId="{8EEAC03C-0F9D-4ADB-B264-83F0B4D5A90F}" type="presParOf" srcId="{E3DEF755-4D5E-42E1-BA5A-A3D1874B3456}" destId="{3AAF96F2-D59B-45CF-91AD-F259DC84BC2C}" srcOrd="5" destOrd="0" presId="urn:microsoft.com/office/officeart/2005/8/layout/orgChart1"/>
    <dgm:cxn modelId="{977EBD80-ED41-46A6-9BB1-26146F54FD12}" type="presParOf" srcId="{3AAF96F2-D59B-45CF-91AD-F259DC84BC2C}" destId="{1DA2EB38-3A7C-466B-8EB1-91FD37C2317D}" srcOrd="0" destOrd="0" presId="urn:microsoft.com/office/officeart/2005/8/layout/orgChart1"/>
    <dgm:cxn modelId="{EF9E56D1-2BBA-45DF-94C5-572B727ADA50}" type="presParOf" srcId="{1DA2EB38-3A7C-466B-8EB1-91FD37C2317D}" destId="{40E66233-61FF-4624-B0C1-02E18F956E00}" srcOrd="0" destOrd="0" presId="urn:microsoft.com/office/officeart/2005/8/layout/orgChart1"/>
    <dgm:cxn modelId="{81453F52-44E1-48C9-AFE8-04973CCB2C47}" type="presParOf" srcId="{1DA2EB38-3A7C-466B-8EB1-91FD37C2317D}" destId="{14225F53-146C-4C49-BAB7-8D10E7CD67E1}" srcOrd="1" destOrd="0" presId="urn:microsoft.com/office/officeart/2005/8/layout/orgChart1"/>
    <dgm:cxn modelId="{62079CB2-852C-4A94-B602-8EC1096279DD}" type="presParOf" srcId="{3AAF96F2-D59B-45CF-91AD-F259DC84BC2C}" destId="{43CBEC2D-0C39-4F95-BB1F-CCA795EABAB9}" srcOrd="1" destOrd="0" presId="urn:microsoft.com/office/officeart/2005/8/layout/orgChart1"/>
    <dgm:cxn modelId="{A711E5B5-4DFB-4B9A-9311-92CFBE7F85BB}" type="presParOf" srcId="{43CBEC2D-0C39-4F95-BB1F-CCA795EABAB9}" destId="{3444D564-8F11-4C7D-84DA-C3150AC83E04}" srcOrd="0" destOrd="0" presId="urn:microsoft.com/office/officeart/2005/8/layout/orgChart1"/>
    <dgm:cxn modelId="{9CF16AD6-EA79-40D0-898C-10F52B4659D1}" type="presParOf" srcId="{43CBEC2D-0C39-4F95-BB1F-CCA795EABAB9}" destId="{46D03A3E-D7AD-4B49-8DF9-612D8B12AD11}" srcOrd="1" destOrd="0" presId="urn:microsoft.com/office/officeart/2005/8/layout/orgChart1"/>
    <dgm:cxn modelId="{D9D20A5E-C5B1-4BAF-9927-C273B0A29EAA}" type="presParOf" srcId="{46D03A3E-D7AD-4B49-8DF9-612D8B12AD11}" destId="{C330F2EF-1A1F-4AC7-9D09-E5310D2E6701}" srcOrd="0" destOrd="0" presId="urn:microsoft.com/office/officeart/2005/8/layout/orgChart1"/>
    <dgm:cxn modelId="{F2FBC926-C8D2-428C-862E-FCDBC610FE2B}" type="presParOf" srcId="{C330F2EF-1A1F-4AC7-9D09-E5310D2E6701}" destId="{14963184-0086-4D36-943D-7199AC1CC586}" srcOrd="0" destOrd="0" presId="urn:microsoft.com/office/officeart/2005/8/layout/orgChart1"/>
    <dgm:cxn modelId="{6944EB41-CBE2-4CAF-A1F7-105AAA2B24BE}" type="presParOf" srcId="{C330F2EF-1A1F-4AC7-9D09-E5310D2E6701}" destId="{9EF40C86-89FB-4ED3-A965-3939DF603A6E}" srcOrd="1" destOrd="0" presId="urn:microsoft.com/office/officeart/2005/8/layout/orgChart1"/>
    <dgm:cxn modelId="{3ACEABD4-BCFA-41A7-A922-0CF86EA43386}" type="presParOf" srcId="{46D03A3E-D7AD-4B49-8DF9-612D8B12AD11}" destId="{D2C251E2-87D2-44DD-A55A-EADBC2C17723}" srcOrd="1" destOrd="0" presId="urn:microsoft.com/office/officeart/2005/8/layout/orgChart1"/>
    <dgm:cxn modelId="{8EBF88EC-89A7-4922-B25B-510E46B5A282}" type="presParOf" srcId="{46D03A3E-D7AD-4B49-8DF9-612D8B12AD11}" destId="{00E1D1C5-C8CA-40D9-B355-078166B5D590}" srcOrd="2" destOrd="0" presId="urn:microsoft.com/office/officeart/2005/8/layout/orgChart1"/>
    <dgm:cxn modelId="{5775BDE9-9BD1-4053-8A5C-5F8531E203CB}" type="presParOf" srcId="{43CBEC2D-0C39-4F95-BB1F-CCA795EABAB9}" destId="{BC644B51-9C01-4048-9378-DDFDCF1907B4}" srcOrd="2" destOrd="0" presId="urn:microsoft.com/office/officeart/2005/8/layout/orgChart1"/>
    <dgm:cxn modelId="{96D7FEB1-327B-46ED-BABD-97039611DA26}" type="presParOf" srcId="{43CBEC2D-0C39-4F95-BB1F-CCA795EABAB9}" destId="{D33C9DD9-3247-4B13-86C8-C3B69C4B6801}" srcOrd="3" destOrd="0" presId="urn:microsoft.com/office/officeart/2005/8/layout/orgChart1"/>
    <dgm:cxn modelId="{1DA53551-CC3A-4299-B632-2E0E9E8DCD9C}" type="presParOf" srcId="{D33C9DD9-3247-4B13-86C8-C3B69C4B6801}" destId="{79924E02-9348-4402-81AC-453122E79562}" srcOrd="0" destOrd="0" presId="urn:microsoft.com/office/officeart/2005/8/layout/orgChart1"/>
    <dgm:cxn modelId="{01184A18-28FF-4C39-AEBF-C47B3CFFF914}" type="presParOf" srcId="{79924E02-9348-4402-81AC-453122E79562}" destId="{0FE1CB46-8C48-41B3-B3B4-16CDE909781D}" srcOrd="0" destOrd="0" presId="urn:microsoft.com/office/officeart/2005/8/layout/orgChart1"/>
    <dgm:cxn modelId="{224972EB-69FB-483C-950E-E6C7725E030C}" type="presParOf" srcId="{79924E02-9348-4402-81AC-453122E79562}" destId="{4F0F2240-DFE1-44A0-B9EB-D886068BBE25}" srcOrd="1" destOrd="0" presId="urn:microsoft.com/office/officeart/2005/8/layout/orgChart1"/>
    <dgm:cxn modelId="{A583EE46-0A8F-4996-8522-9E85BDFEBADB}" type="presParOf" srcId="{D33C9DD9-3247-4B13-86C8-C3B69C4B6801}" destId="{C81E36E1-325A-415F-9F55-6C365A145031}" srcOrd="1" destOrd="0" presId="urn:microsoft.com/office/officeart/2005/8/layout/orgChart1"/>
    <dgm:cxn modelId="{8CE64A6E-BB96-430B-942C-6B8C46C53C3D}" type="presParOf" srcId="{D33C9DD9-3247-4B13-86C8-C3B69C4B6801}" destId="{E85394E9-7F32-45AA-9666-09652409A4FB}" srcOrd="2" destOrd="0" presId="urn:microsoft.com/office/officeart/2005/8/layout/orgChart1"/>
    <dgm:cxn modelId="{D94ACDEC-82A9-4DB1-9875-649F1B031DD2}" type="presParOf" srcId="{3AAF96F2-D59B-45CF-91AD-F259DC84BC2C}" destId="{E0968186-23C0-4F3D-95A0-69F278828142}" srcOrd="2" destOrd="0" presId="urn:microsoft.com/office/officeart/2005/8/layout/orgChart1"/>
    <dgm:cxn modelId="{83433E92-60E0-4C6D-A329-7AC5FC4F08D1}" type="presParOf" srcId="{E3DEF755-4D5E-42E1-BA5A-A3D1874B3456}" destId="{D890963B-6D43-4B74-83B8-4F5FC2466C93}" srcOrd="6" destOrd="0" presId="urn:microsoft.com/office/officeart/2005/8/layout/orgChart1"/>
    <dgm:cxn modelId="{F99494EF-F9D7-456E-8A98-69760AB2D048}" type="presParOf" srcId="{E3DEF755-4D5E-42E1-BA5A-A3D1874B3456}" destId="{BDF3563C-578A-420F-B776-AE425C6ECF22}" srcOrd="7" destOrd="0" presId="urn:microsoft.com/office/officeart/2005/8/layout/orgChart1"/>
    <dgm:cxn modelId="{12F26070-E249-48C0-BB6E-8919005ED4EE}" type="presParOf" srcId="{BDF3563C-578A-420F-B776-AE425C6ECF22}" destId="{EFEB839D-C424-4DAC-8B18-366122D5A926}" srcOrd="0" destOrd="0" presId="urn:microsoft.com/office/officeart/2005/8/layout/orgChart1"/>
    <dgm:cxn modelId="{3285ABC2-FB7D-4BCE-8608-40C30234BF5A}" type="presParOf" srcId="{EFEB839D-C424-4DAC-8B18-366122D5A926}" destId="{F899AEE1-94C3-40DF-A8DC-884B36FB6758}" srcOrd="0" destOrd="0" presId="urn:microsoft.com/office/officeart/2005/8/layout/orgChart1"/>
    <dgm:cxn modelId="{E99AD9AF-A4A9-4F27-ADE2-0D6FD339E931}" type="presParOf" srcId="{EFEB839D-C424-4DAC-8B18-366122D5A926}" destId="{2A23736B-9DF0-4EB3-AA56-47549BB38B44}" srcOrd="1" destOrd="0" presId="urn:microsoft.com/office/officeart/2005/8/layout/orgChart1"/>
    <dgm:cxn modelId="{EED87491-B3AB-427E-83C1-2E8B070A9942}" type="presParOf" srcId="{BDF3563C-578A-420F-B776-AE425C6ECF22}" destId="{DF648AD9-833A-4A1B-A279-A422DB318515}" srcOrd="1" destOrd="0" presId="urn:microsoft.com/office/officeart/2005/8/layout/orgChart1"/>
    <dgm:cxn modelId="{D4877201-0724-40BC-BB9E-9D5C57AE9CFE}" type="presParOf" srcId="{DF648AD9-833A-4A1B-A279-A422DB318515}" destId="{06065584-AACD-4BFE-B69B-BC781C55F4B4}" srcOrd="0" destOrd="0" presId="urn:microsoft.com/office/officeart/2005/8/layout/orgChart1"/>
    <dgm:cxn modelId="{ABAF7431-8FDE-4492-8E35-58D1FD697263}" type="presParOf" srcId="{DF648AD9-833A-4A1B-A279-A422DB318515}" destId="{0113F80C-46BA-402E-8FCB-6E16F9F0301D}" srcOrd="1" destOrd="0" presId="urn:microsoft.com/office/officeart/2005/8/layout/orgChart1"/>
    <dgm:cxn modelId="{9CDB94C0-2913-44C7-8BB4-AA9B005053A5}" type="presParOf" srcId="{0113F80C-46BA-402E-8FCB-6E16F9F0301D}" destId="{2C9F70D2-0F89-4407-9A55-C32F36FE64B5}" srcOrd="0" destOrd="0" presId="urn:microsoft.com/office/officeart/2005/8/layout/orgChart1"/>
    <dgm:cxn modelId="{34006EBE-0BA5-4505-8325-C46C1F98DB06}" type="presParOf" srcId="{2C9F70D2-0F89-4407-9A55-C32F36FE64B5}" destId="{3E8C138D-F633-4B69-A65B-4A0BA8BD5256}" srcOrd="0" destOrd="0" presId="urn:microsoft.com/office/officeart/2005/8/layout/orgChart1"/>
    <dgm:cxn modelId="{F26BFF9E-D3EA-4B22-AC6B-FBD3C9822A23}" type="presParOf" srcId="{2C9F70D2-0F89-4407-9A55-C32F36FE64B5}" destId="{4B751C45-BED9-4B9C-AF17-D33AE2BA44F2}" srcOrd="1" destOrd="0" presId="urn:microsoft.com/office/officeart/2005/8/layout/orgChart1"/>
    <dgm:cxn modelId="{FFD5B86D-75CB-4EE0-B015-76DE34AC2504}" type="presParOf" srcId="{0113F80C-46BA-402E-8FCB-6E16F9F0301D}" destId="{70A1F24D-4E5E-4073-9A3F-6E23DB2D5432}" srcOrd="1" destOrd="0" presId="urn:microsoft.com/office/officeart/2005/8/layout/orgChart1"/>
    <dgm:cxn modelId="{7E166EB0-A26E-4238-8044-C5A5E7355022}" type="presParOf" srcId="{0113F80C-46BA-402E-8FCB-6E16F9F0301D}" destId="{B269775B-B426-47EA-8336-D2E831D42B79}" srcOrd="2" destOrd="0" presId="urn:microsoft.com/office/officeart/2005/8/layout/orgChart1"/>
    <dgm:cxn modelId="{6EBE7825-F095-44ED-A33F-9C1F70C97C66}" type="presParOf" srcId="{DF648AD9-833A-4A1B-A279-A422DB318515}" destId="{05232DF9-4F66-436E-8FB2-EFB9EAF32561}" srcOrd="2" destOrd="0" presId="urn:microsoft.com/office/officeart/2005/8/layout/orgChart1"/>
    <dgm:cxn modelId="{787CE3B1-250F-4C27-A36E-A0414AEDE5D4}" type="presParOf" srcId="{DF648AD9-833A-4A1B-A279-A422DB318515}" destId="{B1AA2F88-B8E6-468D-96D2-AE3D5A2CC154}" srcOrd="3" destOrd="0" presId="urn:microsoft.com/office/officeart/2005/8/layout/orgChart1"/>
    <dgm:cxn modelId="{8732F00E-F565-460F-8738-C66E7BA31F82}" type="presParOf" srcId="{B1AA2F88-B8E6-468D-96D2-AE3D5A2CC154}" destId="{3F1AB31E-F647-4400-A485-CB6C9E41DC85}" srcOrd="0" destOrd="0" presId="urn:microsoft.com/office/officeart/2005/8/layout/orgChart1"/>
    <dgm:cxn modelId="{8EC20324-DEA7-437F-A5A7-DE2FA4AA9E02}" type="presParOf" srcId="{3F1AB31E-F647-4400-A485-CB6C9E41DC85}" destId="{3DC12044-D981-4FF8-8D31-6F739C4D13D7}" srcOrd="0" destOrd="0" presId="urn:microsoft.com/office/officeart/2005/8/layout/orgChart1"/>
    <dgm:cxn modelId="{BF6EE6F1-5FF5-41FA-A3E2-26A55C03CA67}" type="presParOf" srcId="{3F1AB31E-F647-4400-A485-CB6C9E41DC85}" destId="{94319111-E7B7-4ABA-A616-9076D24EAE99}" srcOrd="1" destOrd="0" presId="urn:microsoft.com/office/officeart/2005/8/layout/orgChart1"/>
    <dgm:cxn modelId="{1C31A640-8163-4DD6-894B-0A97756CB447}" type="presParOf" srcId="{B1AA2F88-B8E6-468D-96D2-AE3D5A2CC154}" destId="{19C90251-BCF6-438A-9205-7CC73BD80D96}" srcOrd="1" destOrd="0" presId="urn:microsoft.com/office/officeart/2005/8/layout/orgChart1"/>
    <dgm:cxn modelId="{F635F4F0-C79F-470F-B7D1-ACF68B05CB83}" type="presParOf" srcId="{B1AA2F88-B8E6-468D-96D2-AE3D5A2CC154}" destId="{996A7E9C-4939-4707-8F77-D9DFCCE7AC77}" srcOrd="2" destOrd="0" presId="urn:microsoft.com/office/officeart/2005/8/layout/orgChart1"/>
    <dgm:cxn modelId="{CA0B5258-21D0-4CD9-ABA7-26E13CC22285}" type="presParOf" srcId="{BDF3563C-578A-420F-B776-AE425C6ECF22}" destId="{172938C2-0ECD-4AEB-B97B-F4BCCF87D39D}" srcOrd="2" destOrd="0" presId="urn:microsoft.com/office/officeart/2005/8/layout/orgChart1"/>
    <dgm:cxn modelId="{DDB82C4F-0990-4CD7-BEB1-EEC74B4FEA9F}" type="presParOf" srcId="{E3DEF755-4D5E-42E1-BA5A-A3D1874B3456}" destId="{89DE60BD-1A44-40D7-AD30-E3E058EA006D}" srcOrd="8" destOrd="0" presId="urn:microsoft.com/office/officeart/2005/8/layout/orgChart1"/>
    <dgm:cxn modelId="{3C641E8B-4FE0-4175-8C22-866A818534FC}" type="presParOf" srcId="{E3DEF755-4D5E-42E1-BA5A-A3D1874B3456}" destId="{2DA13F40-6488-454E-AC7C-786D1B7EE3E4}" srcOrd="9" destOrd="0" presId="urn:microsoft.com/office/officeart/2005/8/layout/orgChart1"/>
    <dgm:cxn modelId="{8C100A3C-918F-41FB-8451-DFBCC4049EAD}" type="presParOf" srcId="{2DA13F40-6488-454E-AC7C-786D1B7EE3E4}" destId="{8AF393FB-3DCA-4B9D-965A-657921A402A5}" srcOrd="0" destOrd="0" presId="urn:microsoft.com/office/officeart/2005/8/layout/orgChart1"/>
    <dgm:cxn modelId="{5BF950DD-941C-4B5D-ACB1-E4A09D4C7BA1}" type="presParOf" srcId="{8AF393FB-3DCA-4B9D-965A-657921A402A5}" destId="{579B3CC9-1121-4E49-9BB1-7E084A2DB771}" srcOrd="0" destOrd="0" presId="urn:microsoft.com/office/officeart/2005/8/layout/orgChart1"/>
    <dgm:cxn modelId="{26573D81-71C5-4FF1-B54E-48A61D76C7E8}" type="presParOf" srcId="{8AF393FB-3DCA-4B9D-965A-657921A402A5}" destId="{102E7DF4-EF45-4F3F-ABE9-A48FC6FEAB04}" srcOrd="1" destOrd="0" presId="urn:microsoft.com/office/officeart/2005/8/layout/orgChart1"/>
    <dgm:cxn modelId="{B9B6A3B5-3047-4760-82E2-D1DEFB334375}" type="presParOf" srcId="{2DA13F40-6488-454E-AC7C-786D1B7EE3E4}" destId="{7680B3F5-7220-4D0C-A7A8-57381380A897}" srcOrd="1" destOrd="0" presId="urn:microsoft.com/office/officeart/2005/8/layout/orgChart1"/>
    <dgm:cxn modelId="{B0D71E92-23F9-4A72-B252-F3D98AED968D}" type="presParOf" srcId="{7680B3F5-7220-4D0C-A7A8-57381380A897}" destId="{94ACCF87-956C-4202-A79D-A2FC68D97567}" srcOrd="0" destOrd="0" presId="urn:microsoft.com/office/officeart/2005/8/layout/orgChart1"/>
    <dgm:cxn modelId="{02998196-4406-4585-AA11-37744062390F}" type="presParOf" srcId="{7680B3F5-7220-4D0C-A7A8-57381380A897}" destId="{4E74B2A7-355A-4A40-B2E1-250886414BEF}" srcOrd="1" destOrd="0" presId="urn:microsoft.com/office/officeart/2005/8/layout/orgChart1"/>
    <dgm:cxn modelId="{C5A56676-B8AC-4287-B057-174690CB6079}" type="presParOf" srcId="{4E74B2A7-355A-4A40-B2E1-250886414BEF}" destId="{54F0215E-A828-4B97-BEDB-F8F52BFE4048}" srcOrd="0" destOrd="0" presId="urn:microsoft.com/office/officeart/2005/8/layout/orgChart1"/>
    <dgm:cxn modelId="{70B4DDE3-7AF3-4B6E-ABD9-0AFB9F5B9633}" type="presParOf" srcId="{54F0215E-A828-4B97-BEDB-F8F52BFE4048}" destId="{888CFFBA-46CD-44C1-A56F-4F1BBCD67DFB}" srcOrd="0" destOrd="0" presId="urn:microsoft.com/office/officeart/2005/8/layout/orgChart1"/>
    <dgm:cxn modelId="{2468D036-8B12-4794-9A43-E02610F99DD4}" type="presParOf" srcId="{54F0215E-A828-4B97-BEDB-F8F52BFE4048}" destId="{14DC88AE-434A-4D31-9A27-B67AEA079249}" srcOrd="1" destOrd="0" presId="urn:microsoft.com/office/officeart/2005/8/layout/orgChart1"/>
    <dgm:cxn modelId="{8104EABC-CD96-4EF7-93EB-E40071103D8E}" type="presParOf" srcId="{4E74B2A7-355A-4A40-B2E1-250886414BEF}" destId="{A7C67A02-24DB-45EF-82E6-FD479332B8CD}" srcOrd="1" destOrd="0" presId="urn:microsoft.com/office/officeart/2005/8/layout/orgChart1"/>
    <dgm:cxn modelId="{347A111C-4F54-4B99-9FFD-BA93C1AC3FE5}" type="presParOf" srcId="{4E74B2A7-355A-4A40-B2E1-250886414BEF}" destId="{A266ECA1-ED02-4D07-A183-987BCD3AEEF0}" srcOrd="2" destOrd="0" presId="urn:microsoft.com/office/officeart/2005/8/layout/orgChart1"/>
    <dgm:cxn modelId="{6F6E40A6-C778-40CA-B1FE-F0FA932FACE0}" type="presParOf" srcId="{7680B3F5-7220-4D0C-A7A8-57381380A897}" destId="{3CEB9D88-38D6-425D-B2BE-771CEE9B5E0B}" srcOrd="2" destOrd="0" presId="urn:microsoft.com/office/officeart/2005/8/layout/orgChart1"/>
    <dgm:cxn modelId="{6F83C453-0859-43C2-8BB2-C26B319DA8D2}" type="presParOf" srcId="{7680B3F5-7220-4D0C-A7A8-57381380A897}" destId="{05F3AF57-4A1C-452A-817D-B2D8082029D1}" srcOrd="3" destOrd="0" presId="urn:microsoft.com/office/officeart/2005/8/layout/orgChart1"/>
    <dgm:cxn modelId="{92572E06-5B4C-41B3-B39D-0A7AF83FF027}" type="presParOf" srcId="{05F3AF57-4A1C-452A-817D-B2D8082029D1}" destId="{C6DF532D-AA96-4CC5-A9D4-DC9C68025F7B}" srcOrd="0" destOrd="0" presId="urn:microsoft.com/office/officeart/2005/8/layout/orgChart1"/>
    <dgm:cxn modelId="{25888BC9-FEF6-4A1C-8A3B-09A16DAE759A}" type="presParOf" srcId="{C6DF532D-AA96-4CC5-A9D4-DC9C68025F7B}" destId="{779A3FD7-CABF-4FA3-A925-B34BEB6F72AB}" srcOrd="0" destOrd="0" presId="urn:microsoft.com/office/officeart/2005/8/layout/orgChart1"/>
    <dgm:cxn modelId="{67918B98-35A0-480D-A39A-2ACD00BC7935}" type="presParOf" srcId="{C6DF532D-AA96-4CC5-A9D4-DC9C68025F7B}" destId="{887331D3-BB76-4960-9ED0-8231775D9DFB}" srcOrd="1" destOrd="0" presId="urn:microsoft.com/office/officeart/2005/8/layout/orgChart1"/>
    <dgm:cxn modelId="{019216AA-4A16-4EFC-A7D5-18FB95D84F22}" type="presParOf" srcId="{05F3AF57-4A1C-452A-817D-B2D8082029D1}" destId="{718E7F53-5C3A-42B1-9D22-38BB62F33FB7}" srcOrd="1" destOrd="0" presId="urn:microsoft.com/office/officeart/2005/8/layout/orgChart1"/>
    <dgm:cxn modelId="{F706D329-0679-4EF1-8132-8D0EFB34A658}" type="presParOf" srcId="{05F3AF57-4A1C-452A-817D-B2D8082029D1}" destId="{292F1646-FAB3-4751-8122-89C57A15C47A}" srcOrd="2" destOrd="0" presId="urn:microsoft.com/office/officeart/2005/8/layout/orgChart1"/>
    <dgm:cxn modelId="{A8CE9304-DDA3-4916-AACC-BBC379A10ECD}" type="presParOf" srcId="{7680B3F5-7220-4D0C-A7A8-57381380A897}" destId="{36C62112-16B4-4A96-801E-B0E5E8139340}" srcOrd="4" destOrd="0" presId="urn:microsoft.com/office/officeart/2005/8/layout/orgChart1"/>
    <dgm:cxn modelId="{337FF9D0-45F6-4186-8A24-412439C5FD43}" type="presParOf" srcId="{7680B3F5-7220-4D0C-A7A8-57381380A897}" destId="{3AA802C0-A0C2-4504-9F48-13415626B598}" srcOrd="5" destOrd="0" presId="urn:microsoft.com/office/officeart/2005/8/layout/orgChart1"/>
    <dgm:cxn modelId="{51771280-6711-4D5F-A8FD-8ECCD2D6EA6B}" type="presParOf" srcId="{3AA802C0-A0C2-4504-9F48-13415626B598}" destId="{912852AD-4784-4091-898E-2CFDB9F7BA14}" srcOrd="0" destOrd="0" presId="urn:microsoft.com/office/officeart/2005/8/layout/orgChart1"/>
    <dgm:cxn modelId="{0714C6CB-317A-444D-9143-2DF9673D262B}" type="presParOf" srcId="{912852AD-4784-4091-898E-2CFDB9F7BA14}" destId="{159E28FA-69A5-4144-B7AA-188C4998C304}" srcOrd="0" destOrd="0" presId="urn:microsoft.com/office/officeart/2005/8/layout/orgChart1"/>
    <dgm:cxn modelId="{B47C9595-7B16-4BF9-BE0F-29A6D9593186}" type="presParOf" srcId="{912852AD-4784-4091-898E-2CFDB9F7BA14}" destId="{F89CA928-23C2-42F3-AE7A-313CA8C1FA25}" srcOrd="1" destOrd="0" presId="urn:microsoft.com/office/officeart/2005/8/layout/orgChart1"/>
    <dgm:cxn modelId="{8DBBB1D9-BD18-41DE-85B8-8AFFA06CC893}" type="presParOf" srcId="{3AA802C0-A0C2-4504-9F48-13415626B598}" destId="{4FE6DA8A-B793-4522-A408-2C76D995BEA9}" srcOrd="1" destOrd="0" presId="urn:microsoft.com/office/officeart/2005/8/layout/orgChart1"/>
    <dgm:cxn modelId="{5038C16E-D0A8-4F27-9DBA-0F4ABBF64D80}" type="presParOf" srcId="{3AA802C0-A0C2-4504-9F48-13415626B598}" destId="{3754A72F-A139-463A-8F78-2938B8D89930}" srcOrd="2" destOrd="0" presId="urn:microsoft.com/office/officeart/2005/8/layout/orgChart1"/>
    <dgm:cxn modelId="{6E553404-A7D0-4493-B695-27E0CF44FBF9}" type="presParOf" srcId="{2DA13F40-6488-454E-AC7C-786D1B7EE3E4}" destId="{9BBDAE4E-6C68-4BE2-936A-C1B0142046DD}" srcOrd="2" destOrd="0" presId="urn:microsoft.com/office/officeart/2005/8/layout/orgChart1"/>
    <dgm:cxn modelId="{DDCFF3B0-D6AC-4414-B650-6D5132CFEE91}" type="presParOf" srcId="{185397EB-3D65-48E3-BC39-CD6CA660580D}" destId="{46DF8C8F-DD26-48B1-861E-E6FEB4E3035F}" srcOrd="2" destOrd="0" presId="urn:microsoft.com/office/officeart/2005/8/layout/orgChart1"/>
    <dgm:cxn modelId="{A1D04ED5-54D3-477C-B887-3AB1902C917F}" type="presParOf" srcId="{5373BD4F-B5DE-423D-B08C-E3D18E7EEF07}" destId="{58122D71-61BE-4273-8674-227E36DF6378}" srcOrd="2" destOrd="0" presId="urn:microsoft.com/office/officeart/2005/8/layout/orgChart1"/>
    <dgm:cxn modelId="{C53C33B6-401D-4F78-8707-059FFB7B0FA1}" type="presParOf" srcId="{5373BD4F-B5DE-423D-B08C-E3D18E7EEF07}" destId="{95918786-AC12-4C68-9FCA-B2C29BE25C0B}" srcOrd="3" destOrd="0" presId="urn:microsoft.com/office/officeart/2005/8/layout/orgChart1"/>
    <dgm:cxn modelId="{32785FCB-D499-4DBA-B357-CC6290F1CFB1}" type="presParOf" srcId="{95918786-AC12-4C68-9FCA-B2C29BE25C0B}" destId="{AFE6A536-2E1F-431A-AEAA-4783C335FDE7}" srcOrd="0" destOrd="0" presId="urn:microsoft.com/office/officeart/2005/8/layout/orgChart1"/>
    <dgm:cxn modelId="{88093DCE-C274-41BA-81EB-CA3B0824DA33}" type="presParOf" srcId="{AFE6A536-2E1F-431A-AEAA-4783C335FDE7}" destId="{2222B10B-C5F3-484B-8738-F6F6E0E755C7}" srcOrd="0" destOrd="0" presId="urn:microsoft.com/office/officeart/2005/8/layout/orgChart1"/>
    <dgm:cxn modelId="{C7F4364C-6695-4408-9A64-8DC563FF8A31}" type="presParOf" srcId="{AFE6A536-2E1F-431A-AEAA-4783C335FDE7}" destId="{CCEE25FF-D2EC-4745-9B87-8E4541025F49}" srcOrd="1" destOrd="0" presId="urn:microsoft.com/office/officeart/2005/8/layout/orgChart1"/>
    <dgm:cxn modelId="{6E7D3BC4-C5F7-4588-91CF-7603FEBA64F9}" type="presParOf" srcId="{95918786-AC12-4C68-9FCA-B2C29BE25C0B}" destId="{09169F16-A42A-4A9B-B937-662B1BC6AEF1}" srcOrd="1" destOrd="0" presId="urn:microsoft.com/office/officeart/2005/8/layout/orgChart1"/>
    <dgm:cxn modelId="{B8612432-1CAF-4029-AD9E-2B6C405E7E84}" type="presParOf" srcId="{09169F16-A42A-4A9B-B937-662B1BC6AEF1}" destId="{F286D92E-A409-4F2C-93F6-D69442A8BBB6}" srcOrd="0" destOrd="0" presId="urn:microsoft.com/office/officeart/2005/8/layout/orgChart1"/>
    <dgm:cxn modelId="{D91688F5-93D1-4565-A512-A6039586C6CA}" type="presParOf" srcId="{09169F16-A42A-4A9B-B937-662B1BC6AEF1}" destId="{F760A267-D561-42FA-A0EE-8D4BC997982A}" srcOrd="1" destOrd="0" presId="urn:microsoft.com/office/officeart/2005/8/layout/orgChart1"/>
    <dgm:cxn modelId="{D29AB2D9-931B-4B38-8832-F50E697E18B3}" type="presParOf" srcId="{F760A267-D561-42FA-A0EE-8D4BC997982A}" destId="{0488B570-E361-464E-83FA-89A1620FDD57}" srcOrd="0" destOrd="0" presId="urn:microsoft.com/office/officeart/2005/8/layout/orgChart1"/>
    <dgm:cxn modelId="{1998D1EA-92B7-4971-B2A4-635D6B9E9D65}" type="presParOf" srcId="{0488B570-E361-464E-83FA-89A1620FDD57}" destId="{5538B440-FA0E-4E78-A0C4-C0612763489F}" srcOrd="0" destOrd="0" presId="urn:microsoft.com/office/officeart/2005/8/layout/orgChart1"/>
    <dgm:cxn modelId="{5246855D-8666-4AA6-8536-FEE54D01612C}" type="presParOf" srcId="{0488B570-E361-464E-83FA-89A1620FDD57}" destId="{9622F5F8-D6EE-4204-A7C3-258349777BEB}" srcOrd="1" destOrd="0" presId="urn:microsoft.com/office/officeart/2005/8/layout/orgChart1"/>
    <dgm:cxn modelId="{A8184AD5-D621-414D-BF45-D7047D4B0D08}" type="presParOf" srcId="{F760A267-D561-42FA-A0EE-8D4BC997982A}" destId="{6F48AE19-1EDE-422A-AE1B-B84F605AD009}" srcOrd="1" destOrd="0" presId="urn:microsoft.com/office/officeart/2005/8/layout/orgChart1"/>
    <dgm:cxn modelId="{5E6EC111-DE89-4916-8BC1-B38C4B0E708D}" type="presParOf" srcId="{F760A267-D561-42FA-A0EE-8D4BC997982A}" destId="{CF3CF662-2A41-4F63-AC6C-19DCC68ED1C1}" srcOrd="2" destOrd="0" presId="urn:microsoft.com/office/officeart/2005/8/layout/orgChart1"/>
    <dgm:cxn modelId="{09641707-E582-444C-B8DE-F1976CA7FDF3}" type="presParOf" srcId="{09169F16-A42A-4A9B-B937-662B1BC6AEF1}" destId="{88C608F1-776E-4D54-9DCE-45EAEB345EEA}" srcOrd="2" destOrd="0" presId="urn:microsoft.com/office/officeart/2005/8/layout/orgChart1"/>
    <dgm:cxn modelId="{FC776E1C-FE8A-4CD4-BE01-A1C2E7EDE261}" type="presParOf" srcId="{09169F16-A42A-4A9B-B937-662B1BC6AEF1}" destId="{0F50A499-5DE8-4758-A97B-20A55291E663}" srcOrd="3" destOrd="0" presId="urn:microsoft.com/office/officeart/2005/8/layout/orgChart1"/>
    <dgm:cxn modelId="{8735DE7D-6DB7-4A33-ABC5-EE705A412B1F}" type="presParOf" srcId="{0F50A499-5DE8-4758-A97B-20A55291E663}" destId="{8944039F-2A00-43F2-9786-EC4965B4F556}" srcOrd="0" destOrd="0" presId="urn:microsoft.com/office/officeart/2005/8/layout/orgChart1"/>
    <dgm:cxn modelId="{BFD8736B-C7FF-45A9-87C9-98E9171CE67E}" type="presParOf" srcId="{8944039F-2A00-43F2-9786-EC4965B4F556}" destId="{61340ACD-31F9-4088-8E56-12DC9E5D85BD}" srcOrd="0" destOrd="0" presId="urn:microsoft.com/office/officeart/2005/8/layout/orgChart1"/>
    <dgm:cxn modelId="{1218BCCF-D9E6-40DD-A3AC-350433D3A56A}" type="presParOf" srcId="{8944039F-2A00-43F2-9786-EC4965B4F556}" destId="{DE3766CF-C3C5-460C-8B14-F4639BB2FB89}" srcOrd="1" destOrd="0" presId="urn:microsoft.com/office/officeart/2005/8/layout/orgChart1"/>
    <dgm:cxn modelId="{481F00C4-8AE0-4845-9EB3-8A81FB90FD99}" type="presParOf" srcId="{0F50A499-5DE8-4758-A97B-20A55291E663}" destId="{FF1D1A3E-F40E-46F5-A5D6-9D120F4D7A0D}" srcOrd="1" destOrd="0" presId="urn:microsoft.com/office/officeart/2005/8/layout/orgChart1"/>
    <dgm:cxn modelId="{A69B5343-7483-46A8-828F-6E21F9F8F095}" type="presParOf" srcId="{0F50A499-5DE8-4758-A97B-20A55291E663}" destId="{72A77543-61B7-4BD5-8E51-D4C5AA06486B}" srcOrd="2" destOrd="0" presId="urn:microsoft.com/office/officeart/2005/8/layout/orgChart1"/>
    <dgm:cxn modelId="{135B60E1-5560-458F-9D25-27E29F455367}" type="presParOf" srcId="{95918786-AC12-4C68-9FCA-B2C29BE25C0B}" destId="{A0E730C6-39C5-4C49-8362-66A08A3F5DF6}" srcOrd="2" destOrd="0" presId="urn:microsoft.com/office/officeart/2005/8/layout/orgChart1"/>
    <dgm:cxn modelId="{1CB9020A-8B85-4D52-BC87-3B0522336E03}" type="presParOf" srcId="{5373BD4F-B5DE-423D-B08C-E3D18E7EEF07}" destId="{2CFC7C43-72EA-4491-AB9F-8256DFDC05C8}" srcOrd="4" destOrd="0" presId="urn:microsoft.com/office/officeart/2005/8/layout/orgChart1"/>
    <dgm:cxn modelId="{6BC78893-ABCB-44F6-B040-0721AAC1A7A7}" type="presParOf" srcId="{5373BD4F-B5DE-423D-B08C-E3D18E7EEF07}" destId="{F75B6EF2-0717-49FC-94A5-3CEFF73ABA35}" srcOrd="5" destOrd="0" presId="urn:microsoft.com/office/officeart/2005/8/layout/orgChart1"/>
    <dgm:cxn modelId="{3B26E444-33EF-4BA9-8D5E-26FF782C767A}" type="presParOf" srcId="{F75B6EF2-0717-49FC-94A5-3CEFF73ABA35}" destId="{437BB2A0-0A38-4CCA-879D-EF2E4093F718}" srcOrd="0" destOrd="0" presId="urn:microsoft.com/office/officeart/2005/8/layout/orgChart1"/>
    <dgm:cxn modelId="{4847B6F8-C2A3-44D9-8CA7-11DD1DC8F6B9}" type="presParOf" srcId="{437BB2A0-0A38-4CCA-879D-EF2E4093F718}" destId="{4B070BAC-CB4B-4F78-B231-550AB2CAD1A0}" srcOrd="0" destOrd="0" presId="urn:microsoft.com/office/officeart/2005/8/layout/orgChart1"/>
    <dgm:cxn modelId="{EB1F439C-BC82-4CF3-8D9E-8501223899D2}" type="presParOf" srcId="{437BB2A0-0A38-4CCA-879D-EF2E4093F718}" destId="{4E001C55-52A9-4953-BFC9-6A337C0D300D}" srcOrd="1" destOrd="0" presId="urn:microsoft.com/office/officeart/2005/8/layout/orgChart1"/>
    <dgm:cxn modelId="{5940470F-D9EC-497C-AED5-426B4848FB1A}" type="presParOf" srcId="{F75B6EF2-0717-49FC-94A5-3CEFF73ABA35}" destId="{18627464-14C9-4575-816F-AB08C61B1F6F}" srcOrd="1" destOrd="0" presId="urn:microsoft.com/office/officeart/2005/8/layout/orgChart1"/>
    <dgm:cxn modelId="{819B234E-3322-4F30-8164-19C79FF9F72B}" type="presParOf" srcId="{F75B6EF2-0717-49FC-94A5-3CEFF73ABA35}" destId="{0268F109-2B9F-418F-8A5D-53CD86C99E05}" srcOrd="2" destOrd="0" presId="urn:microsoft.com/office/officeart/2005/8/layout/orgChart1"/>
    <dgm:cxn modelId="{7A976C5D-0BAD-430C-B653-ACCFD2A5F6BC}" type="presParOf" srcId="{5373BD4F-B5DE-423D-B08C-E3D18E7EEF07}" destId="{B3E9189D-CCC5-4AB8-B4A7-EC8D95FFB4D3}" srcOrd="6" destOrd="0" presId="urn:microsoft.com/office/officeart/2005/8/layout/orgChart1"/>
    <dgm:cxn modelId="{A68392B1-8DFE-4206-B372-C71B18D32A24}" type="presParOf" srcId="{5373BD4F-B5DE-423D-B08C-E3D18E7EEF07}" destId="{16ACCFF4-A14B-4F7F-8C15-AC585555286D}" srcOrd="7" destOrd="0" presId="urn:microsoft.com/office/officeart/2005/8/layout/orgChart1"/>
    <dgm:cxn modelId="{2ECB9A9A-D822-4A90-BB68-AADC0255FB49}" type="presParOf" srcId="{16ACCFF4-A14B-4F7F-8C15-AC585555286D}" destId="{BAADEBDF-AC23-4F8C-A44F-932C142DC244}" srcOrd="0" destOrd="0" presId="urn:microsoft.com/office/officeart/2005/8/layout/orgChart1"/>
    <dgm:cxn modelId="{58677F05-9CD4-4377-A607-6B37A8F18A45}" type="presParOf" srcId="{BAADEBDF-AC23-4F8C-A44F-932C142DC244}" destId="{5CFC6EF8-E885-4D58-8B7E-89F07EB28A6F}" srcOrd="0" destOrd="0" presId="urn:microsoft.com/office/officeart/2005/8/layout/orgChart1"/>
    <dgm:cxn modelId="{7A5F8FC7-33DB-40A9-A006-497AB63631F7}" type="presParOf" srcId="{BAADEBDF-AC23-4F8C-A44F-932C142DC244}" destId="{BB3211A8-E1E1-4B10-A62D-0FA618211A0E}" srcOrd="1" destOrd="0" presId="urn:microsoft.com/office/officeart/2005/8/layout/orgChart1"/>
    <dgm:cxn modelId="{A2987FC4-52B6-4D8B-B267-27B1F22E704C}" type="presParOf" srcId="{16ACCFF4-A14B-4F7F-8C15-AC585555286D}" destId="{0E82415F-09DB-42AF-AA0F-065C5448B214}" srcOrd="1" destOrd="0" presId="urn:microsoft.com/office/officeart/2005/8/layout/orgChart1"/>
    <dgm:cxn modelId="{460A127B-F900-4ADD-A440-4289FF5BAF80}" type="presParOf" srcId="{16ACCFF4-A14B-4F7F-8C15-AC585555286D}" destId="{F5B62BAA-6C8A-4E95-923F-4131BE039F93}" srcOrd="2" destOrd="0" presId="urn:microsoft.com/office/officeart/2005/8/layout/orgChart1"/>
    <dgm:cxn modelId="{C8F9ACBC-F510-48F6-BC59-E7CE6B811B6E}" type="presParOf" srcId="{5373BD4F-B5DE-423D-B08C-E3D18E7EEF07}" destId="{4F8B7906-25F8-4E64-B7CC-43D3D7412BC5}" srcOrd="8" destOrd="0" presId="urn:microsoft.com/office/officeart/2005/8/layout/orgChart1"/>
    <dgm:cxn modelId="{D1FC6F36-4BF1-4E22-8227-757FC3E4CABD}" type="presParOf" srcId="{5373BD4F-B5DE-423D-B08C-E3D18E7EEF07}" destId="{290C9BAD-D455-4E43-BFA2-0277F54F6ABC}" srcOrd="9" destOrd="0" presId="urn:microsoft.com/office/officeart/2005/8/layout/orgChart1"/>
    <dgm:cxn modelId="{EA412C3C-80A7-41B5-92C8-D73EF555EFAF}" type="presParOf" srcId="{290C9BAD-D455-4E43-BFA2-0277F54F6ABC}" destId="{9DF2F1D3-7158-4AA3-BA73-C6556DE7E4EA}" srcOrd="0" destOrd="0" presId="urn:microsoft.com/office/officeart/2005/8/layout/orgChart1"/>
    <dgm:cxn modelId="{5C1447E5-DBB8-4AFD-8FAA-1B1A8713A665}" type="presParOf" srcId="{9DF2F1D3-7158-4AA3-BA73-C6556DE7E4EA}" destId="{94142C04-2DA8-48EB-85FF-42636ECF1B39}" srcOrd="0" destOrd="0" presId="urn:microsoft.com/office/officeart/2005/8/layout/orgChart1"/>
    <dgm:cxn modelId="{EF0CB088-5AED-41F5-A532-B9A84A8C15B3}" type="presParOf" srcId="{9DF2F1D3-7158-4AA3-BA73-C6556DE7E4EA}" destId="{2FD716DA-BA19-455D-9227-7F9122F85D8A}" srcOrd="1" destOrd="0" presId="urn:microsoft.com/office/officeart/2005/8/layout/orgChart1"/>
    <dgm:cxn modelId="{6D884A4D-E9F4-44B3-9B03-D5443D59D1BB}" type="presParOf" srcId="{290C9BAD-D455-4E43-BFA2-0277F54F6ABC}" destId="{DE1BCA0D-D5C5-4966-B886-A8931E01C628}" srcOrd="1" destOrd="0" presId="urn:microsoft.com/office/officeart/2005/8/layout/orgChart1"/>
    <dgm:cxn modelId="{D88EF24C-84C1-465D-8D96-3EA3695E471C}" type="presParOf" srcId="{290C9BAD-D455-4E43-BFA2-0277F54F6ABC}" destId="{73D53880-5B13-4256-9A78-B541B5B91D4C}" srcOrd="2" destOrd="0" presId="urn:microsoft.com/office/officeart/2005/8/layout/orgChart1"/>
    <dgm:cxn modelId="{646AAE1C-ED4B-4974-B3FF-AC0C48473020}" type="presParOf" srcId="{5373BD4F-B5DE-423D-B08C-E3D18E7EEF07}" destId="{91643335-AC18-4A81-A254-D07A6BBEDBF4}" srcOrd="10" destOrd="0" presId="urn:microsoft.com/office/officeart/2005/8/layout/orgChart1"/>
    <dgm:cxn modelId="{557E1C44-CC2E-4CF7-942E-98E57F70698C}" type="presParOf" srcId="{5373BD4F-B5DE-423D-B08C-E3D18E7EEF07}" destId="{B3A4C4FD-790D-490C-9C60-C5C844150208}" srcOrd="11" destOrd="0" presId="urn:microsoft.com/office/officeart/2005/8/layout/orgChart1"/>
    <dgm:cxn modelId="{05272496-1A70-441D-B986-F848691B8FDC}" type="presParOf" srcId="{B3A4C4FD-790D-490C-9C60-C5C844150208}" destId="{6002A0D2-55E9-4FFD-B328-4B297ECCCE53}" srcOrd="0" destOrd="0" presId="urn:microsoft.com/office/officeart/2005/8/layout/orgChart1"/>
    <dgm:cxn modelId="{070A7984-81F4-4DDC-A573-3C47ABBB9FD9}" type="presParOf" srcId="{6002A0D2-55E9-4FFD-B328-4B297ECCCE53}" destId="{53AFF9ED-9964-4F08-BC59-3E8E1E4FB2F5}" srcOrd="0" destOrd="0" presId="urn:microsoft.com/office/officeart/2005/8/layout/orgChart1"/>
    <dgm:cxn modelId="{8A4837D7-751C-4A13-A236-790F0A7E4495}" type="presParOf" srcId="{6002A0D2-55E9-4FFD-B328-4B297ECCCE53}" destId="{CEB94A48-FF09-4CA7-92EF-9228478A7A1C}" srcOrd="1" destOrd="0" presId="urn:microsoft.com/office/officeart/2005/8/layout/orgChart1"/>
    <dgm:cxn modelId="{A3993D82-2CB6-41E3-904F-D6A9360A6A58}" type="presParOf" srcId="{B3A4C4FD-790D-490C-9C60-C5C844150208}" destId="{82202181-E1D3-47EF-8DC6-58FC253C1C7A}" srcOrd="1" destOrd="0" presId="urn:microsoft.com/office/officeart/2005/8/layout/orgChart1"/>
    <dgm:cxn modelId="{0B154E4D-04F3-44F3-8E61-A106B22BA9F5}" type="presParOf" srcId="{B3A4C4FD-790D-490C-9C60-C5C844150208}" destId="{665BF20B-0BA4-4DC2-A62F-6F8AB934F584}" srcOrd="2" destOrd="0" presId="urn:microsoft.com/office/officeart/2005/8/layout/orgChart1"/>
    <dgm:cxn modelId="{8FC3E789-5A4B-45FF-AFAE-2836B52998BD}" type="presParOf" srcId="{7AD55770-A02D-4418-8BCB-19646D13D9AE}" destId="{FB573F4C-0D70-4ADF-B3FF-E45F350F00D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3A34-44B8-42E6-8EA7-27C1586EA79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9540D07-DB5C-4098-9418-F24AB74E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9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3A34-44B8-42E6-8EA7-27C1586EA79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540D07-DB5C-4098-9418-F24AB74E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9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3A34-44B8-42E6-8EA7-27C1586EA79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540D07-DB5C-4098-9418-F24AB74E609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9546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3A34-44B8-42E6-8EA7-27C1586EA79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540D07-DB5C-4098-9418-F24AB74E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5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3A34-44B8-42E6-8EA7-27C1586EA79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540D07-DB5C-4098-9418-F24AB74E609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4228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3A34-44B8-42E6-8EA7-27C1586EA79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540D07-DB5C-4098-9418-F24AB74E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34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3A34-44B8-42E6-8EA7-27C1586EA79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0D07-DB5C-4098-9418-F24AB74E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21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3A34-44B8-42E6-8EA7-27C1586EA79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0D07-DB5C-4098-9418-F24AB74E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1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3A34-44B8-42E6-8EA7-27C1586EA79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0D07-DB5C-4098-9418-F24AB74E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1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3A34-44B8-42E6-8EA7-27C1586EA79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540D07-DB5C-4098-9418-F24AB74E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3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3A34-44B8-42E6-8EA7-27C1586EA79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540D07-DB5C-4098-9418-F24AB74E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1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3A34-44B8-42E6-8EA7-27C1586EA79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540D07-DB5C-4098-9418-F24AB74E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2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3A34-44B8-42E6-8EA7-27C1586EA79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0D07-DB5C-4098-9418-F24AB74E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3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3A34-44B8-42E6-8EA7-27C1586EA79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0D07-DB5C-4098-9418-F24AB74E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3A34-44B8-42E6-8EA7-27C1586EA79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0D07-DB5C-4098-9418-F24AB74E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1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3A34-44B8-42E6-8EA7-27C1586EA79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540D07-DB5C-4098-9418-F24AB74E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2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83A34-44B8-42E6-8EA7-27C1586EA79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9540D07-DB5C-4098-9418-F24AB74E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4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ebhost.ischool.uw.edu/~sgaruda/wp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TOURIVITY INC.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IMT 535 A – GROUP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1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879" t="16858" r="11034" b="5208"/>
          <a:stretch/>
        </p:blipFill>
        <p:spPr>
          <a:xfrm>
            <a:off x="0" y="0"/>
            <a:ext cx="12245629" cy="6858000"/>
          </a:xfrm>
          <a:prstGeom prst="rect">
            <a:avLst/>
          </a:prstGeom>
        </p:spPr>
      </p:pic>
      <p:sp>
        <p:nvSpPr>
          <p:cNvPr id="10" name="Cloud Callout 9"/>
          <p:cNvSpPr/>
          <p:nvPr/>
        </p:nvSpPr>
        <p:spPr>
          <a:xfrm rot="10800000" flipV="1">
            <a:off x="173859" y="1"/>
            <a:ext cx="2699657" cy="528034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Breadcrumbs</a:t>
            </a:r>
            <a:endParaRPr lang="en-US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0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595082"/>
            <a:ext cx="8911687" cy="1280890"/>
          </a:xfrm>
        </p:spPr>
        <p:txBody>
          <a:bodyPr/>
          <a:lstStyle/>
          <a:p>
            <a:r>
              <a:rPr lang="en-US" dirty="0"/>
              <a:t>Information Architecture Theory and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Back end</a:t>
            </a:r>
          </a:p>
          <a:p>
            <a:pPr lvl="1"/>
            <a:r>
              <a:rPr lang="en-US" sz="2400" dirty="0" smtClean="0"/>
              <a:t>Class inclusion relationships</a:t>
            </a:r>
          </a:p>
          <a:p>
            <a:pPr lvl="1"/>
            <a:r>
              <a:rPr lang="en-US" sz="2400" dirty="0" smtClean="0"/>
              <a:t>Taxonomies</a:t>
            </a:r>
          </a:p>
          <a:p>
            <a:pPr lvl="1"/>
            <a:r>
              <a:rPr lang="en-US" sz="2400" dirty="0" smtClean="0"/>
              <a:t>Descriptive tagging</a:t>
            </a:r>
          </a:p>
          <a:p>
            <a:pPr lvl="1"/>
            <a:r>
              <a:rPr lang="en-US" sz="2400" dirty="0"/>
              <a:t>Descriptive metadata </a:t>
            </a:r>
            <a:r>
              <a:rPr lang="en-US" sz="2400" dirty="0" smtClean="0"/>
              <a:t>used</a:t>
            </a:r>
          </a:p>
          <a:p>
            <a:pPr lvl="1"/>
            <a:r>
              <a:rPr lang="en-US" sz="2400" dirty="0"/>
              <a:t>Search strategy - Drill down approach</a:t>
            </a:r>
          </a:p>
          <a:p>
            <a:pPr lvl="1"/>
            <a:r>
              <a:rPr lang="en-US" sz="2400" dirty="0" smtClean="0"/>
              <a:t>Content plan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690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1252" r="2702" b="3026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9" name="Cloud Callout 18"/>
          <p:cNvSpPr/>
          <p:nvPr/>
        </p:nvSpPr>
        <p:spPr>
          <a:xfrm>
            <a:off x="1545874" y="877806"/>
            <a:ext cx="3033485" cy="175622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3-level categorization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43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879" t="16858" r="11034" b="5208"/>
          <a:stretch/>
        </p:blipFill>
        <p:spPr>
          <a:xfrm>
            <a:off x="0" y="0"/>
            <a:ext cx="12245629" cy="6858000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 flipH="1">
            <a:off x="8258628" y="420913"/>
            <a:ext cx="2699657" cy="1088572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Search strategy – drill down</a:t>
            </a:r>
            <a:endParaRPr lang="en-US" dirty="0"/>
          </a:p>
        </p:txBody>
      </p:sp>
      <p:sp>
        <p:nvSpPr>
          <p:cNvPr id="6" name="Cloud Callout 5"/>
          <p:cNvSpPr/>
          <p:nvPr/>
        </p:nvSpPr>
        <p:spPr>
          <a:xfrm flipH="1">
            <a:off x="2046515" y="4557485"/>
            <a:ext cx="2409372" cy="1132115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Descriptive metadata</a:t>
            </a:r>
            <a:endParaRPr lang="en-US" dirty="0"/>
          </a:p>
        </p:txBody>
      </p:sp>
      <p:sp>
        <p:nvSpPr>
          <p:cNvPr id="10" name="Cloud Callout 9"/>
          <p:cNvSpPr/>
          <p:nvPr/>
        </p:nvSpPr>
        <p:spPr>
          <a:xfrm flipH="1">
            <a:off x="7973145" y="2443459"/>
            <a:ext cx="2699657" cy="1088572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Descriptive Tagging</a:t>
            </a:r>
          </a:p>
        </p:txBody>
      </p:sp>
    </p:spTree>
    <p:extLst>
      <p:ext uri="{BB962C8B-B14F-4D97-AF65-F5344CB8AC3E}">
        <p14:creationId xmlns:p14="http://schemas.microsoft.com/office/powerpoint/2010/main" val="10472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952" t="16022" r="1118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9506858" y="2674258"/>
            <a:ext cx="2206171" cy="896258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Accidental discovery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Cloud Callout 6"/>
          <p:cNvSpPr/>
          <p:nvPr/>
        </p:nvSpPr>
        <p:spPr>
          <a:xfrm flipH="1">
            <a:off x="1277258" y="1117600"/>
            <a:ext cx="2046514" cy="78377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Passion	</a:t>
            </a:r>
            <a:endParaRPr lang="en-US" dirty="0"/>
          </a:p>
        </p:txBody>
      </p:sp>
      <p:sp>
        <p:nvSpPr>
          <p:cNvPr id="6" name="Cloud Callout 5"/>
          <p:cNvSpPr/>
          <p:nvPr/>
        </p:nvSpPr>
        <p:spPr>
          <a:xfrm>
            <a:off x="9093201" y="1005112"/>
            <a:ext cx="2206171" cy="896258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Instinct driven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" name="Explosion 2 1"/>
          <p:cNvSpPr/>
          <p:nvPr/>
        </p:nvSpPr>
        <p:spPr>
          <a:xfrm>
            <a:off x="3323772" y="2674258"/>
            <a:ext cx="5094514" cy="2044699"/>
          </a:xfrm>
          <a:prstGeom prst="irregularSeal2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PLANNED SERENDIPITY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32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Plan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726717"/>
              </p:ext>
            </p:extLst>
          </p:nvPr>
        </p:nvGraphicFramePr>
        <p:xfrm>
          <a:off x="2704563" y="1242616"/>
          <a:ext cx="8422784" cy="5540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9251"/>
                <a:gridCol w="1365161"/>
                <a:gridCol w="2292439"/>
                <a:gridCol w="3515933"/>
              </a:tblGrid>
              <a:tr h="409211">
                <a:tc rowSpan="1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Adventure Sports</a:t>
                      </a:r>
                      <a:endParaRPr lang="en-US" sz="1000" b="1" i="1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4" marR="4514" marT="4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Water Adventures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4" marR="4514" marT="4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Water skiing</a:t>
                      </a:r>
                      <a:endParaRPr lang="en-US" sz="1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4" marR="4514" marT="4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Sacramento, California 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Lake Havasu City, Arizona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San Diego, California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4" marR="4514" marT="4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2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Kayaking</a:t>
                      </a:r>
                      <a:endParaRPr lang="en-US" sz="10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4" marR="4514" marT="4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>
                          <a:effectLst/>
                        </a:rPr>
                        <a:t>Glacier </a:t>
                      </a:r>
                      <a:r>
                        <a:rPr lang="es-ES" sz="1000" u="none" strike="noStrike" dirty="0" err="1">
                          <a:effectLst/>
                        </a:rPr>
                        <a:t>Bay</a:t>
                      </a:r>
                      <a:r>
                        <a:rPr lang="es-ES" sz="1000" u="none" strike="noStrike" dirty="0">
                          <a:effectLst/>
                        </a:rPr>
                        <a:t>, Alaska</a:t>
                      </a:r>
                      <a:br>
                        <a:rPr lang="es-ES" sz="1000" u="none" strike="noStrike" dirty="0">
                          <a:effectLst/>
                        </a:rPr>
                      </a:br>
                      <a:r>
                        <a:rPr lang="es-ES" sz="1000" u="none" strike="noStrike" dirty="0">
                          <a:effectLst/>
                        </a:rPr>
                        <a:t>Baja, California, </a:t>
                      </a:r>
                      <a:r>
                        <a:rPr lang="es-ES" sz="1000" u="none" strike="noStrike" dirty="0" err="1">
                          <a:effectLst/>
                        </a:rPr>
                        <a:t>Mexico</a:t>
                      </a:r>
                      <a:r>
                        <a:rPr lang="es-ES" sz="1000" u="none" strike="noStrike" dirty="0">
                          <a:effectLst/>
                        </a:rPr>
                        <a:t/>
                      </a:r>
                      <a:br>
                        <a:rPr lang="es-ES" sz="1000" u="none" strike="noStrike" dirty="0">
                          <a:effectLst/>
                        </a:rPr>
                      </a:br>
                      <a:r>
                        <a:rPr lang="es-ES" sz="1000" u="none" strike="noStrike" dirty="0" err="1">
                          <a:effectLst/>
                        </a:rPr>
                        <a:t>Kadavu</a:t>
                      </a:r>
                      <a:r>
                        <a:rPr lang="es-ES" sz="1000" u="none" strike="noStrike" dirty="0">
                          <a:effectLst/>
                        </a:rPr>
                        <a:t> Island, </a:t>
                      </a:r>
                      <a:r>
                        <a:rPr lang="es-ES" sz="1000" u="none" strike="noStrike" dirty="0" err="1">
                          <a:effectLst/>
                        </a:rPr>
                        <a:t>Fiji</a:t>
                      </a:r>
                      <a:endParaRPr lang="es-E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4" marR="4514" marT="4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2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Scuba diving</a:t>
                      </a:r>
                      <a:endParaRPr lang="en-US" sz="10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4" marR="4514" marT="4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Palancar Horseshoe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Point Lobos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Nakwakto Rapids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4" marR="4514" marT="4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2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Kiteboarding</a:t>
                      </a:r>
                      <a:endParaRPr lang="en-US" sz="1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4" marR="4514" marT="4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 Ventana, Baja California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Nabq, Egypt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Tarifa, Spain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4" marR="4514" marT="4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2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Land adventures 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4" marR="4514" marT="4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Caving</a:t>
                      </a:r>
                      <a:endParaRPr lang="en-US" sz="1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4" marR="4514" marT="4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Cango Caves, South Africa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Puerto-Princesa Underground River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Phong Nha Cave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4" marR="4514" marT="4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2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Mountain biking</a:t>
                      </a:r>
                      <a:endParaRPr lang="en-US" sz="1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4" marR="4514" marT="4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Hong Kong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Cape Town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Geneva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4" marR="4514" marT="4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2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Rock climbing</a:t>
                      </a:r>
                      <a:endParaRPr lang="en-US" sz="1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4" marR="4514" marT="4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Mount Khuiten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Kilimanjaro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The Andes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4" marR="4514" marT="4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2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Trekking</a:t>
                      </a:r>
                      <a:endParaRPr lang="en-US" sz="1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4" marR="4514" marT="4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</a:rPr>
                        <a:t>GR20</a:t>
                      </a:r>
                      <a:br>
                        <a:rPr lang="fr-FR" sz="1000" u="none" strike="noStrike" dirty="0">
                          <a:effectLst/>
                        </a:rPr>
                      </a:br>
                      <a:r>
                        <a:rPr lang="fr-FR" sz="1000" u="none" strike="noStrike" dirty="0">
                          <a:effectLst/>
                        </a:rPr>
                        <a:t>Inca </a:t>
                      </a:r>
                      <a:r>
                        <a:rPr lang="fr-FR" sz="1000" u="none" strike="noStrike" dirty="0" err="1">
                          <a:effectLst/>
                        </a:rPr>
                        <a:t>Trail</a:t>
                      </a:r>
                      <a:r>
                        <a:rPr lang="fr-FR" sz="1000" u="none" strike="noStrike" dirty="0">
                          <a:effectLst/>
                        </a:rPr>
                        <a:t/>
                      </a:r>
                      <a:br>
                        <a:rPr lang="fr-FR" sz="1000" u="none" strike="noStrike" dirty="0">
                          <a:effectLst/>
                        </a:rPr>
                      </a:br>
                      <a:r>
                        <a:rPr lang="fr-FR" sz="1000" u="none" strike="noStrike" dirty="0">
                          <a:effectLst/>
                        </a:rPr>
                        <a:t>Pays Dogon</a:t>
                      </a:r>
                      <a:endParaRPr lang="fr-F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4" marR="4514" marT="4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2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Air adventures 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4" marR="4514" marT="4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Para gliding</a:t>
                      </a:r>
                      <a:endParaRPr lang="en-US" sz="1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4" marR="4514" marT="4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Wengen, Canton of Bern, Switzerland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Queenstown, Otago, New Zealand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Castelluccio, Umbria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4" marR="4514" marT="4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2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Hot air ballooning</a:t>
                      </a:r>
                      <a:endParaRPr lang="en-US" sz="1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4" marR="4514" marT="4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Loire Valley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Serengeti National Park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Yarra Valley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4" marR="4514" marT="4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2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Sky diving</a:t>
                      </a:r>
                      <a:endParaRPr lang="en-US" sz="1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4" marR="4514" marT="4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Wollongong, Sydney, Australia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Hawaiian Islands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Le Marche, Italy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4" marR="4514" marT="4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2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Bungee jumping</a:t>
                      </a:r>
                      <a:endParaRPr lang="en-US" sz="1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4" marR="4514" marT="4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Kawarau Bridge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The Nevis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Victoria Falls Bridge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4" marR="4514" marT="4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19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Structure Map</a:t>
            </a:r>
            <a:endParaRPr lang="en-US" dirty="0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359104446"/>
              </p:ext>
            </p:extLst>
          </p:nvPr>
        </p:nvGraphicFramePr>
        <p:xfrm>
          <a:off x="174170" y="740229"/>
          <a:ext cx="11727544" cy="6117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01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 – Home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320800"/>
            <a:ext cx="9599075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 – Home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910" y="1509486"/>
            <a:ext cx="10086089" cy="53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7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 – Home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959907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8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Hayagriv Sridharan – Account Director</a:t>
            </a:r>
          </a:p>
          <a:p>
            <a:r>
              <a:rPr lang="en-US" sz="2400" dirty="0" smtClean="0"/>
              <a:t>Suryaprakash Vijayaraghavan – Project Manager</a:t>
            </a:r>
          </a:p>
          <a:p>
            <a:r>
              <a:rPr lang="en-US" sz="2400" dirty="0" smtClean="0"/>
              <a:t>Elizabeth </a:t>
            </a:r>
            <a:r>
              <a:rPr lang="en-US" sz="2400" dirty="0" err="1" smtClean="0"/>
              <a:t>MacCready</a:t>
            </a:r>
            <a:r>
              <a:rPr lang="en-US" sz="2400" dirty="0" smtClean="0"/>
              <a:t> – UX Designer</a:t>
            </a:r>
          </a:p>
          <a:p>
            <a:r>
              <a:rPr lang="en-US" sz="2400" dirty="0" err="1" smtClean="0"/>
              <a:t>Tejaswini</a:t>
            </a:r>
            <a:r>
              <a:rPr lang="en-US" sz="2400" dirty="0" smtClean="0"/>
              <a:t> </a:t>
            </a:r>
            <a:r>
              <a:rPr lang="en-US" sz="2400" dirty="0" err="1" smtClean="0"/>
              <a:t>Buche</a:t>
            </a:r>
            <a:r>
              <a:rPr lang="en-US" sz="2400" dirty="0" smtClean="0"/>
              <a:t> – Information Architect</a:t>
            </a:r>
          </a:p>
          <a:p>
            <a:r>
              <a:rPr lang="en-US" sz="2400" dirty="0" err="1" smtClean="0"/>
              <a:t>Sriharsha</a:t>
            </a:r>
            <a:r>
              <a:rPr lang="en-US" sz="2400" dirty="0" smtClean="0"/>
              <a:t> Garuda – Developer</a:t>
            </a:r>
          </a:p>
          <a:p>
            <a:r>
              <a:rPr lang="en-US" sz="2400" dirty="0" smtClean="0"/>
              <a:t>Vignesh Sivakumar - Tester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775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Over to website demo</a:t>
            </a:r>
          </a:p>
          <a:p>
            <a:pPr marL="0" indent="0">
              <a:buNone/>
            </a:pPr>
            <a:r>
              <a:rPr lang="en-US" sz="3000" dirty="0" smtClean="0">
                <a:hlinkClick r:id="rId2"/>
              </a:rPr>
              <a:t>http</a:t>
            </a:r>
            <a:r>
              <a:rPr lang="en-US" sz="3000" dirty="0">
                <a:hlinkClick r:id="rId2"/>
              </a:rPr>
              <a:t>://webhost.ischool.uw.edu/~sgaruda/wp</a:t>
            </a:r>
            <a:r>
              <a:rPr lang="en-US" sz="3000" dirty="0" smtClean="0">
                <a:hlinkClick r:id="rId2"/>
              </a:rPr>
              <a:t>/</a:t>
            </a: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516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40% complete</a:t>
            </a:r>
          </a:p>
          <a:p>
            <a:r>
              <a:rPr lang="en-US" sz="2400" dirty="0" smtClean="0"/>
              <a:t>Foundation ready</a:t>
            </a:r>
          </a:p>
          <a:p>
            <a:r>
              <a:rPr lang="en-US" sz="2400" dirty="0" smtClean="0"/>
              <a:t>Audience engagement pending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41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46479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/>
              <a:t>Functional </a:t>
            </a:r>
            <a:r>
              <a:rPr lang="en-US" sz="2800" dirty="0" smtClean="0"/>
              <a:t>challenges</a:t>
            </a:r>
            <a:endParaRPr lang="en-US" sz="2800" dirty="0"/>
          </a:p>
          <a:p>
            <a:pPr lvl="1"/>
            <a:r>
              <a:rPr lang="en-US" sz="2400" dirty="0"/>
              <a:t>Packaging activities </a:t>
            </a:r>
            <a:endParaRPr lang="en-US" sz="2400" dirty="0" smtClean="0"/>
          </a:p>
          <a:p>
            <a:pPr lvl="1"/>
            <a:r>
              <a:rPr lang="en-US" sz="2400" dirty="0"/>
              <a:t>Absence of content manager </a:t>
            </a:r>
            <a:endParaRPr lang="en-US" sz="2400" dirty="0" smtClean="0"/>
          </a:p>
          <a:p>
            <a:pPr lvl="1"/>
            <a:r>
              <a:rPr lang="en-US" sz="2400" dirty="0"/>
              <a:t>Volume of content </a:t>
            </a:r>
            <a:endParaRPr lang="en-US" sz="2400" dirty="0" smtClean="0"/>
          </a:p>
          <a:p>
            <a:pPr lvl="1"/>
            <a:r>
              <a:rPr lang="en-US" sz="2400" dirty="0" smtClean="0"/>
              <a:t>Provide </a:t>
            </a:r>
            <a:r>
              <a:rPr lang="en-US" sz="2400" dirty="0"/>
              <a:t>real time support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847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Technical </a:t>
            </a:r>
            <a:r>
              <a:rPr lang="en-US" sz="2800" dirty="0" smtClean="0"/>
              <a:t>challenges</a:t>
            </a:r>
            <a:endParaRPr lang="en-US" sz="2800" dirty="0"/>
          </a:p>
          <a:p>
            <a:pPr lvl="1"/>
            <a:r>
              <a:rPr lang="en-US" sz="2400" dirty="0"/>
              <a:t>Responsive web design </a:t>
            </a:r>
          </a:p>
          <a:p>
            <a:pPr lvl="1"/>
            <a:r>
              <a:rPr lang="en-US" sz="2400" dirty="0" smtClean="0"/>
              <a:t>Development issues </a:t>
            </a:r>
            <a:endParaRPr lang="en-US" sz="2400" dirty="0"/>
          </a:p>
          <a:p>
            <a:pPr lvl="1"/>
            <a:r>
              <a:rPr lang="en-US" sz="2400" dirty="0"/>
              <a:t>Dependency on plugins </a:t>
            </a:r>
          </a:p>
        </p:txBody>
      </p:sp>
    </p:spTree>
    <p:extLst>
      <p:ext uri="{BB962C8B-B14F-4D97-AF65-F5344CB8AC3E}">
        <p14:creationId xmlns:p14="http://schemas.microsoft.com/office/powerpoint/2010/main" val="156688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I</a:t>
            </a:r>
            <a:r>
              <a:rPr lang="en-US" sz="2400" dirty="0" smtClean="0"/>
              <a:t>mprove </a:t>
            </a:r>
            <a:r>
              <a:rPr lang="en-US" sz="2400" dirty="0"/>
              <a:t>customer engagement</a:t>
            </a:r>
            <a:endParaRPr lang="en-US" sz="2400" dirty="0" smtClean="0"/>
          </a:p>
          <a:p>
            <a:pPr lvl="0"/>
            <a:r>
              <a:rPr lang="en-US" sz="2400" dirty="0" smtClean="0"/>
              <a:t>Planning </a:t>
            </a:r>
            <a:r>
              <a:rPr lang="en-US" sz="2400" dirty="0"/>
              <a:t>and customization </a:t>
            </a:r>
            <a:r>
              <a:rPr lang="en-US" sz="2400" dirty="0" smtClean="0"/>
              <a:t> </a:t>
            </a:r>
            <a:endParaRPr lang="en-US" sz="2400" dirty="0"/>
          </a:p>
          <a:p>
            <a:pPr lvl="0"/>
            <a:r>
              <a:rPr lang="en-US" sz="2400" dirty="0"/>
              <a:t>Improved “shopping” </a:t>
            </a:r>
            <a:r>
              <a:rPr lang="en-US" sz="2400" dirty="0" smtClean="0"/>
              <a:t>experience</a:t>
            </a:r>
          </a:p>
          <a:p>
            <a:r>
              <a:rPr lang="en-US" sz="2400" dirty="0"/>
              <a:t>Faceted </a:t>
            </a:r>
            <a:r>
              <a:rPr lang="en-US" sz="2400" dirty="0" smtClean="0"/>
              <a:t>search</a:t>
            </a:r>
          </a:p>
          <a:p>
            <a:pPr lvl="0"/>
            <a:r>
              <a:rPr lang="en-US" sz="2400" dirty="0"/>
              <a:t>Gamification</a:t>
            </a:r>
          </a:p>
        </p:txBody>
      </p:sp>
    </p:spTree>
    <p:extLst>
      <p:ext uri="{BB962C8B-B14F-4D97-AF65-F5344CB8AC3E}">
        <p14:creationId xmlns:p14="http://schemas.microsoft.com/office/powerpoint/2010/main" val="109332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890791"/>
            <a:ext cx="8911687" cy="128089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Thank you!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4124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Novel, sophisticated, social, </a:t>
            </a:r>
            <a:r>
              <a:rPr lang="en-US" sz="2400" dirty="0" err="1"/>
              <a:t>gamified</a:t>
            </a:r>
            <a:r>
              <a:rPr lang="en-US" sz="2400" dirty="0"/>
              <a:t> activity based </a:t>
            </a:r>
            <a:r>
              <a:rPr lang="en-US" sz="2400" dirty="0" smtClean="0"/>
              <a:t>tourism </a:t>
            </a:r>
            <a:r>
              <a:rPr lang="en-US" sz="2400" dirty="0"/>
              <a:t>application</a:t>
            </a:r>
          </a:p>
          <a:p>
            <a:pPr lvl="1"/>
            <a:r>
              <a:rPr lang="en-US" sz="2000" dirty="0"/>
              <a:t>No market offering for specific activity based </a:t>
            </a:r>
            <a:r>
              <a:rPr lang="en-US" sz="2000" dirty="0" smtClean="0"/>
              <a:t>tourism</a:t>
            </a:r>
            <a:endParaRPr lang="en-US" sz="2000" dirty="0"/>
          </a:p>
          <a:p>
            <a:pPr lvl="1"/>
            <a:r>
              <a:rPr lang="en-US" sz="2000" dirty="0"/>
              <a:t>Financially and socially independent audience</a:t>
            </a:r>
          </a:p>
          <a:p>
            <a:pPr lvl="1"/>
            <a:r>
              <a:rPr lang="en-US" sz="2000" dirty="0"/>
              <a:t>Enjoy bragging rights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937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ctivity </a:t>
            </a:r>
            <a:r>
              <a:rPr lang="en-US" sz="2800" dirty="0"/>
              <a:t>based tourism </a:t>
            </a:r>
            <a:r>
              <a:rPr lang="en-US" sz="2800" dirty="0" smtClean="0"/>
              <a:t>website</a:t>
            </a:r>
          </a:p>
          <a:p>
            <a:r>
              <a:rPr lang="en-US" sz="2800" dirty="0"/>
              <a:t>How they </a:t>
            </a:r>
            <a:r>
              <a:rPr lang="en-US" sz="2800" dirty="0" smtClean="0"/>
              <a:t>travel</a:t>
            </a:r>
          </a:p>
          <a:p>
            <a:pPr lvl="1"/>
            <a:r>
              <a:rPr lang="en-US" sz="2400" dirty="0" smtClean="0"/>
              <a:t>Passion </a:t>
            </a:r>
            <a:r>
              <a:rPr lang="en-US" sz="2400" dirty="0"/>
              <a:t>rather than location </a:t>
            </a:r>
            <a:endParaRPr lang="en-US" sz="2400" dirty="0" smtClean="0"/>
          </a:p>
          <a:p>
            <a:r>
              <a:rPr lang="en-US" sz="2800" dirty="0" smtClean="0"/>
              <a:t>Why they travel</a:t>
            </a:r>
          </a:p>
          <a:p>
            <a:pPr lvl="1"/>
            <a:r>
              <a:rPr lang="en-US" sz="2400" dirty="0" smtClean="0"/>
              <a:t>Celebrate </a:t>
            </a:r>
            <a:r>
              <a:rPr lang="en-US" sz="2400" dirty="0"/>
              <a:t>d</a:t>
            </a:r>
            <a:r>
              <a:rPr lang="en-US" sz="2400" dirty="0" smtClean="0"/>
              <a:t>ual income, no kids demographic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431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Final Target Audience: </a:t>
            </a:r>
            <a:r>
              <a:rPr lang="en-US" sz="2400" dirty="0"/>
              <a:t>Dual Income No Kids Category</a:t>
            </a:r>
          </a:p>
          <a:p>
            <a:r>
              <a:rPr lang="en-US" sz="2400" dirty="0"/>
              <a:t>Demographics</a:t>
            </a:r>
          </a:p>
          <a:p>
            <a:pPr lvl="1"/>
            <a:r>
              <a:rPr lang="en-US" sz="2000" dirty="0"/>
              <a:t>30 – 50 Age group</a:t>
            </a:r>
          </a:p>
          <a:p>
            <a:pPr lvl="1"/>
            <a:r>
              <a:rPr lang="en-US" sz="2000" dirty="0"/>
              <a:t>Both employed</a:t>
            </a:r>
          </a:p>
          <a:p>
            <a:pPr lvl="1"/>
            <a:r>
              <a:rPr lang="en-US" sz="2000" dirty="0"/>
              <a:t>No Kids</a:t>
            </a:r>
          </a:p>
          <a:p>
            <a:pPr lvl="1"/>
            <a:r>
              <a:rPr lang="en-US" sz="2000" dirty="0"/>
              <a:t>Prefer shorter frequent vacations ( 1-2 weeks)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925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Psychographics</a:t>
            </a:r>
          </a:p>
          <a:p>
            <a:pPr lvl="1"/>
            <a:r>
              <a:rPr lang="en-US" sz="2400" dirty="0"/>
              <a:t>Prefer thrill over cost</a:t>
            </a:r>
          </a:p>
          <a:p>
            <a:pPr lvl="1"/>
            <a:r>
              <a:rPr lang="en-US" sz="2400" dirty="0"/>
              <a:t>Group with like minded people</a:t>
            </a:r>
          </a:p>
          <a:p>
            <a:pPr lvl="1"/>
            <a:r>
              <a:rPr lang="en-US" sz="2400" dirty="0"/>
              <a:t>Venture outside comfort zone</a:t>
            </a:r>
          </a:p>
          <a:p>
            <a:pPr lvl="1"/>
            <a:r>
              <a:rPr lang="en-US" sz="2400" dirty="0"/>
              <a:t>Interact with locals</a:t>
            </a:r>
          </a:p>
          <a:p>
            <a:pPr lvl="1"/>
            <a:r>
              <a:rPr lang="en-US" sz="2400" dirty="0"/>
              <a:t>No bucket list yet!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77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595081"/>
            <a:ext cx="8911687" cy="1280890"/>
          </a:xfrm>
        </p:spPr>
        <p:txBody>
          <a:bodyPr/>
          <a:lstStyle/>
          <a:p>
            <a:r>
              <a:rPr lang="en-US" dirty="0" smtClean="0"/>
              <a:t>Information Architecture Theory and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Front-end </a:t>
            </a:r>
          </a:p>
          <a:p>
            <a:pPr lvl="1"/>
            <a:r>
              <a:rPr lang="en-US" sz="2400" dirty="0"/>
              <a:t>Don’t make me </a:t>
            </a:r>
            <a:r>
              <a:rPr lang="en-US" sz="2400" dirty="0" smtClean="0"/>
              <a:t>think</a:t>
            </a:r>
          </a:p>
          <a:p>
            <a:pPr lvl="1"/>
            <a:r>
              <a:rPr lang="en-US" sz="2400" dirty="0"/>
              <a:t>6-seconds </a:t>
            </a:r>
            <a:r>
              <a:rPr lang="en-US" sz="2400" dirty="0" smtClean="0"/>
              <a:t>rule</a:t>
            </a:r>
            <a:endParaRPr lang="en-US" sz="2400" dirty="0"/>
          </a:p>
          <a:p>
            <a:pPr lvl="1"/>
            <a:r>
              <a:rPr lang="en-US" sz="2400" dirty="0" smtClean="0"/>
              <a:t>Clear visual hierarchy</a:t>
            </a:r>
          </a:p>
          <a:p>
            <a:pPr lvl="1"/>
            <a:r>
              <a:rPr lang="en-US" sz="2400" dirty="0"/>
              <a:t>Gestalt </a:t>
            </a:r>
            <a:r>
              <a:rPr lang="en-US" sz="2400" dirty="0" smtClean="0"/>
              <a:t>principles</a:t>
            </a:r>
          </a:p>
          <a:p>
            <a:pPr lvl="1"/>
            <a:r>
              <a:rPr lang="en-US" sz="2400" dirty="0" smtClean="0"/>
              <a:t>User-centered design (breadcrumbs)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880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952" t="16022" r="1118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10014857" y="1393371"/>
            <a:ext cx="1988457" cy="145142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Don’t make me think!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Cloud Callout 6"/>
          <p:cNvSpPr/>
          <p:nvPr/>
        </p:nvSpPr>
        <p:spPr>
          <a:xfrm flipH="1">
            <a:off x="116115" y="1857829"/>
            <a:ext cx="2046514" cy="986971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6 seconds rule</a:t>
            </a:r>
            <a:endParaRPr lang="en-US" dirty="0"/>
          </a:p>
        </p:txBody>
      </p:sp>
      <p:sp>
        <p:nvSpPr>
          <p:cNvPr id="10" name="Cloud Callout 9"/>
          <p:cNvSpPr/>
          <p:nvPr/>
        </p:nvSpPr>
        <p:spPr>
          <a:xfrm>
            <a:off x="4533364" y="1"/>
            <a:ext cx="2047740" cy="944146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Visual Hierarchy</a:t>
            </a:r>
            <a:r>
              <a:rPr lang="en-US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dirty="0" smtClean="0"/>
              <a:t>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0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323" t="17914" r="16082"/>
          <a:stretch/>
        </p:blipFill>
        <p:spPr>
          <a:xfrm>
            <a:off x="0" y="0"/>
            <a:ext cx="12192000" cy="7086600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2875259" y="2963751"/>
            <a:ext cx="1867438" cy="1159098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Gestalt principle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809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793</TotalTime>
  <Words>434</Words>
  <Application>Microsoft Office PowerPoint</Application>
  <PresentationFormat>Widescreen</PresentationFormat>
  <Paragraphs>160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Batang</vt:lpstr>
      <vt:lpstr>Calibri</vt:lpstr>
      <vt:lpstr>Century Gothic</vt:lpstr>
      <vt:lpstr>Wingdings 3</vt:lpstr>
      <vt:lpstr>Wisp</vt:lpstr>
      <vt:lpstr>TOURIVITY INC. </vt:lpstr>
      <vt:lpstr>TEAM MEMBERS</vt:lpstr>
      <vt:lpstr>Topic Description</vt:lpstr>
      <vt:lpstr>Project Goals</vt:lpstr>
      <vt:lpstr>Audience Definition</vt:lpstr>
      <vt:lpstr>Audience Definition</vt:lpstr>
      <vt:lpstr>Information Architecture Theory and Practice</vt:lpstr>
      <vt:lpstr>PowerPoint Presentation</vt:lpstr>
      <vt:lpstr>PowerPoint Presentation</vt:lpstr>
      <vt:lpstr>PowerPoint Presentation</vt:lpstr>
      <vt:lpstr>Information Architecture Theory and Practice</vt:lpstr>
      <vt:lpstr>PowerPoint Presentation</vt:lpstr>
      <vt:lpstr>PowerPoint Presentation</vt:lpstr>
      <vt:lpstr>PowerPoint Presentation</vt:lpstr>
      <vt:lpstr>Content Plan</vt:lpstr>
      <vt:lpstr>Site Structure Map</vt:lpstr>
      <vt:lpstr>Wireframe – Home Page</vt:lpstr>
      <vt:lpstr>Wireframe – Home Page</vt:lpstr>
      <vt:lpstr>Wireframe – Home Page</vt:lpstr>
      <vt:lpstr>PowerPoint Presentation</vt:lpstr>
      <vt:lpstr>Project Outcome</vt:lpstr>
      <vt:lpstr>Challenges</vt:lpstr>
      <vt:lpstr>Challenges</vt:lpstr>
      <vt:lpstr>Phase 2 plans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TOURIVITY INC.</dc:title>
  <dc:creator>Suryaprakash Vijayaraghavan</dc:creator>
  <cp:lastModifiedBy>Elizabeth MacCready</cp:lastModifiedBy>
  <cp:revision>55</cp:revision>
  <dcterms:created xsi:type="dcterms:W3CDTF">2014-11-30T20:27:11Z</dcterms:created>
  <dcterms:modified xsi:type="dcterms:W3CDTF">2019-03-24T20:05:50Z</dcterms:modified>
</cp:coreProperties>
</file>