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9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 Visualization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Elizabeth MacCready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8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Which </a:t>
            </a:r>
            <a:r>
              <a:rPr lang="en-US" sz="2400" dirty="0"/>
              <a:t>state sold the most products by volume last year</a:t>
            </a:r>
            <a:r>
              <a:rPr lang="en-US" sz="2400" dirty="0" smtClean="0"/>
              <a:t>?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Which store made the most profit last year?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are the top 5 products in terms of revenue for each year?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the trend of the different channel sales revenue by month?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 are stores performing against target sales by month for?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7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pPr algn="ctr"/>
            <a:r>
              <a:rPr lang="en-US" dirty="0" smtClean="0"/>
              <a:t>BI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89" y="287338"/>
            <a:ext cx="7375496" cy="5876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60" y="287338"/>
            <a:ext cx="252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Dashboard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Dashboard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Chose </a:t>
            </a:r>
            <a:r>
              <a:rPr lang="en-US" sz="2400" dirty="0" smtClean="0"/>
              <a:t>Tableau for its ability to easily connect to DB and the quality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Bar charts </a:t>
            </a:r>
            <a:r>
              <a:rPr lang="en-US" sz="2400" dirty="0" smtClean="0"/>
              <a:t>for most solutions due to ease of legibility and lack of confusion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Added a map for business question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Arranged graphics layout according to </a:t>
            </a:r>
            <a:r>
              <a:rPr lang="en-US" sz="2400" dirty="0" smtClean="0"/>
              <a:t>importance </a:t>
            </a:r>
            <a:r>
              <a:rPr lang="en-US" sz="2400" dirty="0" smtClean="0"/>
              <a:t>of business </a:t>
            </a:r>
            <a:r>
              <a:rPr lang="en-US" sz="2400" dirty="0" smtClean="0"/>
              <a:t>questions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Chose colors that look nice but are subdued so it’s easy to focus on the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775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52" y="134112"/>
            <a:ext cx="6009328" cy="6105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44" y="4998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Dimensional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02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120583"/>
            <a:ext cx="8736391" cy="5039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7728" y="304800"/>
            <a:ext cx="562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ETL Staging and Dimensional Model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09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72" y="940392"/>
            <a:ext cx="9087802" cy="5009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6946" y="337804"/>
            <a:ext cx="547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Dimensional Model Truncate and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05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Truncating, </a:t>
            </a:r>
            <a:r>
              <a:rPr lang="en-US" sz="2400" dirty="0" smtClean="0"/>
              <a:t>Deleting, and </a:t>
            </a:r>
            <a:r>
              <a:rPr lang="en-US" sz="2400" dirty="0" smtClean="0"/>
              <a:t>Reseeding Dimension Tables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SQL and Query skills overall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Fact Tables, Joins, Null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</a:t>
            </a:r>
            <a:r>
              <a:rPr lang="en-US" sz="2400" dirty="0" smtClean="0"/>
              <a:t>ableau data wasn’t always showing up like my queries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Scro</a:t>
            </a:r>
            <a:r>
              <a:rPr lang="en-US" sz="2400" dirty="0" smtClean="0"/>
              <a:t>lling and filtering by date as a drill down feature in Tableau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644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187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BI Visualization Project</vt:lpstr>
      <vt:lpstr>Business Questions</vt:lpstr>
      <vt:lpstr>BI Dashboard</vt:lpstr>
      <vt:lpstr>Dashboard Visualizations</vt:lpstr>
      <vt:lpstr>PowerPoint Presentation</vt:lpstr>
      <vt:lpstr>PowerPoint Presentation</vt:lpstr>
      <vt:lpstr>PowerPoint Presentation</vt:lpstr>
      <vt:lpstr>Key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Visualization Project</dc:title>
  <dc:creator>Elizabeth MacCready</dc:creator>
  <cp:lastModifiedBy>Elizabeth MacCready</cp:lastModifiedBy>
  <cp:revision>19</cp:revision>
  <dcterms:created xsi:type="dcterms:W3CDTF">2015-08-20T18:14:23Z</dcterms:created>
  <dcterms:modified xsi:type="dcterms:W3CDTF">2015-08-20T23:29:26Z</dcterms:modified>
</cp:coreProperties>
</file>