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E"/>
    <a:srgbClr val="001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26BD-44C9-4378-A47E-308D233875DC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3905250"/>
            <a:ext cx="4171950" cy="295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442" y="441921"/>
            <a:ext cx="90491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1641"/>
                </a:solidFill>
              </a:rPr>
              <a:t>DATANAUTS</a:t>
            </a:r>
          </a:p>
          <a:p>
            <a:r>
              <a:rPr lang="en-US" sz="4400" dirty="0" smtClean="0">
                <a:solidFill>
                  <a:srgbClr val="001641"/>
                </a:solidFill>
              </a:rPr>
              <a:t>2016 CAPSTONE SCHEMATIC REPORT</a:t>
            </a:r>
          </a:p>
          <a:p>
            <a:r>
              <a:rPr lang="en-US" sz="4400" dirty="0" smtClean="0">
                <a:solidFill>
                  <a:srgbClr val="001641"/>
                </a:solidFill>
              </a:rPr>
              <a:t>SHARK SHARE GLOBAL</a:t>
            </a:r>
            <a:endParaRPr lang="en-US" sz="4400" dirty="0">
              <a:solidFill>
                <a:srgbClr val="00164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27810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Impact of Shark Share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Next Steps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Conclusion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08" y="3548512"/>
            <a:ext cx="4171950" cy="2952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9" y="5743575"/>
            <a:ext cx="52197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407328"/>
            <a:ext cx="7934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97902" y="902783"/>
            <a:ext cx="6096000" cy="3945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Sharks are enormously important to our ecosystem, yet poorly understood. Researchers seek to understand and study them but are hampered by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siloing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wasted research opportunities, and underdeveloped collaborative networks. Shark Share Global is a website and database that facilitates sample sharing and collaboration between researchers around the world. It is custom-built to encompass the needs of researchers- bringing the technology solution as close to their existing processes of sample cataloguing as possible- to ensure a low barrier to adoption. Open only to accredited shark and ray researchers, it is a simple, elegant solution to a sprawling problem, introducing a formal research collaborative tool where none have existed before.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Table of Contents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7902" y="379563"/>
            <a:ext cx="163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Abstract: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332" y="1006301"/>
            <a:ext cx="331254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Abstract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Table of Contents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Who is Shark Share?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What is the problem?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Requirements Analysis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Solution – Technical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Solution – Design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Solution – Process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Solution – Results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Impact of Shark Share Global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Next Steps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3"/>
              </a:buBlip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14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Who is Shark Share?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1006301"/>
            <a:ext cx="3312542" cy="2344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2770" y="638355"/>
            <a:ext cx="402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5"/>
              </a:buBlip>
            </a:pPr>
            <a:r>
              <a:rPr lang="en-US" dirty="0" smtClean="0"/>
              <a:t>Shark Share Global was founded by Madeline Green and Lauren 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What is the Problem?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Requirements Analysis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Technical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Design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Process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5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Results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Moore</dc:creator>
  <cp:lastModifiedBy>Heather Moore</cp:lastModifiedBy>
  <cp:revision>10</cp:revision>
  <dcterms:created xsi:type="dcterms:W3CDTF">2016-05-08T19:24:44Z</dcterms:created>
  <dcterms:modified xsi:type="dcterms:W3CDTF">2016-05-09T01:51:03Z</dcterms:modified>
</cp:coreProperties>
</file>