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4946-F7BB-36B3-245A-8DD80D65F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67049-3DAA-A007-CC27-CBB4F1258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FE265-8D04-7AC6-5039-A27240DD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05F3A-FF28-D48D-03FD-CB2C5C3C7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7FDE5-37AA-3911-5CD2-2069387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23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3619-FFF4-6B53-67EE-A7C163B4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C8C98-6B3A-B1CC-E192-A50DB27DD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E026-7783-7FD6-A2BE-218E95D7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3C5D-8EBB-B269-2596-F51DE6B5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97BED-8346-DB5C-F253-BF401A63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15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0F70A-0051-1BC6-42C6-3975A778D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3206F-2D4B-7445-7963-936E6C60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6B66B-0D8D-1E24-02A5-1A508CD6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2237-0AF0-8CD2-AF88-9B1802F4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7F04-C498-0F01-2C10-210A92826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382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3056-6531-ABAC-4244-1F677005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DCC2-AB14-6D75-4069-E09FA95B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4B74-835E-4A84-86EC-A763BFB7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35FB4-B0C0-C561-4C2B-26E12B2E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C97CE-3694-2125-AA5F-93EA69C0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189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A0B8-55B0-5DDB-7361-7ABB10C8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16513-730C-C3B3-5CFF-0234381EB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08D49-7999-514B-5B25-9B55796A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9595-EDC3-3712-33CA-EB76B62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D2DB6-25A9-C4E2-4011-EA17F09B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63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FA4-73AA-E6BA-34BA-DCD451FE5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4F15C-E843-36B3-7EBF-56AA19A37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DE478-4BA1-664B-AF7F-ECA1C6451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D8241-99D3-56EA-13A1-39EC0DA3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33E8F-3607-BAA0-96A1-F639F0F6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BA1DE-D07C-515D-5ADE-C85EA4F6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580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B347-E5CD-D890-1509-C04CAA1A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566C5-874B-AA42-C49C-426F9C8BA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6E12A-1DBC-B087-1A01-63372513A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D0C75-7298-3623-5560-53E5E804C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21707-F23F-39B1-2613-5DC7DB502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FE84C-4318-CDE3-09CB-42080776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442D0-92E1-FDFA-87DC-D935D49C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A6BB3-DD78-F62E-EDF9-D3D8F164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78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59D9-6656-54D6-FD8C-77A59FF9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930A5-901E-1FF9-A7A1-08ABD930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B7F33-8060-6D2C-ED37-0CC9E104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1BAB2-D72F-AA51-FBAA-62569563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095565-FBC3-8D24-01EF-5B354314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A7EFE-3483-0475-1B7D-4B769ED6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166EF-71A9-2CA2-D937-4F862B46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1AB2-4CD5-5E79-CC79-F3B1E1CF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6503-3F57-BA92-BAD4-257BAC84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E389A-9C69-9159-0593-ABE058F9A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63D4C-2834-494D-A2A8-97FB0CB9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D09C4-E19C-4F90-FA12-DA3557C73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8EC2-C24B-7EB6-E8F6-39E8366E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53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A0D4B-BE35-2484-888A-51DEAE6D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AF27-5FBE-E6FF-1AC4-0484D7BB9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719E7-D7E5-7802-91A4-F3E1FE026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09318-764E-84F6-45D3-F8F42858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91E1F-94D0-E7EC-A11F-8D67D4AC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C9167-E2F8-2101-8E26-CD163CE9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609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C9440-DAE9-2455-37EF-EC7A2576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2229-E0EC-2F38-B297-0DB7D104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6353-A0BC-7BB5-A13A-C549524DDB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44303-D5CB-4EC4-B895-93DB803DF17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7C3E6-905A-2704-5C2F-A76A27700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03FC2-94C4-D8A3-D5F3-5F623D4FC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0B4FB-8B3E-4B7F-BA08-42DED6F081A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4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amena.web.ox.ac.uk/advanced-use#rm-hp-fiel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0A31EC-AFF8-46B1-2FC9-84E76348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280812"/>
            <a:ext cx="4715533" cy="42963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C544E-6246-5082-DE67-55910312DFD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325032" y="1707598"/>
            <a:ext cx="775287" cy="534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AEB535-9A80-9A26-95FE-9744A36761A6}"/>
              </a:ext>
            </a:extLst>
          </p:cNvPr>
          <p:cNvSpPr txBox="1"/>
          <p:nvPr/>
        </p:nvSpPr>
        <p:spPr>
          <a:xfrm>
            <a:off x="8100319" y="1384432"/>
            <a:ext cx="3136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Outer ring</a:t>
            </a:r>
            <a:r>
              <a:rPr lang="en-GB" dirty="0"/>
              <a:t>: all these fields have a value</a:t>
            </a:r>
            <a:endParaRPr lang="fr-FR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E84BD9-808A-E4F8-1453-574E635EBE0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948948" y="2454521"/>
            <a:ext cx="1191383" cy="8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F62ACD-58C8-162D-92A1-FA26F4940433}"/>
              </a:ext>
            </a:extLst>
          </p:cNvPr>
          <p:cNvSpPr txBox="1"/>
          <p:nvPr/>
        </p:nvSpPr>
        <p:spPr>
          <a:xfrm>
            <a:off x="8140331" y="2131355"/>
            <a:ext cx="274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Inner ring</a:t>
            </a:r>
            <a:r>
              <a:rPr lang="en-GB" dirty="0"/>
              <a:t>: all these fields </a:t>
            </a:r>
            <a:r>
              <a:rPr lang="en-GB" dirty="0">
                <a:solidFill>
                  <a:srgbClr val="FF0000"/>
                </a:solidFill>
              </a:rPr>
              <a:t>don’t have </a:t>
            </a:r>
            <a:r>
              <a:rPr lang="en-GB" dirty="0"/>
              <a:t>a value</a:t>
            </a:r>
            <a:endParaRPr lang="fr-FR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839AFA-F27F-D2AA-8117-F113166FBD44}"/>
              </a:ext>
            </a:extLst>
          </p:cNvPr>
          <p:cNvCxnSpPr>
            <a:cxnSpLocks/>
          </p:cNvCxnSpPr>
          <p:nvPr/>
        </p:nvCxnSpPr>
        <p:spPr>
          <a:xfrm>
            <a:off x="4354913" y="1167118"/>
            <a:ext cx="733490" cy="442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CD06CD4-59FB-BF56-F9D6-24EDF38FDCCA}"/>
              </a:ext>
            </a:extLst>
          </p:cNvPr>
          <p:cNvSpPr txBox="1"/>
          <p:nvPr/>
        </p:nvSpPr>
        <p:spPr>
          <a:xfrm>
            <a:off x="2664541" y="795168"/>
            <a:ext cx="282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EAMENA Heritage Place ID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B1AF79-6D51-4F1B-68F4-17CBE93E5E58}"/>
              </a:ext>
            </a:extLst>
          </p:cNvPr>
          <p:cNvCxnSpPr>
            <a:cxnSpLocks/>
          </p:cNvCxnSpPr>
          <p:nvPr/>
        </p:nvCxnSpPr>
        <p:spPr>
          <a:xfrm>
            <a:off x="3738233" y="2644697"/>
            <a:ext cx="1350170" cy="4819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A7D9E8-6DC0-ED2F-9F37-FA5A4A33D2B9}"/>
              </a:ext>
            </a:extLst>
          </p:cNvPr>
          <p:cNvSpPr txBox="1"/>
          <p:nvPr/>
        </p:nvSpPr>
        <p:spPr>
          <a:xfrm>
            <a:off x="1138014" y="1975158"/>
            <a:ext cx="2931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Inner ring</a:t>
            </a:r>
            <a:r>
              <a:rPr lang="en-GB" dirty="0"/>
              <a:t>: a square symbol means that </a:t>
            </a:r>
            <a:r>
              <a:rPr lang="en-GB" dirty="0">
                <a:solidFill>
                  <a:srgbClr val="FF0000"/>
                </a:solidFill>
              </a:rPr>
              <a:t>this MDS field hasn’t been populated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FBB3A1-71D6-50C8-22E4-42652C27BE1E}"/>
              </a:ext>
            </a:extLst>
          </p:cNvPr>
          <p:cNvCxnSpPr>
            <a:cxnSpLocks/>
          </p:cNvCxnSpPr>
          <p:nvPr/>
        </p:nvCxnSpPr>
        <p:spPr>
          <a:xfrm>
            <a:off x="3057832" y="3575860"/>
            <a:ext cx="17501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C19C88-199A-5A44-54B1-670E2295EA76}"/>
              </a:ext>
            </a:extLst>
          </p:cNvPr>
          <p:cNvSpPr txBox="1"/>
          <p:nvPr/>
        </p:nvSpPr>
        <p:spPr>
          <a:xfrm>
            <a:off x="1138014" y="3145521"/>
            <a:ext cx="3159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Grey beams: </a:t>
            </a:r>
            <a:r>
              <a:rPr lang="en-GB" dirty="0"/>
              <a:t>these are the MDS fields</a:t>
            </a:r>
            <a:endParaRPr lang="fr-FR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5156BC-01FB-90E1-80FE-E8E2BFE8893F}"/>
              </a:ext>
            </a:extLst>
          </p:cNvPr>
          <p:cNvCxnSpPr>
            <a:cxnSpLocks/>
          </p:cNvCxnSpPr>
          <p:nvPr/>
        </p:nvCxnSpPr>
        <p:spPr>
          <a:xfrm>
            <a:off x="3981285" y="4680158"/>
            <a:ext cx="7480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D61F155-28BC-A74C-AB3D-1E228D8DF1AE}"/>
              </a:ext>
            </a:extLst>
          </p:cNvPr>
          <p:cNvSpPr txBox="1"/>
          <p:nvPr/>
        </p:nvSpPr>
        <p:spPr>
          <a:xfrm>
            <a:off x="1138013" y="3914444"/>
            <a:ext cx="32168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Each dot represents one field. Fields are coloured according to their categories, see the </a:t>
            </a:r>
            <a:r>
              <a:rPr lang="en-GB" dirty="0">
                <a:hlinkClick r:id="rId3"/>
              </a:rPr>
              <a:t>EAMENA website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0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Huet</dc:creator>
  <cp:lastModifiedBy>Thomas Huet</cp:lastModifiedBy>
  <cp:revision>1</cp:revision>
  <dcterms:created xsi:type="dcterms:W3CDTF">2024-10-10T12:55:24Z</dcterms:created>
  <dcterms:modified xsi:type="dcterms:W3CDTF">2024-10-10T13:14:51Z</dcterms:modified>
</cp:coreProperties>
</file>