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Roboto Slab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9fe5d8f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9fe5d8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93bc119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93bc11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9fe5d8ff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9fe5d8f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93bc1197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93bc119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that had 10,000 tweets that contained tweets pulled from preset keywords  like “ablaze”, “quarantine”, and “pandemonium”, then noted whether the tweet referred to a disaster event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93bc1197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93bc119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that had 10,000 tweets that contained tweets pulled from preset keywords  like “ablaze”, “quarantine”, and “pandemonium”, then noted whether the tweet referred to a disaster event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fe5d8f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fe5d8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◎"/>
            </a:pPr>
            <a:r>
              <a:rPr lang="en" sz="1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Supports both normal and streaming Twitter APIs</a:t>
            </a:r>
            <a:endParaRPr sz="1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9fe5d8ff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9fe5d8f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93bc1197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93bc11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9fe5d8f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9fe5d8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risislex.org/data-collections.html#SandyHurricaneGeoT1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897925" y="1360350"/>
            <a:ext cx="76518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Disasters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Social Media</a:t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1067100" y="4515600"/>
            <a:ext cx="2337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Alex Nguyen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Eamon Fleming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Javier Martinez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u="sng"/>
              <a:t>Word Clouds</a:t>
            </a:r>
            <a:endParaRPr u="sng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890" r="-889" t="0"/>
          <a:stretch/>
        </p:blipFill>
        <p:spPr>
          <a:xfrm>
            <a:off x="4733500" y="1888500"/>
            <a:ext cx="4161625" cy="405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00" y="1888499"/>
            <a:ext cx="3894201" cy="3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25" y="1123275"/>
            <a:ext cx="5391150" cy="243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50" y="4300450"/>
            <a:ext cx="5219700" cy="220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013" y="2773763"/>
            <a:ext cx="5457825" cy="160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349725" y="18637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u="sng"/>
              <a:t>Disaster Critical Tweets</a:t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46463" r="0" t="28227"/>
          <a:stretch/>
        </p:blipFill>
        <p:spPr>
          <a:xfrm>
            <a:off x="1516300" y="2579475"/>
            <a:ext cx="7383425" cy="40117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 txBox="1"/>
          <p:nvPr/>
        </p:nvSpPr>
        <p:spPr>
          <a:xfrm>
            <a:off x="533400" y="737050"/>
            <a:ext cx="29151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Geo-location</a:t>
            </a:r>
            <a:endParaRPr sz="3000" u="sng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188" y="806450"/>
            <a:ext cx="4239875" cy="13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82" name="Google Shape;182;p23"/>
          <p:cNvCxnSpPr/>
          <p:nvPr/>
        </p:nvCxnSpPr>
        <p:spPr>
          <a:xfrm>
            <a:off x="4627300" y="2350525"/>
            <a:ext cx="571800" cy="18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Geo-mapping Proof of Concept</a:t>
            </a:r>
            <a:endParaRPr b="1" sz="3000"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 shown on Tableau Desktop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Northeastern Seaboard during Landfall (all tweet types)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NYC during landfall (filtered for critical)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Livestream Example</a:t>
            </a:r>
            <a:endParaRPr b="1" sz="30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Model will be shown on Google cloud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202" name="Google Shape;202;p2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481350" y="1248300"/>
            <a:ext cx="76182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disasters, many people are in situations where first responders that need urgent  help. Ex: many people call 911 or manually scour through twitter data looking to filter through which situations need immediate assistance or not.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we utilize social media to d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esign a tool that will identify disaster  events in real time using geo-location to bring attention to urgent disaster tweets?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504600" y="625800"/>
            <a:ext cx="37716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Problem Statement:</a:t>
            </a:r>
            <a:endParaRPr sz="3000" u="sng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87" y="3883975"/>
            <a:ext cx="5074920" cy="144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18725" y="12621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Finding and Cleaning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302200" y="12621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Extracting Sandy Tweets (via Twython)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109475" y="12621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Identifying Disaster Tweets From Regular Tweets During Sandy Hurricane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(Model + Wordfilter)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18725" y="3074938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Model That Separates Disaster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Non-Disaster Tweets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18725" y="48877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Identifying Disaster Tweets From Regular Tweets During Sandy Hurricane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(Model + Wordfilter)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14"/>
          <p:cNvCxnSpPr>
            <a:stCxn id="85" idx="3"/>
            <a:endCxn id="86" idx="1"/>
          </p:cNvCxnSpPr>
          <p:nvPr/>
        </p:nvCxnSpPr>
        <p:spPr>
          <a:xfrm>
            <a:off x="2262825" y="1824050"/>
            <a:ext cx="103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8" idx="2"/>
            <a:endCxn id="89" idx="0"/>
          </p:cNvCxnSpPr>
          <p:nvPr/>
        </p:nvCxnSpPr>
        <p:spPr>
          <a:xfrm>
            <a:off x="1340775" y="4198738"/>
            <a:ext cx="0" cy="68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93" idx="1"/>
            <a:endCxn id="88" idx="3"/>
          </p:cNvCxnSpPr>
          <p:nvPr/>
        </p:nvCxnSpPr>
        <p:spPr>
          <a:xfrm rot="10800000">
            <a:off x="2262825" y="3636838"/>
            <a:ext cx="106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/>
          <p:nvPr/>
        </p:nvSpPr>
        <p:spPr>
          <a:xfrm>
            <a:off x="3226000" y="48877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Geo-Mapping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Results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" name="Google Shape;95;p14"/>
          <p:cNvCxnSpPr>
            <a:stCxn id="89" idx="3"/>
            <a:endCxn id="94" idx="1"/>
          </p:cNvCxnSpPr>
          <p:nvPr/>
        </p:nvCxnSpPr>
        <p:spPr>
          <a:xfrm>
            <a:off x="2262825" y="5449650"/>
            <a:ext cx="96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6109475" y="48877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 Streaming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18725" y="2238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Workflow</a:t>
            </a:r>
            <a:endParaRPr sz="3000" u="sng"/>
          </a:p>
        </p:txBody>
      </p:sp>
      <p:sp>
        <p:nvSpPr>
          <p:cNvPr id="98" name="Google Shape;98;p14"/>
          <p:cNvSpPr/>
          <p:nvPr/>
        </p:nvSpPr>
        <p:spPr>
          <a:xfrm>
            <a:off x="3282525" y="30749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Setting Weights  of Critical Tweets and Oversampling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109481" y="3074950"/>
            <a:ext cx="1844100" cy="1123800"/>
          </a:xfrm>
          <a:prstGeom prst="roundRect">
            <a:avLst>
              <a:gd fmla="val 16667" name="adj"/>
            </a:avLst>
          </a:prstGeom>
          <a:solidFill>
            <a:srgbClr val="ECEF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Manual Classification  of Critical Tweets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5183632" y="1824050"/>
            <a:ext cx="96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133756" y="5481650"/>
            <a:ext cx="96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5146225" y="3615443"/>
            <a:ext cx="96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7004513" y="2369938"/>
            <a:ext cx="0" cy="68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04600" y="625800"/>
            <a:ext cx="37716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Finding Data</a:t>
            </a:r>
            <a:r>
              <a:rPr lang="en" sz="3000" u="sng"/>
              <a:t>:</a:t>
            </a:r>
            <a:endParaRPr sz="3000" u="sng"/>
          </a:p>
        </p:txBody>
      </p:sp>
      <p:sp>
        <p:nvSpPr>
          <p:cNvPr id="109" name="Google Shape;109;p15"/>
          <p:cNvSpPr txBox="1"/>
          <p:nvPr/>
        </p:nvSpPr>
        <p:spPr>
          <a:xfrm>
            <a:off x="420550" y="1333175"/>
            <a:ext cx="76845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Obstacles: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Twitter, Instagram, Snapchat restrict number of tweets pulled using their API.   Not possible to grab in real time without access, and no current disasters.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Presumably FEMA would have access to this in emergencies.   We wanted to simulate this by finding a dataset with a large number of tweets in a short time in a disaster, and with as much information as possible (geotags, timestamps).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Source: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CrisisLex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SandyHurricaneGeoT1 Geo-Located tweets from the 2012 Sandy Hurricane (6 Million Tweets)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 all geotagged enabled tweets from the 11 day window leading into and through Hurricane Sandy, in the areas affected by the hurricane (Northeastern Seaboard).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Mixture of both regular tweets and disaster related tweets.  Includes precise geo-coordinates of where tweet was sent for about 90% of set.   Includes timestamps to the second.   </a:t>
            </a:r>
            <a:b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Having specific Tweet IDs allows for a greater rate of pulling tweets from the API.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317" y="556325"/>
            <a:ext cx="5092683" cy="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02125" y="1488382"/>
            <a:ext cx="7571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Twython: (Python wrapper for the Twitter API)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900 Tweet Limit within 15 minutes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Twitter Developer Accounts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Designed a Tweet Pull Function and While Loop to run through a list of tweet ids in chunks of 900 repeatedly.  Ran in tandem with multiple app keys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Training data:  Pulled all 180000 tweets from the peak disaster period (1 hour before landfall in NJ/NY to 2 hours after) in hopes  of getting a maximum number of critical tweets to train with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data:  Pulled a random sample of ~40000 of the two million tweets after that point to test on.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688875" y="4870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Twython</a:t>
            </a:r>
            <a:r>
              <a:rPr lang="en" u="sng"/>
              <a:t>:</a:t>
            </a:r>
            <a:r>
              <a:rPr lang="en" sz="3000" u="sng"/>
              <a:t> Getting the tweets</a:t>
            </a:r>
            <a:endParaRPr sz="3000" u="sng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825" y="1038075"/>
            <a:ext cx="1864150" cy="1281575"/>
          </a:xfrm>
          <a:prstGeom prst="flowChartProcess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33750" y="1822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Figure eight</a:t>
            </a:r>
            <a:r>
              <a:rPr lang="en" sz="3000" u="sng"/>
              <a:t> dataset</a:t>
            </a:r>
            <a:endParaRPr sz="3000" u="sng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09950" y="1295400"/>
            <a:ext cx="4039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/>
              <a:t>Data</a:t>
            </a:r>
            <a:r>
              <a:rPr lang="en" sz="1800"/>
              <a:t>: </a:t>
            </a:r>
            <a:r>
              <a:rPr lang="en" sz="1800"/>
              <a:t>10,000 tweets that contained tweets pulled from preset keywords  like “ablaze”, “quarantine”, and “pandemonium”, then noted whether the tweet referred to a disaster event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/>
              <a:t>Goal</a:t>
            </a:r>
            <a:r>
              <a:rPr lang="en" sz="1800"/>
              <a:t>: Create a model that can distinguish disaster related from regular tweets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/>
              <a:t>Vectorizers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Count Vectorizer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TF-IDF Vectorizer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Hashing Vectorizer</a:t>
            </a:r>
            <a:endParaRPr sz="1800"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5138379" y="1143000"/>
            <a:ext cx="3517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Example</a:t>
            </a:r>
            <a:r>
              <a:rPr lang="en" sz="1800"/>
              <a:t>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“I see a fire across the street from my house”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“This chipotle burrito is fire”</a:t>
            </a:r>
            <a:endParaRPr sz="18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/>
              <a:t>Models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Multinomial Naive Bayes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Random </a:t>
            </a:r>
            <a:r>
              <a:rPr lang="en" sz="1800"/>
              <a:t>Forest Classifier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XG Boosting (Extreme Gradient Boosting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SVM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5240451" y="4688200"/>
            <a:ext cx="30144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/>
              <a:t>Final Model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Voting Classifier using parameters found on our grid searches from LogReg, Random Forest and XGB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Test Score = 81%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Keyword Filtering</a:t>
            </a:r>
            <a:endParaRPr sz="3000" u="sng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86150" y="1506825"/>
            <a:ext cx="70056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Unsatisfied with some labeling in Kaggle Set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CrisisLex - List of crisis related words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Edited word list and applied a map filter to all tweets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predicted as disaster tweets by the Figure Eight set model to label anything that got a hit as a successful predict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In short, Phase One of our tweet categorization process is to identify disaster tweets via combined efforts of Figure 8 set model and Keyword Filtering.   Phase Two is to train on these disaster tweets to identify Critical.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98400" y="367875"/>
            <a:ext cx="81042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u="sng"/>
              <a:t>Manual Tagging, Weighting, Bootstrapping</a:t>
            </a:r>
            <a:endParaRPr u="sng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64975" y="1600200"/>
            <a:ext cx="2841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Combed through</a:t>
            </a:r>
            <a:r>
              <a:rPr lang="en" sz="1800"/>
              <a:t> 9000 disaster related data determined by the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And identified which ones we think were critical and not critical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Gave weights to the tweets that were more urgent than others</a:t>
            </a:r>
            <a:endParaRPr sz="1800"/>
          </a:p>
        </p:txBody>
      </p:sp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3330001" y="1600200"/>
            <a:ext cx="2841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Some of the data was</a:t>
            </a:r>
            <a:r>
              <a:rPr lang="en" sz="1800"/>
              <a:t> mislabel (human error)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found a list of disaster related keywords from CrisisNLP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applied this labeling to detect disaster labeling</a:t>
            </a:r>
            <a:endParaRPr sz="1800"/>
          </a:p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63310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Bootstrap: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Imbalanced Classes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90:10 split of Disaster not critical vs. Disaster critical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oversampled our data to even out these classes.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9" y="5221196"/>
            <a:ext cx="4103456" cy="14813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200" y="5188850"/>
            <a:ext cx="4277025" cy="148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u="sng"/>
              <a:t>Modeling to Predict Critical Tweets</a:t>
            </a:r>
            <a:endParaRPr u="sng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86150" y="1600200"/>
            <a:ext cx="4039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r>
              <a:rPr lang="en"/>
              <a:t>: Create a model that can distinguish critical tweets from the disaster-related tweets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Final Model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Similar to the first model, we grid searched through multiple vectorizers and classifiers to find the best parameter for our Voting Classifier that used LogReg, Random Forest and XGB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Score = 96%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5093979" y="1600200"/>
            <a:ext cx="3517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 of Critical Tweets: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“Priority 1 Milford house filling with fire/smoke #MFG #MPD”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“Heavy wind, streets are #Flooded #Scared #Sandy”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